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3"/>
  </p:notesMasterIdLst>
  <p:sldIdLst>
    <p:sldId id="256" r:id="rId2"/>
  </p:sldIdLst>
  <p:sldSz cx="32918400" cy="21945600"/>
  <p:notesSz cx="6858000" cy="9144000"/>
  <p:custDataLst>
    <p:tags r:id="rId4"/>
  </p:custDataLst>
  <p:defaultTextStyle>
    <a:defPPr>
      <a:defRPr lang="en-US"/>
    </a:defPPr>
    <a:lvl1pPr algn="l" rtl="0" fontAlgn="base">
      <a:spcBef>
        <a:spcPct val="0"/>
      </a:spcBef>
      <a:spcAft>
        <a:spcPct val="0"/>
      </a:spcAft>
      <a:defRPr sz="2714" kern="1200">
        <a:solidFill>
          <a:schemeClr val="tx1"/>
        </a:solidFill>
        <a:latin typeface="Arial"/>
        <a:ea typeface="+mn-ea"/>
        <a:cs typeface="+mn-cs"/>
      </a:defRPr>
    </a:lvl1pPr>
    <a:lvl2pPr marL="326532" algn="l" rtl="0" fontAlgn="base">
      <a:spcBef>
        <a:spcPct val="0"/>
      </a:spcBef>
      <a:spcAft>
        <a:spcPct val="0"/>
      </a:spcAft>
      <a:defRPr sz="2714" kern="1200">
        <a:solidFill>
          <a:schemeClr val="tx1"/>
        </a:solidFill>
        <a:latin typeface="Arial"/>
        <a:ea typeface="+mn-ea"/>
        <a:cs typeface="+mn-cs"/>
      </a:defRPr>
    </a:lvl2pPr>
    <a:lvl3pPr marL="653064" algn="l" rtl="0" fontAlgn="base">
      <a:spcBef>
        <a:spcPct val="0"/>
      </a:spcBef>
      <a:spcAft>
        <a:spcPct val="0"/>
      </a:spcAft>
      <a:defRPr sz="2714" kern="1200">
        <a:solidFill>
          <a:schemeClr val="tx1"/>
        </a:solidFill>
        <a:latin typeface="Arial"/>
        <a:ea typeface="+mn-ea"/>
        <a:cs typeface="+mn-cs"/>
      </a:defRPr>
    </a:lvl3pPr>
    <a:lvl4pPr marL="979597" algn="l" rtl="0" fontAlgn="base">
      <a:spcBef>
        <a:spcPct val="0"/>
      </a:spcBef>
      <a:spcAft>
        <a:spcPct val="0"/>
      </a:spcAft>
      <a:defRPr sz="2714" kern="1200">
        <a:solidFill>
          <a:schemeClr val="tx1"/>
        </a:solidFill>
        <a:latin typeface="Arial"/>
        <a:ea typeface="+mn-ea"/>
        <a:cs typeface="+mn-cs"/>
      </a:defRPr>
    </a:lvl4pPr>
    <a:lvl5pPr marL="1306129" algn="l" rtl="0" fontAlgn="base">
      <a:spcBef>
        <a:spcPct val="0"/>
      </a:spcBef>
      <a:spcAft>
        <a:spcPct val="0"/>
      </a:spcAft>
      <a:defRPr sz="2714" kern="1200">
        <a:solidFill>
          <a:schemeClr val="tx1"/>
        </a:solidFill>
        <a:latin typeface="Arial"/>
        <a:ea typeface="+mn-ea"/>
        <a:cs typeface="+mn-cs"/>
      </a:defRPr>
    </a:lvl5pPr>
    <a:lvl6pPr marL="1632661" algn="l" defTabSz="653064" rtl="0" eaLnBrk="1" latinLnBrk="0" hangingPunct="1">
      <a:defRPr sz="2714" kern="1200">
        <a:solidFill>
          <a:schemeClr val="tx1"/>
        </a:solidFill>
        <a:latin typeface="Arial"/>
        <a:ea typeface="+mn-ea"/>
        <a:cs typeface="+mn-cs"/>
      </a:defRPr>
    </a:lvl6pPr>
    <a:lvl7pPr marL="1959193" algn="l" defTabSz="653064" rtl="0" eaLnBrk="1" latinLnBrk="0" hangingPunct="1">
      <a:defRPr sz="2714" kern="1200">
        <a:solidFill>
          <a:schemeClr val="tx1"/>
        </a:solidFill>
        <a:latin typeface="Arial"/>
        <a:ea typeface="+mn-ea"/>
        <a:cs typeface="+mn-cs"/>
      </a:defRPr>
    </a:lvl7pPr>
    <a:lvl8pPr marL="2285726" algn="l" defTabSz="653064" rtl="0" eaLnBrk="1" latinLnBrk="0" hangingPunct="1">
      <a:defRPr sz="2714" kern="1200">
        <a:solidFill>
          <a:schemeClr val="tx1"/>
        </a:solidFill>
        <a:latin typeface="Arial"/>
        <a:ea typeface="+mn-ea"/>
        <a:cs typeface="+mn-cs"/>
      </a:defRPr>
    </a:lvl8pPr>
    <a:lvl9pPr marL="2612258" algn="l" defTabSz="653064" rtl="0" eaLnBrk="1" latinLnBrk="0" hangingPunct="1">
      <a:defRPr sz="2714" kern="1200">
        <a:solidFill>
          <a:schemeClr val="tx1"/>
        </a:solidFill>
        <a:latin typeface="Arial"/>
        <a:ea typeface="+mn-ea"/>
        <a:cs typeface="+mn-cs"/>
      </a:defRPr>
    </a:lvl9pPr>
  </p:defaultTextStyle>
  <p:extLst>
    <p:ext uri="{EFAFB233-063F-42B5-8137-9DF3F51BA10A}">
      <p15:sldGuideLst xmlns:p15="http://schemas.microsoft.com/office/powerpoint/2012/main">
        <p15:guide id="1" orient="horz" pos="6912" userDrawn="1">
          <p15:clr>
            <a:srgbClr val="A4A3A4"/>
          </p15:clr>
        </p15:guide>
        <p15:guide id="2" pos="1036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6CD192-8AF8-431C-A496-D55E198F902C}" v="73" dt="2025-10-12T10:07:28.2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20"/>
    <p:restoredTop sz="94660"/>
  </p:normalViewPr>
  <p:slideViewPr>
    <p:cSldViewPr>
      <p:cViewPr>
        <p:scale>
          <a:sx n="50" d="100"/>
          <a:sy n="50" d="100"/>
        </p:scale>
        <p:origin x="2074" y="-1368"/>
      </p:cViewPr>
      <p:guideLst>
        <p:guide orient="horz" pos="6912"/>
        <p:guide pos="10368"/>
      </p:guideLst>
    </p:cSldViewPr>
  </p:slideViewPr>
  <p:notesTextViewPr>
    <p:cViewPr>
      <p:scale>
        <a:sx n="100" d="100"/>
        <a:sy n="100" d="100"/>
      </p:scale>
      <p:origin x="0" y="0"/>
    </p:cViewPr>
  </p:notesTextViewPr>
  <p:notesViewPr>
    <p:cSldViewPr>
      <p:cViewPr>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tags" Target="tags/tag1.xml"/><Relationship Id="rId9"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58AB3A-239E-4C7C-A770-1F952C4F275A}" type="datetimeFigureOut">
              <a:rPr lang="en-GB" smtClean="0"/>
              <a:t>12/10/2025</a:t>
            </a:fld>
            <a:endParaRPr lang="en-GB"/>
          </a:p>
        </p:txBody>
      </p:sp>
      <p:sp>
        <p:nvSpPr>
          <p:cNvPr id="4" name="Slide Image Placeholder 3"/>
          <p:cNvSpPr>
            <a:spLocks noGrp="1" noRot="1" noChangeAspect="1"/>
          </p:cNvSpPr>
          <p:nvPr>
            <p:ph type="sldImg" idx="2"/>
          </p:nvPr>
        </p:nvSpPr>
        <p:spPr>
          <a:xfrm>
            <a:off x="1114425" y="1143000"/>
            <a:ext cx="462915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72B759-16FC-4400-803B-48C051226C86}" type="slidenum">
              <a:rPr lang="en-GB" smtClean="0"/>
              <a:t>‹#›</a:t>
            </a:fld>
            <a:endParaRPr lang="en-GB"/>
          </a:p>
        </p:txBody>
      </p:sp>
    </p:spTree>
    <p:extLst>
      <p:ext uri="{BB962C8B-B14F-4D97-AF65-F5344CB8AC3E}">
        <p14:creationId xmlns:p14="http://schemas.microsoft.com/office/powerpoint/2010/main" val="16730532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69356" y="6817784"/>
            <a:ext cx="27979688" cy="4703233"/>
          </a:xfrm>
        </p:spPr>
        <p:txBody>
          <a:bodyPr/>
          <a:lstStyle>
            <a:defPPr>
              <a:defRPr kern="1200"/>
            </a:defPPr>
          </a:lstStyle>
          <a:p>
            <a:r>
              <a:rPr lang="en-US"/>
              <a:t>Click to edit Master title style</a:t>
            </a:r>
          </a:p>
        </p:txBody>
      </p:sp>
      <p:sp>
        <p:nvSpPr>
          <p:cNvPr id="3" name="Subtitle 2"/>
          <p:cNvSpPr>
            <a:spLocks noGrp="1"/>
          </p:cNvSpPr>
          <p:nvPr>
            <p:ph type="subTitle" idx="1"/>
          </p:nvPr>
        </p:nvSpPr>
        <p:spPr>
          <a:xfrm>
            <a:off x="4937523" y="12435417"/>
            <a:ext cx="23043356" cy="5609167"/>
          </a:xfrm>
        </p:spPr>
        <p:txBody>
          <a:bodyPr/>
          <a:lstStyle>
            <a:defPPr>
              <a:defRPr kern="1200"/>
            </a:defPPr>
            <a:lvl1pPr marL="0" indent="0" algn="ctr">
              <a:buNone/>
              <a:defRPr/>
            </a:lvl1pPr>
            <a:lvl2pPr marL="304815" indent="0" algn="ctr">
              <a:buNone/>
              <a:defRPr/>
            </a:lvl2pPr>
            <a:lvl3pPr marL="609630" indent="0" algn="ctr">
              <a:buNone/>
              <a:defRPr/>
            </a:lvl3pPr>
            <a:lvl4pPr marL="914446" indent="0" algn="ctr">
              <a:buNone/>
              <a:defRPr/>
            </a:lvl4pPr>
            <a:lvl5pPr marL="1219261" indent="0" algn="ctr">
              <a:buNone/>
              <a:defRPr/>
            </a:lvl5pPr>
            <a:lvl6pPr marL="1524076" indent="0" algn="ctr">
              <a:buNone/>
              <a:defRPr/>
            </a:lvl6pPr>
            <a:lvl7pPr marL="1828891" indent="0" algn="ctr">
              <a:buNone/>
              <a:defRPr/>
            </a:lvl7pPr>
            <a:lvl8pPr marL="2133707" indent="0" algn="ctr">
              <a:buNone/>
              <a:defRPr/>
            </a:lvl8pPr>
            <a:lvl9pPr marL="2438522" indent="0" algn="ctr">
              <a:buNone/>
              <a:defRPr/>
            </a:lvl9pPr>
          </a:lstStyle>
          <a:p>
            <a:r>
              <a:rPr lang="en-US"/>
              <a:t>Click to edit Master subtitle style</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08DF5FCE-FDEA-4465-BCF6-C7F63911A9A6}" type="slidenum">
              <a:rPr lang="en-US"/>
              <a:pPr>
                <a:defRPr/>
              </a:pPr>
              <a:t>‹#›</a:t>
            </a:fld>
            <a:endParaRPr lang="en-US"/>
          </a:p>
        </p:txBody>
      </p:sp>
    </p:spTree>
    <p:extLst>
      <p:ext uri="{BB962C8B-B14F-4D97-AF65-F5344CB8AC3E}">
        <p14:creationId xmlns:p14="http://schemas.microsoft.com/office/powerpoint/2010/main" val="3416061706"/>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idx="1"/>
          </p:nvPr>
        </p:nvSpPr>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A43242BF-F4C0-49CF-80EA-38D6C064D587}" type="slidenum">
              <a:rPr lang="en-US"/>
              <a:pPr>
                <a:defRPr/>
              </a:pPr>
              <a:t>‹#›</a:t>
            </a:fld>
            <a:endParaRPr lang="en-US"/>
          </a:p>
        </p:txBody>
      </p:sp>
    </p:spTree>
    <p:extLst>
      <p:ext uri="{BB962C8B-B14F-4D97-AF65-F5344CB8AC3E}">
        <p14:creationId xmlns:p14="http://schemas.microsoft.com/office/powerpoint/2010/main" val="2056298433"/>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00325" y="14102293"/>
            <a:ext cx="27980878" cy="4358217"/>
          </a:xfrm>
        </p:spPr>
        <p:txBody>
          <a:bodyPr anchor="t"/>
          <a:lstStyle>
            <a:defPPr>
              <a:defRPr kern="1200"/>
            </a:defPPr>
            <a:lvl1pPr algn="l">
              <a:defRPr sz="2667" b="1" cap="all"/>
            </a:lvl1pPr>
          </a:lstStyle>
          <a:p>
            <a:r>
              <a:rPr lang="en-US"/>
              <a:t>Click to edit Master title style</a:t>
            </a:r>
          </a:p>
        </p:txBody>
      </p:sp>
      <p:sp>
        <p:nvSpPr>
          <p:cNvPr id="3" name="Text Placeholder 2"/>
          <p:cNvSpPr>
            <a:spLocks noGrp="1"/>
          </p:cNvSpPr>
          <p:nvPr>
            <p:ph type="body" idx="1"/>
          </p:nvPr>
        </p:nvSpPr>
        <p:spPr>
          <a:xfrm>
            <a:off x="2600325" y="9301692"/>
            <a:ext cx="27980878" cy="4800600"/>
          </a:xfrm>
        </p:spPr>
        <p:txBody>
          <a:bodyPr anchor="b"/>
          <a:lstStyle>
            <a:defPPr>
              <a:defRPr kern="1200"/>
            </a:defPPr>
            <a:lvl1pPr marL="0" indent="0">
              <a:buNone/>
              <a:defRPr sz="1333"/>
            </a:lvl1pPr>
            <a:lvl2pPr marL="304815" indent="0">
              <a:buNone/>
              <a:defRPr sz="1200"/>
            </a:lvl2pPr>
            <a:lvl3pPr marL="609630" indent="0">
              <a:buNone/>
              <a:defRPr sz="1067"/>
            </a:lvl3pPr>
            <a:lvl4pPr marL="914446" indent="0">
              <a:buNone/>
              <a:defRPr sz="933"/>
            </a:lvl4pPr>
            <a:lvl5pPr marL="1219261" indent="0">
              <a:buNone/>
              <a:defRPr sz="933"/>
            </a:lvl5pPr>
            <a:lvl6pPr marL="1524076" indent="0">
              <a:buNone/>
              <a:defRPr sz="933"/>
            </a:lvl6pPr>
            <a:lvl7pPr marL="1828891" indent="0">
              <a:buNone/>
              <a:defRPr sz="933"/>
            </a:lvl7pPr>
            <a:lvl8pPr marL="2133707" indent="0">
              <a:buNone/>
              <a:defRPr sz="933"/>
            </a:lvl8pPr>
            <a:lvl9pPr marL="2438522" indent="0">
              <a:buNone/>
              <a:defRPr sz="933"/>
            </a:lvl9pPr>
          </a:lstStyle>
          <a:p>
            <a:pPr lvl="0"/>
            <a:r>
              <a:rPr lang="en-US"/>
              <a:t>Click to edit Master text styles</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029423EF-61E0-492B-A58A-8462960B8BF6}" type="slidenum">
              <a:rPr lang="en-US"/>
              <a:pPr>
                <a:defRPr/>
              </a:pPr>
              <a:t>‹#›</a:t>
            </a:fld>
            <a:endParaRPr lang="en-US"/>
          </a:p>
        </p:txBody>
      </p:sp>
    </p:spTree>
    <p:extLst>
      <p:ext uri="{BB962C8B-B14F-4D97-AF65-F5344CB8AC3E}">
        <p14:creationId xmlns:p14="http://schemas.microsoft.com/office/powerpoint/2010/main" val="1252272079"/>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sz="half" idx="1"/>
          </p:nvPr>
        </p:nvSpPr>
        <p:spPr>
          <a:xfrm>
            <a:off x="1645444" y="5120217"/>
            <a:ext cx="14756606" cy="14484350"/>
          </a:xfrm>
        </p:spPr>
        <p:txBody>
          <a:bodyPr/>
          <a:lstStyle>
            <a:defPPr>
              <a:defRPr kern="1200"/>
            </a:defPPr>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6516352" y="5120217"/>
            <a:ext cx="14756606" cy="14484350"/>
          </a:xfrm>
        </p:spPr>
        <p:txBody>
          <a:bodyPr/>
          <a:lstStyle>
            <a:defPPr>
              <a:defRPr kern="1200"/>
            </a:defPPr>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80F45B66-FD4B-43D3-97DD-29BBADAFE8FC}" type="slidenum">
              <a:rPr lang="en-US"/>
              <a:pPr>
                <a:defRPr/>
              </a:pPr>
              <a:t>‹#›</a:t>
            </a:fld>
            <a:endParaRPr lang="en-US"/>
          </a:p>
        </p:txBody>
      </p:sp>
    </p:spTree>
    <p:extLst>
      <p:ext uri="{BB962C8B-B14F-4D97-AF65-F5344CB8AC3E}">
        <p14:creationId xmlns:p14="http://schemas.microsoft.com/office/powerpoint/2010/main" val="1239354412"/>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vl1pPr>
              <a:defRPr/>
            </a:lvl1pPr>
          </a:lstStyle>
          <a:p>
            <a:r>
              <a:rPr lang="en-US"/>
              <a:t>Click to edit Master title style</a:t>
            </a:r>
          </a:p>
        </p:txBody>
      </p:sp>
      <p:sp>
        <p:nvSpPr>
          <p:cNvPr id="3" name="Text Placeholder 2"/>
          <p:cNvSpPr>
            <a:spLocks noGrp="1"/>
          </p:cNvSpPr>
          <p:nvPr>
            <p:ph type="body" idx="1"/>
          </p:nvPr>
        </p:nvSpPr>
        <p:spPr>
          <a:xfrm>
            <a:off x="1645444" y="4912784"/>
            <a:ext cx="14544675" cy="2046817"/>
          </a:xfrm>
        </p:spPr>
        <p:txBody>
          <a:bodyPr anchor="b"/>
          <a:lstStyle>
            <a:defPPr>
              <a:defRPr kern="1200"/>
            </a:defPPr>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1645444" y="6959600"/>
            <a:ext cx="14544675" cy="12643908"/>
          </a:xfrm>
        </p:spPr>
        <p:txBody>
          <a:bodyPr/>
          <a:lstStyle>
            <a:defPPr>
              <a:defRPr kern="1200"/>
            </a:defPPr>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6722328" y="4912784"/>
            <a:ext cx="14550630" cy="2046817"/>
          </a:xfrm>
        </p:spPr>
        <p:txBody>
          <a:bodyPr anchor="b"/>
          <a:lstStyle>
            <a:defPPr>
              <a:defRPr kern="1200"/>
            </a:defPPr>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16722328" y="6959600"/>
            <a:ext cx="14550630" cy="12643908"/>
          </a:xfrm>
        </p:spPr>
        <p:txBody>
          <a:bodyPr/>
          <a:lstStyle>
            <a:defPPr>
              <a:defRPr kern="1200"/>
            </a:defPPr>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8"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9" name="Rectangle 6"/>
          <p:cNvSpPr>
            <a:spLocks noGrp="1" noChangeArrowheads="1"/>
          </p:cNvSpPr>
          <p:nvPr>
            <p:ph type="sldNum" sz="quarter" idx="12"/>
          </p:nvPr>
        </p:nvSpPr>
        <p:spPr/>
        <p:txBody>
          <a:bodyPr/>
          <a:lstStyle>
            <a:defPPr>
              <a:defRPr kern="1200"/>
            </a:defPPr>
            <a:lvl1pPr>
              <a:defRPr/>
            </a:lvl1pPr>
          </a:lstStyle>
          <a:p>
            <a:pPr>
              <a:defRPr/>
            </a:pPr>
            <a:fld id="{134DC469-4A79-40F8-9FD1-29BC04AA7011}" type="slidenum">
              <a:rPr lang="en-US"/>
              <a:pPr>
                <a:defRPr/>
              </a:pPr>
              <a:t>‹#›</a:t>
            </a:fld>
            <a:endParaRPr lang="en-US"/>
          </a:p>
        </p:txBody>
      </p:sp>
    </p:spTree>
    <p:extLst>
      <p:ext uri="{BB962C8B-B14F-4D97-AF65-F5344CB8AC3E}">
        <p14:creationId xmlns:p14="http://schemas.microsoft.com/office/powerpoint/2010/main" val="663368222"/>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4"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5" name="Rectangle 6"/>
          <p:cNvSpPr>
            <a:spLocks noGrp="1" noChangeArrowheads="1"/>
          </p:cNvSpPr>
          <p:nvPr>
            <p:ph type="sldNum" sz="quarter" idx="12"/>
          </p:nvPr>
        </p:nvSpPr>
        <p:spPr/>
        <p:txBody>
          <a:bodyPr/>
          <a:lstStyle>
            <a:defPPr>
              <a:defRPr kern="1200"/>
            </a:defPPr>
            <a:lvl1pPr>
              <a:defRPr/>
            </a:lvl1pPr>
          </a:lstStyle>
          <a:p>
            <a:pPr>
              <a:defRPr/>
            </a:pPr>
            <a:fld id="{E77ED9D9-385C-4EF3-825C-DD7EC451E098}" type="slidenum">
              <a:rPr lang="en-US"/>
              <a:pPr>
                <a:defRPr/>
              </a:pPr>
              <a:t>‹#›</a:t>
            </a:fld>
            <a:endParaRPr lang="en-US"/>
          </a:p>
        </p:txBody>
      </p:sp>
    </p:spTree>
    <p:extLst>
      <p:ext uri="{BB962C8B-B14F-4D97-AF65-F5344CB8AC3E}">
        <p14:creationId xmlns:p14="http://schemas.microsoft.com/office/powerpoint/2010/main" val="1468404928"/>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3"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4" name="Rectangle 6"/>
          <p:cNvSpPr>
            <a:spLocks noGrp="1" noChangeArrowheads="1"/>
          </p:cNvSpPr>
          <p:nvPr>
            <p:ph type="sldNum" sz="quarter" idx="12"/>
          </p:nvPr>
        </p:nvSpPr>
        <p:spPr/>
        <p:txBody>
          <a:bodyPr/>
          <a:lstStyle>
            <a:defPPr>
              <a:defRPr kern="1200"/>
            </a:defPPr>
            <a:lvl1pPr>
              <a:defRPr/>
            </a:lvl1pPr>
          </a:lstStyle>
          <a:p>
            <a:pPr>
              <a:defRPr/>
            </a:pPr>
            <a:fld id="{6D843B82-F4E2-4569-B1E8-B9E053E8F458}" type="slidenum">
              <a:rPr lang="en-US"/>
              <a:pPr>
                <a:defRPr/>
              </a:pPr>
              <a:t>‹#›</a:t>
            </a:fld>
            <a:endParaRPr lang="en-US"/>
          </a:p>
        </p:txBody>
      </p:sp>
    </p:spTree>
    <p:extLst>
      <p:ext uri="{BB962C8B-B14F-4D97-AF65-F5344CB8AC3E}">
        <p14:creationId xmlns:p14="http://schemas.microsoft.com/office/powerpoint/2010/main" val="3576652082"/>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444" y="874184"/>
            <a:ext cx="10829925" cy="3717925"/>
          </a:xfrm>
        </p:spPr>
        <p:txBody>
          <a:bodyPr anchor="b"/>
          <a:lstStyle>
            <a:defPPr>
              <a:defRPr kern="1200"/>
            </a:defPPr>
            <a:lvl1pPr algn="l">
              <a:defRPr sz="1333" b="1"/>
            </a:lvl1pPr>
          </a:lstStyle>
          <a:p>
            <a:r>
              <a:rPr lang="en-US"/>
              <a:t>Click to edit Master title style</a:t>
            </a:r>
          </a:p>
        </p:txBody>
      </p:sp>
      <p:sp>
        <p:nvSpPr>
          <p:cNvPr id="3" name="Content Placeholder 2"/>
          <p:cNvSpPr>
            <a:spLocks noGrp="1"/>
          </p:cNvSpPr>
          <p:nvPr>
            <p:ph idx="1"/>
          </p:nvPr>
        </p:nvSpPr>
        <p:spPr>
          <a:xfrm>
            <a:off x="12870656" y="874184"/>
            <a:ext cx="18402300" cy="18729325"/>
          </a:xfrm>
        </p:spPr>
        <p:txBody>
          <a:bodyPr/>
          <a:lstStyle>
            <a:defPPr>
              <a:defRPr kern="1200"/>
            </a:defPPr>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645444" y="4592109"/>
            <a:ext cx="10829925" cy="15011400"/>
          </a:xfrm>
        </p:spPr>
        <p:txBody>
          <a:bodyPr/>
          <a:lstStyle>
            <a:defPPr>
              <a:defRPr kern="1200"/>
            </a:defPPr>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63D2E94D-57D8-45DE-BBE8-59CBB7A5E382}" type="slidenum">
              <a:rPr lang="en-US"/>
              <a:pPr>
                <a:defRPr/>
              </a:pPr>
              <a:t>‹#›</a:t>
            </a:fld>
            <a:endParaRPr lang="en-US"/>
          </a:p>
        </p:txBody>
      </p:sp>
    </p:spTree>
    <p:extLst>
      <p:ext uri="{BB962C8B-B14F-4D97-AF65-F5344CB8AC3E}">
        <p14:creationId xmlns:p14="http://schemas.microsoft.com/office/powerpoint/2010/main" val="1151465927"/>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51997" y="15361709"/>
            <a:ext cx="19751280" cy="1813983"/>
          </a:xfrm>
        </p:spPr>
        <p:txBody>
          <a:bodyPr anchor="b"/>
          <a:lstStyle>
            <a:defPPr>
              <a:defRPr kern="1200"/>
            </a:defPPr>
            <a:lvl1pPr algn="l">
              <a:defRPr sz="1333" b="1"/>
            </a:lvl1pPr>
          </a:lstStyle>
          <a:p>
            <a:r>
              <a:rPr lang="en-US"/>
              <a:t>Click to edit Master title style</a:t>
            </a:r>
          </a:p>
        </p:txBody>
      </p:sp>
      <p:sp>
        <p:nvSpPr>
          <p:cNvPr id="3" name="Picture Placeholder 2"/>
          <p:cNvSpPr>
            <a:spLocks noGrp="1"/>
          </p:cNvSpPr>
          <p:nvPr>
            <p:ph type="pic" idx="1"/>
          </p:nvPr>
        </p:nvSpPr>
        <p:spPr>
          <a:xfrm>
            <a:off x="6451997" y="1961092"/>
            <a:ext cx="19751280" cy="13166725"/>
          </a:xfrm>
        </p:spPr>
        <p:txBody>
          <a:bodyPr/>
          <a:lstStyle>
            <a:defPPr>
              <a:defRPr kern="1200"/>
            </a:defPPr>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pPr lvl="0"/>
            <a:endParaRPr lang="en-US" noProof="0"/>
          </a:p>
        </p:txBody>
      </p:sp>
      <p:sp>
        <p:nvSpPr>
          <p:cNvPr id="4" name="Text Placeholder 3"/>
          <p:cNvSpPr>
            <a:spLocks noGrp="1"/>
          </p:cNvSpPr>
          <p:nvPr>
            <p:ph type="body" sz="half" idx="2"/>
          </p:nvPr>
        </p:nvSpPr>
        <p:spPr>
          <a:xfrm>
            <a:off x="6451997" y="17175693"/>
            <a:ext cx="19751280" cy="2574925"/>
          </a:xfrm>
        </p:spPr>
        <p:txBody>
          <a:bodyPr/>
          <a:lstStyle>
            <a:defPPr>
              <a:defRPr kern="1200"/>
            </a:defPPr>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01FD068A-1390-4726-BE45-AB18C473BC6F}" type="slidenum">
              <a:rPr lang="en-US"/>
              <a:pPr>
                <a:defRPr/>
              </a:pPr>
              <a:t>‹#›</a:t>
            </a:fld>
            <a:endParaRPr lang="en-US"/>
          </a:p>
        </p:txBody>
      </p:sp>
    </p:spTree>
    <p:extLst>
      <p:ext uri="{BB962C8B-B14F-4D97-AF65-F5344CB8AC3E}">
        <p14:creationId xmlns:p14="http://schemas.microsoft.com/office/powerpoint/2010/main" val="3558488954"/>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Vertical Text Placeholder 2"/>
          <p:cNvSpPr>
            <a:spLocks noGrp="1"/>
          </p:cNvSpPr>
          <p:nvPr>
            <p:ph type="body" orient="vert" idx="1"/>
          </p:nvPr>
        </p:nvSpPr>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AE3CA81D-4204-48B1-A4D7-36EFD127B2F8}" type="slidenum">
              <a:rPr lang="en-US"/>
              <a:pPr>
                <a:defRPr/>
              </a:pPr>
              <a:t>‹#›</a:t>
            </a:fld>
            <a:endParaRPr lang="en-US"/>
          </a:p>
        </p:txBody>
      </p:sp>
    </p:spTree>
    <p:extLst>
      <p:ext uri="{BB962C8B-B14F-4D97-AF65-F5344CB8AC3E}">
        <p14:creationId xmlns:p14="http://schemas.microsoft.com/office/powerpoint/2010/main" val="2801550941"/>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3866080" y="878417"/>
            <a:ext cx="7406878" cy="18726150"/>
          </a:xfrm>
        </p:spPr>
        <p:txBody>
          <a:bodyPr vert="eaVert"/>
          <a:lstStyle>
            <a:defPPr>
              <a:defRPr kern="1200"/>
            </a:defPPr>
          </a:lstStyle>
          <a:p>
            <a:r>
              <a:rPr lang="en-US"/>
              <a:t>Click to edit Master title style</a:t>
            </a:r>
          </a:p>
        </p:txBody>
      </p:sp>
      <p:sp>
        <p:nvSpPr>
          <p:cNvPr id="3" name="Vertical Text Placeholder 2"/>
          <p:cNvSpPr>
            <a:spLocks noGrp="1"/>
          </p:cNvSpPr>
          <p:nvPr>
            <p:ph type="body" orient="vert" idx="1"/>
          </p:nvPr>
        </p:nvSpPr>
        <p:spPr>
          <a:xfrm>
            <a:off x="1645444" y="878417"/>
            <a:ext cx="22106334" cy="18726150"/>
          </a:xfrm>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B1D08C6D-384C-4677-A8CE-0D580832C4AA}" type="slidenum">
              <a:rPr lang="en-US"/>
              <a:pPr>
                <a:defRPr/>
              </a:pPr>
              <a:t>‹#›</a:t>
            </a:fld>
            <a:endParaRPr lang="en-US"/>
          </a:p>
        </p:txBody>
      </p:sp>
    </p:spTree>
    <p:extLst>
      <p:ext uri="{BB962C8B-B14F-4D97-AF65-F5344CB8AC3E}">
        <p14:creationId xmlns:p14="http://schemas.microsoft.com/office/powerpoint/2010/main" val="2723049771"/>
      </p:ext>
    </p:extLst>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645444" y="878417"/>
            <a:ext cx="29627512" cy="3657600"/>
          </a:xfrm>
        </p:spPr>
        <p:txBody>
          <a:bodyPr/>
          <a:lstStyle>
            <a:defPPr>
              <a:defRPr kern="1200"/>
            </a:defPPr>
          </a:lstStyle>
          <a:p>
            <a:r>
              <a:rPr lang="en-US"/>
              <a:t>Click to edit Master title style</a:t>
            </a:r>
          </a:p>
        </p:txBody>
      </p:sp>
      <p:sp>
        <p:nvSpPr>
          <p:cNvPr id="3" name="Text Placeholder 2"/>
          <p:cNvSpPr>
            <a:spLocks noGrp="1"/>
          </p:cNvSpPr>
          <p:nvPr>
            <p:ph type="body" sz="half" idx="1"/>
          </p:nvPr>
        </p:nvSpPr>
        <p:spPr>
          <a:xfrm>
            <a:off x="1645444" y="5120217"/>
            <a:ext cx="14756606" cy="14484350"/>
          </a:xfrm>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6516352" y="5120217"/>
            <a:ext cx="14756606" cy="14484350"/>
          </a:xfrm>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B947A3F5-B070-47AF-A223-F33332FE8B86}" type="slidenum">
              <a:rPr lang="en-US"/>
              <a:pPr>
                <a:defRPr/>
              </a:pPr>
              <a:t>‹#›</a:t>
            </a:fld>
            <a:endParaRPr lang="en-US"/>
          </a:p>
        </p:txBody>
      </p:sp>
    </p:spTree>
    <p:extLst>
      <p:ext uri="{BB962C8B-B14F-4D97-AF65-F5344CB8AC3E}">
        <p14:creationId xmlns:p14="http://schemas.microsoft.com/office/powerpoint/2010/main" val="1207619651"/>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1645444" y="878417"/>
            <a:ext cx="29627512" cy="365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70254" tIns="235127" rIns="470254" bIns="235127" anchor="ctr" anchorCtr="0" compatLnSpc="1">
            <a:prstTxWarp prst="textNoShape">
              <a:avLst/>
            </a:prstTxWarp>
          </a:bodyPr>
          <a:lstStyle>
            <a:defPPr>
              <a:defRPr kern="1200"/>
            </a:defPPr>
          </a:lstStyle>
          <a:p>
            <a:pPr lvl="0"/>
            <a:r>
              <a:rPr lang="en-US"/>
              <a:t>Click to edit Master title style</a:t>
            </a:r>
          </a:p>
        </p:txBody>
      </p:sp>
      <p:sp>
        <p:nvSpPr>
          <p:cNvPr id="1027" name="Rectangle 3"/>
          <p:cNvSpPr>
            <a:spLocks noGrp="1" noChangeArrowheads="1"/>
          </p:cNvSpPr>
          <p:nvPr>
            <p:ph type="body" idx="1"/>
          </p:nvPr>
        </p:nvSpPr>
        <p:spPr bwMode="auto">
          <a:xfrm>
            <a:off x="1645444" y="5120217"/>
            <a:ext cx="29627512" cy="1448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70254" tIns="235127" rIns="470254" bIns="235127" anchor="t" anchorCtr="0" compatLnSpc="1">
            <a:prstTxWarp prst="textNoShape">
              <a:avLst/>
            </a:prstTxWarp>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1645444" y="19985568"/>
            <a:ext cx="7681913" cy="1524000"/>
          </a:xfrm>
          <a:prstGeom prst="rect">
            <a:avLst/>
          </a:prstGeom>
          <a:noFill/>
          <a:ln>
            <a:noFill/>
          </a:ln>
        </p:spPr>
        <p:txBody>
          <a:bodyPr vert="horz" wrap="square" lIns="470254" tIns="235127" rIns="470254" bIns="235127" anchor="t" anchorCtr="0" compatLnSpc="1">
            <a:prstTxWarp prst="textNoShape">
              <a:avLst/>
            </a:prstTxWarp>
          </a:bodyPr>
          <a:lstStyle>
            <a:defPPr>
              <a:defRPr kern="1200"/>
            </a:defPPr>
            <a:lvl1pPr>
              <a:defRPr sz="4734" smtClean="0">
                <a:latin typeface="Arial" pitchFamily="34" charset="0"/>
              </a:defRPr>
            </a:lvl1pPr>
          </a:lstStyle>
          <a:p>
            <a:pPr>
              <a:defRPr/>
            </a:pPr>
            <a:endParaRPr lang="en-US"/>
          </a:p>
        </p:txBody>
      </p:sp>
      <p:sp>
        <p:nvSpPr>
          <p:cNvPr id="1029" name="Rectangle 5"/>
          <p:cNvSpPr>
            <a:spLocks noGrp="1" noChangeArrowheads="1"/>
          </p:cNvSpPr>
          <p:nvPr>
            <p:ph type="ftr" sz="quarter" idx="3"/>
          </p:nvPr>
        </p:nvSpPr>
        <p:spPr bwMode="auto">
          <a:xfrm>
            <a:off x="11246644" y="19985568"/>
            <a:ext cx="10425113" cy="1524000"/>
          </a:xfrm>
          <a:prstGeom prst="rect">
            <a:avLst/>
          </a:prstGeom>
          <a:noFill/>
          <a:ln>
            <a:noFill/>
          </a:ln>
        </p:spPr>
        <p:txBody>
          <a:bodyPr vert="horz" wrap="square" lIns="470254" tIns="235127" rIns="470254" bIns="235127" anchor="t" anchorCtr="0" compatLnSpc="1">
            <a:prstTxWarp prst="textNoShape">
              <a:avLst/>
            </a:prstTxWarp>
          </a:bodyPr>
          <a:lstStyle>
            <a:defPPr>
              <a:defRPr kern="1200"/>
            </a:defPPr>
            <a:lvl1pPr algn="ctr">
              <a:defRPr sz="4734" smtClean="0">
                <a:latin typeface="Arial" pitchFamily="34" charset="0"/>
              </a:defRPr>
            </a:lvl1pPr>
          </a:lstStyle>
          <a:p>
            <a:pPr>
              <a:defRPr/>
            </a:pPr>
            <a:endParaRPr lang="en-US"/>
          </a:p>
        </p:txBody>
      </p:sp>
      <p:sp>
        <p:nvSpPr>
          <p:cNvPr id="1030" name="Rectangle 6"/>
          <p:cNvSpPr>
            <a:spLocks noGrp="1" noChangeArrowheads="1"/>
          </p:cNvSpPr>
          <p:nvPr>
            <p:ph type="sldNum" sz="quarter" idx="4"/>
          </p:nvPr>
        </p:nvSpPr>
        <p:spPr bwMode="auto">
          <a:xfrm>
            <a:off x="23591044" y="19985568"/>
            <a:ext cx="7681913" cy="1524000"/>
          </a:xfrm>
          <a:prstGeom prst="rect">
            <a:avLst/>
          </a:prstGeom>
          <a:noFill/>
          <a:ln>
            <a:noFill/>
          </a:ln>
        </p:spPr>
        <p:txBody>
          <a:bodyPr vert="horz" wrap="square" lIns="470254" tIns="235127" rIns="470254" bIns="235127" anchor="t" anchorCtr="0" compatLnSpc="1">
            <a:prstTxWarp prst="textNoShape">
              <a:avLst/>
            </a:prstTxWarp>
          </a:bodyPr>
          <a:lstStyle>
            <a:defPPr>
              <a:defRPr kern="1200"/>
            </a:defPPr>
            <a:lvl1pPr algn="r">
              <a:defRPr sz="4734" smtClean="0">
                <a:latin typeface="Arial" pitchFamily="34" charset="0"/>
              </a:defRPr>
            </a:lvl1pPr>
          </a:lstStyle>
          <a:p>
            <a:pPr>
              <a:defRPr/>
            </a:pPr>
            <a:fld id="{D74CA0E6-19C8-4E24-ACA2-24DF946E6C7E}" type="slidenum">
              <a:rPr lang="en-US"/>
              <a:pPr>
                <a:defRPr/>
              </a:pPr>
              <a:t>‹#›</a:t>
            </a:fld>
            <a:endParaRPr lang="en-US"/>
          </a:p>
        </p:txBody>
      </p:sp>
      <p:pic>
        <p:nvPicPr>
          <p:cNvPr id="1031" name="New picture"/>
          <p:cNvPicPr/>
          <p:nvPr/>
        </p:nvPicPr>
        <p:blipFill>
          <a:blip r:embed="rId14"/>
          <a:stretch>
            <a:fillRect/>
          </a:stretch>
        </p:blipFill>
        <p:spPr>
          <a:xfrm rot="16200000">
            <a:off x="-11074400" y="10972800"/>
            <a:ext cx="14274800" cy="3937000"/>
          </a:xfrm>
          <a:prstGeom prst="rect">
            <a:avLst/>
          </a:prstGeom>
        </p:spPr>
      </p:pic>
      <p:pic>
        <p:nvPicPr>
          <p:cNvPr id="1032" name="New picture"/>
          <p:cNvPicPr/>
          <p:nvPr/>
        </p:nvPicPr>
        <p:blipFill>
          <a:blip r:embed="rId14"/>
          <a:stretch>
            <a:fillRect/>
          </a:stretch>
        </p:blipFill>
        <p:spPr>
          <a:xfrm rot="5400000">
            <a:off x="29718000" y="10972800"/>
            <a:ext cx="14274800" cy="3937000"/>
          </a:xfrm>
          <a:prstGeom prst="rect">
            <a:avLst/>
          </a:prstGeom>
        </p:spPr>
      </p:pic>
      <p:pic>
        <p:nvPicPr>
          <p:cNvPr id="1033" name="New picture"/>
          <p:cNvPicPr/>
          <p:nvPr/>
        </p:nvPicPr>
        <p:blipFill>
          <a:blip r:embed="rId15"/>
          <a:stretch>
            <a:fillRect/>
          </a:stretch>
        </p:blipFill>
        <p:spPr>
          <a:xfrm>
            <a:off x="1460500" y="22453600"/>
            <a:ext cx="29997400" cy="1447800"/>
          </a:xfrm>
          <a:prstGeom prst="rect">
            <a:avLst/>
          </a:prstGeom>
        </p:spPr>
      </p:pic>
      <p:sp>
        <p:nvSpPr>
          <p:cNvPr id="1034" name="New shape"/>
          <p:cNvSpPr/>
          <p:nvPr/>
        </p:nvSpPr>
        <p:spPr>
          <a:xfrm>
            <a:off x="1460500" y="23025100"/>
            <a:ext cx="16459200"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4560">
                <a:solidFill>
                  <a:srgbClr val="808080"/>
                </a:solidFill>
              </a:rPr>
              <a:t>Template ID: intellectualsage  Size: 36x24</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ransition/>
  <p:txStyles>
    <p:titleStyle>
      <a:defPPr>
        <a:defRPr kern="1200"/>
      </a:defPPr>
      <a:lvl1pPr algn="ctr" defTabSz="3135999" rtl="0" eaLnBrk="0" fontAlgn="base" hangingPunct="0">
        <a:spcBef>
          <a:spcPct val="0"/>
        </a:spcBef>
        <a:spcAft>
          <a:spcPct val="0"/>
        </a:spcAft>
        <a:defRPr sz="15134">
          <a:solidFill>
            <a:schemeClr val="tx2"/>
          </a:solidFill>
          <a:latin typeface="+mj-lt"/>
          <a:ea typeface="+mj-ea"/>
          <a:cs typeface="+mj-cs"/>
        </a:defRPr>
      </a:lvl1pPr>
      <a:lvl2pPr algn="ctr" defTabSz="3135999" rtl="0" eaLnBrk="0" fontAlgn="base" hangingPunct="0">
        <a:spcBef>
          <a:spcPct val="0"/>
        </a:spcBef>
        <a:spcAft>
          <a:spcPct val="0"/>
        </a:spcAft>
        <a:defRPr sz="15134">
          <a:solidFill>
            <a:schemeClr val="tx2"/>
          </a:solidFill>
          <a:latin typeface="Arial"/>
        </a:defRPr>
      </a:lvl2pPr>
      <a:lvl3pPr algn="ctr" defTabSz="3135999" rtl="0" eaLnBrk="0" fontAlgn="base" hangingPunct="0">
        <a:spcBef>
          <a:spcPct val="0"/>
        </a:spcBef>
        <a:spcAft>
          <a:spcPct val="0"/>
        </a:spcAft>
        <a:defRPr sz="15134">
          <a:solidFill>
            <a:schemeClr val="tx2"/>
          </a:solidFill>
          <a:latin typeface="Arial"/>
        </a:defRPr>
      </a:lvl3pPr>
      <a:lvl4pPr algn="ctr" defTabSz="3135999" rtl="0" eaLnBrk="0" fontAlgn="base" hangingPunct="0">
        <a:spcBef>
          <a:spcPct val="0"/>
        </a:spcBef>
        <a:spcAft>
          <a:spcPct val="0"/>
        </a:spcAft>
        <a:defRPr sz="15134">
          <a:solidFill>
            <a:schemeClr val="tx2"/>
          </a:solidFill>
          <a:latin typeface="Arial"/>
        </a:defRPr>
      </a:lvl4pPr>
      <a:lvl5pPr algn="ctr" defTabSz="3135999" rtl="0" eaLnBrk="0" fontAlgn="base" hangingPunct="0">
        <a:spcBef>
          <a:spcPct val="0"/>
        </a:spcBef>
        <a:spcAft>
          <a:spcPct val="0"/>
        </a:spcAft>
        <a:defRPr sz="15134">
          <a:solidFill>
            <a:schemeClr val="tx2"/>
          </a:solidFill>
          <a:latin typeface="Arial"/>
        </a:defRPr>
      </a:lvl5pPr>
      <a:lvl6pPr marL="304815" algn="ctr" defTabSz="3135999" rtl="0" fontAlgn="base">
        <a:spcBef>
          <a:spcPct val="0"/>
        </a:spcBef>
        <a:spcAft>
          <a:spcPct val="0"/>
        </a:spcAft>
        <a:defRPr sz="15134">
          <a:solidFill>
            <a:schemeClr val="tx2"/>
          </a:solidFill>
          <a:latin typeface="Arial"/>
        </a:defRPr>
      </a:lvl6pPr>
      <a:lvl7pPr marL="609630" algn="ctr" defTabSz="3135999" rtl="0" fontAlgn="base">
        <a:spcBef>
          <a:spcPct val="0"/>
        </a:spcBef>
        <a:spcAft>
          <a:spcPct val="0"/>
        </a:spcAft>
        <a:defRPr sz="15134">
          <a:solidFill>
            <a:schemeClr val="tx2"/>
          </a:solidFill>
          <a:latin typeface="Arial"/>
        </a:defRPr>
      </a:lvl7pPr>
      <a:lvl8pPr marL="914446" algn="ctr" defTabSz="3135999" rtl="0" fontAlgn="base">
        <a:spcBef>
          <a:spcPct val="0"/>
        </a:spcBef>
        <a:spcAft>
          <a:spcPct val="0"/>
        </a:spcAft>
        <a:defRPr sz="15134">
          <a:solidFill>
            <a:schemeClr val="tx2"/>
          </a:solidFill>
          <a:latin typeface="Arial"/>
        </a:defRPr>
      </a:lvl8pPr>
      <a:lvl9pPr marL="1219261" algn="ctr" defTabSz="3135999" rtl="0" fontAlgn="base">
        <a:spcBef>
          <a:spcPct val="0"/>
        </a:spcBef>
        <a:spcAft>
          <a:spcPct val="0"/>
        </a:spcAft>
        <a:defRPr sz="15134">
          <a:solidFill>
            <a:schemeClr val="tx2"/>
          </a:solidFill>
          <a:latin typeface="Arial"/>
        </a:defRPr>
      </a:lvl9pPr>
    </p:titleStyle>
    <p:bodyStyle>
      <a:defPPr>
        <a:defRPr kern="1200"/>
      </a:defPPr>
      <a:lvl1pPr marL="1174809" indent="-1174809" algn="l" defTabSz="3135999" rtl="0" eaLnBrk="0" fontAlgn="base" hangingPunct="0">
        <a:spcBef>
          <a:spcPct val="20000"/>
        </a:spcBef>
        <a:spcAft>
          <a:spcPct val="0"/>
        </a:spcAft>
        <a:buChar char="•"/>
        <a:defRPr sz="11001">
          <a:solidFill>
            <a:schemeClr val="tx1"/>
          </a:solidFill>
          <a:latin typeface="+mn-lt"/>
          <a:ea typeface="+mn-ea"/>
          <a:cs typeface="+mn-cs"/>
        </a:defRPr>
      </a:lvl1pPr>
      <a:lvl2pPr marL="2548594" indent="-981124" algn="l" defTabSz="3135999" rtl="0" eaLnBrk="0" fontAlgn="base" hangingPunct="0">
        <a:spcBef>
          <a:spcPct val="20000"/>
        </a:spcBef>
        <a:spcAft>
          <a:spcPct val="0"/>
        </a:spcAft>
        <a:buChar char="–"/>
        <a:defRPr sz="9600">
          <a:solidFill>
            <a:schemeClr val="tx1"/>
          </a:solidFill>
          <a:latin typeface="+mn-lt"/>
        </a:defRPr>
      </a:lvl2pPr>
      <a:lvl3pPr marL="3919205" indent="-783206" algn="l" defTabSz="3135999" rtl="0" eaLnBrk="0" fontAlgn="base" hangingPunct="0">
        <a:spcBef>
          <a:spcPct val="20000"/>
        </a:spcBef>
        <a:spcAft>
          <a:spcPct val="0"/>
        </a:spcAft>
        <a:buChar char="•"/>
        <a:defRPr sz="8267">
          <a:solidFill>
            <a:schemeClr val="tx1"/>
          </a:solidFill>
          <a:latin typeface="+mn-lt"/>
        </a:defRPr>
      </a:lvl3pPr>
      <a:lvl4pPr marL="5486674" indent="-783206" algn="l" defTabSz="3135999" rtl="0" eaLnBrk="0" fontAlgn="base" hangingPunct="0">
        <a:spcBef>
          <a:spcPct val="20000"/>
        </a:spcBef>
        <a:spcAft>
          <a:spcPct val="0"/>
        </a:spcAft>
        <a:buChar char="–"/>
        <a:defRPr sz="6867">
          <a:solidFill>
            <a:schemeClr val="tx1"/>
          </a:solidFill>
          <a:latin typeface="+mn-lt"/>
        </a:defRPr>
      </a:lvl4pPr>
      <a:lvl5pPr marL="7055203" indent="-784265" algn="l" defTabSz="3135999" rtl="0" eaLnBrk="0" fontAlgn="base" hangingPunct="0">
        <a:spcBef>
          <a:spcPct val="20000"/>
        </a:spcBef>
        <a:spcAft>
          <a:spcPct val="0"/>
        </a:spcAft>
        <a:buChar char="»"/>
        <a:defRPr sz="6867">
          <a:solidFill>
            <a:schemeClr val="tx1"/>
          </a:solidFill>
          <a:latin typeface="+mn-lt"/>
        </a:defRPr>
      </a:lvl5pPr>
      <a:lvl6pPr marL="7360018" indent="-784265" algn="l" defTabSz="3135999" rtl="0" fontAlgn="base">
        <a:spcBef>
          <a:spcPct val="20000"/>
        </a:spcBef>
        <a:spcAft>
          <a:spcPct val="0"/>
        </a:spcAft>
        <a:buChar char="»"/>
        <a:defRPr sz="6867">
          <a:solidFill>
            <a:schemeClr val="tx1"/>
          </a:solidFill>
          <a:latin typeface="+mn-lt"/>
        </a:defRPr>
      </a:lvl6pPr>
      <a:lvl7pPr marL="7664833" indent="-784265" algn="l" defTabSz="3135999" rtl="0" fontAlgn="base">
        <a:spcBef>
          <a:spcPct val="20000"/>
        </a:spcBef>
        <a:spcAft>
          <a:spcPct val="0"/>
        </a:spcAft>
        <a:buChar char="»"/>
        <a:defRPr sz="6867">
          <a:solidFill>
            <a:schemeClr val="tx1"/>
          </a:solidFill>
          <a:latin typeface="+mn-lt"/>
        </a:defRPr>
      </a:lvl7pPr>
      <a:lvl8pPr marL="7969648" indent="-784265" algn="l" defTabSz="3135999" rtl="0" fontAlgn="base">
        <a:spcBef>
          <a:spcPct val="20000"/>
        </a:spcBef>
        <a:spcAft>
          <a:spcPct val="0"/>
        </a:spcAft>
        <a:buChar char="»"/>
        <a:defRPr sz="6867">
          <a:solidFill>
            <a:schemeClr val="tx1"/>
          </a:solidFill>
          <a:latin typeface="+mn-lt"/>
        </a:defRPr>
      </a:lvl8pPr>
      <a:lvl9pPr marL="8274464" indent="-784265" algn="l" defTabSz="3135999" rtl="0" fontAlgn="base">
        <a:spcBef>
          <a:spcPct val="20000"/>
        </a:spcBef>
        <a:spcAft>
          <a:spcPct val="0"/>
        </a:spcAft>
        <a:buChar char="»"/>
        <a:defRPr sz="6867">
          <a:solidFill>
            <a:schemeClr val="tx1"/>
          </a:solidFill>
          <a:latin typeface="+mn-lt"/>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2.xml"/><Relationship Id="rId6" Type="http://schemas.openxmlformats.org/officeDocument/2006/relationships/hyperlink" Target="https://www.understood.org/en/articles/the-importance-of-emotional-intelligence-for-kids-with-learning-and-thinking-differences" TargetMode="External"/><Relationship Id="rId5" Type="http://schemas.openxmlformats.org/officeDocument/2006/relationships/hyperlink" Target="https://www.psychologytoday.com/gb/basics/emotional-intelligence" TargetMode="External"/><Relationship Id="rId4" Type="http://schemas.openxmlformats.org/officeDocument/2006/relationships/hyperlink" Target="https://www.verywellmind.com/what-is-emotional-intelligence-27954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0">
          <a:gsLst>
            <a:gs pos="0">
              <a:srgbClr val="BCDCDE"/>
            </a:gs>
            <a:gs pos="100000">
              <a:schemeClr val="bg1"/>
            </a:gs>
          </a:gsLst>
          <a:lin ang="5400000" scaled="1"/>
        </a:gradFill>
        <a:effectLst/>
      </p:bgPr>
    </p:bg>
    <p:spTree>
      <p:nvGrpSpPr>
        <p:cNvPr id="1" name=""/>
        <p:cNvGrpSpPr/>
        <p:nvPr/>
      </p:nvGrpSpPr>
      <p:grpSpPr>
        <a:xfrm>
          <a:off x="0" y="0"/>
          <a:ext cx="0" cy="0"/>
          <a:chOff x="0" y="0"/>
          <a:chExt cx="0" cy="0"/>
        </a:xfrm>
      </p:grpSpPr>
      <p:pic>
        <p:nvPicPr>
          <p:cNvPr id="2" name="Picture 1" descr="A close-up of a sign&#10;&#10;AI-generated content may be incorrect.">
            <a:extLst>
              <a:ext uri="{FF2B5EF4-FFF2-40B4-BE49-F238E27FC236}">
                <a16:creationId xmlns:a16="http://schemas.microsoft.com/office/drawing/2014/main" id="{366E6AF4-E97C-5B2B-1CC0-10769219DF3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63466" y="1382624"/>
            <a:ext cx="6723134" cy="4205375"/>
          </a:xfrm>
          <a:prstGeom prst="rect">
            <a:avLst/>
          </a:prstGeom>
          <a:noFill/>
          <a:ln>
            <a:noFill/>
          </a:ln>
        </p:spPr>
      </p:pic>
      <p:sp>
        <p:nvSpPr>
          <p:cNvPr id="4" name="Title 3">
            <a:extLst>
              <a:ext uri="{FF2B5EF4-FFF2-40B4-BE49-F238E27FC236}">
                <a16:creationId xmlns:a16="http://schemas.microsoft.com/office/drawing/2014/main" id="{53E97A21-F2A8-8BE1-B8B2-0366A372EA8B}"/>
              </a:ext>
            </a:extLst>
          </p:cNvPr>
          <p:cNvSpPr>
            <a:spLocks noGrp="1"/>
          </p:cNvSpPr>
          <p:nvPr>
            <p:ph type="title"/>
          </p:nvPr>
        </p:nvSpPr>
        <p:spPr>
          <a:xfrm>
            <a:off x="7772400" y="1583259"/>
            <a:ext cx="24917400" cy="3611881"/>
          </a:xfrm>
        </p:spPr>
        <p:txBody>
          <a:bodyPr/>
          <a:lstStyle/>
          <a:p>
            <a:pPr algn="l"/>
            <a:r>
              <a:rPr lang="en-GB" sz="3600" dirty="0"/>
              <a:t>LCLM5006_BIRM</a:t>
            </a:r>
            <a:br>
              <a:rPr lang="en-GB" sz="3600" dirty="0"/>
            </a:br>
            <a:r>
              <a:rPr lang="en-GB" sz="3600" dirty="0"/>
              <a:t>Module: Developing Emotion Intelligence</a:t>
            </a:r>
            <a:br>
              <a:rPr lang="en-GB" sz="3600" dirty="0"/>
            </a:br>
            <a:r>
              <a:rPr lang="en-GB" sz="3600" dirty="0"/>
              <a:t>Title: Emotion Intelligence Poster </a:t>
            </a:r>
            <a:br>
              <a:rPr lang="en-GB" sz="3600" dirty="0"/>
            </a:br>
            <a:r>
              <a:rPr lang="en-GB" sz="3600" dirty="0"/>
              <a:t>Student: Stephanie Johnson</a:t>
            </a:r>
            <a:br>
              <a:rPr lang="en-GB" sz="3600" dirty="0"/>
            </a:br>
            <a:r>
              <a:rPr lang="en-GB" sz="3600" dirty="0"/>
              <a:t>ID: 2319756</a:t>
            </a:r>
            <a:br>
              <a:rPr lang="en-GB" sz="3600" dirty="0"/>
            </a:br>
            <a:r>
              <a:rPr lang="en-GB" sz="3600" dirty="0"/>
              <a:t>Lecturer: Abdallah Naser </a:t>
            </a:r>
          </a:p>
        </p:txBody>
      </p:sp>
      <p:sp>
        <p:nvSpPr>
          <p:cNvPr id="5" name="Text Placeholder 4">
            <a:extLst>
              <a:ext uri="{FF2B5EF4-FFF2-40B4-BE49-F238E27FC236}">
                <a16:creationId xmlns:a16="http://schemas.microsoft.com/office/drawing/2014/main" id="{80262843-0420-DFCE-78BA-39DB2734ACC2}"/>
              </a:ext>
            </a:extLst>
          </p:cNvPr>
          <p:cNvSpPr>
            <a:spLocks noGrp="1"/>
          </p:cNvSpPr>
          <p:nvPr>
            <p:ph type="body" sz="half" idx="1"/>
          </p:nvPr>
        </p:nvSpPr>
        <p:spPr>
          <a:xfrm>
            <a:off x="287266" y="5892799"/>
            <a:ext cx="6875534" cy="5730242"/>
          </a:xfrm>
        </p:spPr>
        <p:txBody>
          <a:bodyPr/>
          <a:lstStyle/>
          <a:p>
            <a:pPr marL="0" indent="0">
              <a:buNone/>
            </a:pPr>
            <a:r>
              <a:rPr lang="en-GB" sz="2710" b="1" dirty="0"/>
              <a:t>Introduction</a:t>
            </a:r>
          </a:p>
          <a:p>
            <a:pPr marL="0" indent="0">
              <a:buNone/>
            </a:pPr>
            <a:r>
              <a:rPr lang="en-GB" sz="2000" dirty="0"/>
              <a:t>In the study of Emotional Intelligence, an emotion is viewed as a complex interplay of how someone feels internally, their physical body's reactions, and how they express those feelings. It's like a quick way of sending information about how a person relates to their surroundings. This module suggests that emotions aren't just distractions; they are important signals that give us useful information. Learning to recognise and understand these internal messages is the key skill that helps build self-awareness, self-control, and the ability to understand others, which are essential for success in both personal and work life. “Emotional intelligence refers to one's understanding, awareness, and ability to manage both their own and others' emotions and thoughts”. (</a:t>
            </a:r>
            <a:r>
              <a:rPr lang="en-GB" sz="2000" dirty="0" err="1"/>
              <a:t>Gkintoni</a:t>
            </a:r>
            <a:r>
              <a:rPr lang="en-GB" sz="2000" dirty="0"/>
              <a:t>, E., Dimakos, I. and Nikolaou, G., 2025).</a:t>
            </a:r>
          </a:p>
        </p:txBody>
      </p:sp>
      <p:sp>
        <p:nvSpPr>
          <p:cNvPr id="12" name="TextBox 11">
            <a:extLst>
              <a:ext uri="{FF2B5EF4-FFF2-40B4-BE49-F238E27FC236}">
                <a16:creationId xmlns:a16="http://schemas.microsoft.com/office/drawing/2014/main" id="{900A67A9-2EF9-8144-E772-A136CFC096E3}"/>
              </a:ext>
            </a:extLst>
          </p:cNvPr>
          <p:cNvSpPr txBox="1"/>
          <p:nvPr/>
        </p:nvSpPr>
        <p:spPr>
          <a:xfrm>
            <a:off x="838200" y="13145922"/>
            <a:ext cx="6324600" cy="6687472"/>
          </a:xfrm>
          <a:prstGeom prst="rect">
            <a:avLst/>
          </a:prstGeom>
          <a:noFill/>
        </p:spPr>
        <p:txBody>
          <a:bodyPr wrap="square" rtlCol="0">
            <a:spAutoFit/>
          </a:bodyPr>
          <a:lstStyle/>
          <a:p>
            <a:r>
              <a:rPr lang="en-GB" b="1" dirty="0"/>
              <a:t>The method used to research the Poster.</a:t>
            </a:r>
          </a:p>
          <a:p>
            <a:r>
              <a:rPr lang="en-GB" sz="2000" dirty="0"/>
              <a:t>The student conducted an intensive research that highlighted the different strategies that are used for emotional intelligence, for example, the student primarily used an online website that helped the student to understand the different ways of emotional intelligence.</a:t>
            </a:r>
          </a:p>
          <a:p>
            <a:r>
              <a:rPr lang="en-GB" sz="2000" dirty="0"/>
              <a:t>Other methods used were to perform individual research to help the student better understand what emotions are and how it is a reflection of emotional intelligence.</a:t>
            </a:r>
          </a:p>
          <a:p>
            <a:r>
              <a:rPr lang="en-GB" sz="2000" dirty="0"/>
              <a:t>This research includes reading from different credible sources, like as Google Scholar. “Using E- Learning tools helps to build one’s knowledge at a faster pace compared to the old method because a lot of information is available in one location compared to a library”. (</a:t>
            </a:r>
            <a:r>
              <a:rPr lang="en-GB" sz="2000" dirty="0" err="1"/>
              <a:t>Culduz</a:t>
            </a:r>
            <a:r>
              <a:rPr lang="en-GB" sz="2000" dirty="0"/>
              <a:t>, M., 2024).</a:t>
            </a:r>
          </a:p>
          <a:p>
            <a:endParaRPr lang="en-GB" dirty="0"/>
          </a:p>
          <a:p>
            <a:endParaRPr lang="en-GB" dirty="0"/>
          </a:p>
        </p:txBody>
      </p:sp>
      <p:sp>
        <p:nvSpPr>
          <p:cNvPr id="13" name="TextBox 12">
            <a:extLst>
              <a:ext uri="{FF2B5EF4-FFF2-40B4-BE49-F238E27FC236}">
                <a16:creationId xmlns:a16="http://schemas.microsoft.com/office/drawing/2014/main" id="{013AD871-EF55-15DB-049D-BDA26F21B7EF}"/>
              </a:ext>
            </a:extLst>
          </p:cNvPr>
          <p:cNvSpPr txBox="1"/>
          <p:nvPr/>
        </p:nvSpPr>
        <p:spPr>
          <a:xfrm>
            <a:off x="16140151" y="6290647"/>
            <a:ext cx="7315200" cy="7034875"/>
          </a:xfrm>
          <a:prstGeom prst="rect">
            <a:avLst/>
          </a:prstGeom>
          <a:noFill/>
        </p:spPr>
        <p:txBody>
          <a:bodyPr wrap="square" rtlCol="0">
            <a:spAutoFit/>
          </a:bodyPr>
          <a:lstStyle/>
          <a:p>
            <a:r>
              <a:rPr lang="en-GB" sz="2800" b="1" dirty="0"/>
              <a:t>Section 2: By reflecting on your experience, identify how you can control your own emotions and develop mindfulness as a student.</a:t>
            </a:r>
          </a:p>
          <a:p>
            <a:r>
              <a:rPr lang="en-GB" sz="2800" b="1" dirty="0"/>
              <a:t> </a:t>
            </a:r>
          </a:p>
          <a:p>
            <a:r>
              <a:rPr lang="en-GB" sz="2000" dirty="0"/>
              <a:t>A student can manage their emotions by first taking a moment to notice how their body feels, like when they're stressed, such as feeling tense. Then, they can try simple mindfulness by breathing slowly for a few moments, which gives them time to think about how to respond instead of acting on impulse. Setting aside short, quiet times to reflect helps them deal with strong emotions, leading to more calmness and better concentration on their university work. “More and more, educational institutes are using mindfulness-based programs to help students stay mentally healthy and feel better overall”.(Mettler, J., Zito, S., Bastien, L., Bloom, E. and Heath, N.L., 2024).</a:t>
            </a:r>
          </a:p>
          <a:p>
            <a:endParaRPr lang="en-GB" sz="2800" b="1" dirty="0"/>
          </a:p>
          <a:p>
            <a:endParaRPr lang="en-GB" b="1" dirty="0"/>
          </a:p>
          <a:p>
            <a:endParaRPr lang="en-GB" sz="1600" dirty="0"/>
          </a:p>
        </p:txBody>
      </p:sp>
      <p:sp>
        <p:nvSpPr>
          <p:cNvPr id="14" name="TextBox 13">
            <a:extLst>
              <a:ext uri="{FF2B5EF4-FFF2-40B4-BE49-F238E27FC236}">
                <a16:creationId xmlns:a16="http://schemas.microsoft.com/office/drawing/2014/main" id="{E5FDACEB-9B01-509C-35E3-98B35A2BAB63}"/>
              </a:ext>
            </a:extLst>
          </p:cNvPr>
          <p:cNvSpPr txBox="1"/>
          <p:nvPr/>
        </p:nvSpPr>
        <p:spPr>
          <a:xfrm>
            <a:off x="8458200" y="6482080"/>
            <a:ext cx="6875534" cy="5764142"/>
          </a:xfrm>
          <a:prstGeom prst="rect">
            <a:avLst/>
          </a:prstGeom>
          <a:noFill/>
        </p:spPr>
        <p:txBody>
          <a:bodyPr wrap="square" rtlCol="0">
            <a:spAutoFit/>
          </a:bodyPr>
          <a:lstStyle/>
          <a:p>
            <a:r>
              <a:rPr lang="en-GB" b="1" dirty="0"/>
              <a:t>Section 1: How can someone develop Emotional Intelligence?</a:t>
            </a:r>
          </a:p>
          <a:p>
            <a:endParaRPr lang="en-GB" dirty="0"/>
          </a:p>
          <a:p>
            <a:r>
              <a:rPr lang="en-GB" sz="2000" dirty="0"/>
              <a:t>A student can build emotional intelligence by taking time to think about their own feelings and notice how they react in different situations. They should focus on being present and aware of their emotions to better manage them. When talking with others, they should listen carefully and try to understand others' feelings. Getting honest feedback about how they interact with people can help them grow and improve their emotional intelligence. “Building emotional intelligence helps to recognise internal and external responses, and it also helps to indicate factors that lead to an emotional response”. (</a:t>
            </a:r>
            <a:r>
              <a:rPr lang="en-GB" sz="2000" dirty="0" err="1"/>
              <a:t>Vasiou</a:t>
            </a:r>
            <a:r>
              <a:rPr lang="en-GB" sz="2000" dirty="0"/>
              <a:t>, A., Vasilaki, E., </a:t>
            </a:r>
            <a:r>
              <a:rPr lang="en-GB" sz="2000" dirty="0" err="1"/>
              <a:t>Mastrothanasis</a:t>
            </a:r>
            <a:r>
              <a:rPr lang="en-GB" sz="2000" dirty="0"/>
              <a:t>, K. and </a:t>
            </a:r>
            <a:r>
              <a:rPr lang="en-GB" sz="2000" dirty="0" err="1"/>
              <a:t>Gkontelos</a:t>
            </a:r>
            <a:r>
              <a:rPr lang="en-GB" sz="2000" dirty="0"/>
              <a:t>, A., 2025).</a:t>
            </a:r>
          </a:p>
          <a:p>
            <a:endParaRPr lang="en-GB" sz="2000" dirty="0"/>
          </a:p>
          <a:p>
            <a:endParaRPr lang="en-GB" dirty="0"/>
          </a:p>
        </p:txBody>
      </p:sp>
      <p:sp>
        <p:nvSpPr>
          <p:cNvPr id="16" name="TextBox 15">
            <a:extLst>
              <a:ext uri="{FF2B5EF4-FFF2-40B4-BE49-F238E27FC236}">
                <a16:creationId xmlns:a16="http://schemas.microsoft.com/office/drawing/2014/main" id="{DC9B36EB-23F1-5EC0-AFB7-11819F8E00FA}"/>
              </a:ext>
            </a:extLst>
          </p:cNvPr>
          <p:cNvSpPr txBox="1"/>
          <p:nvPr/>
        </p:nvSpPr>
        <p:spPr>
          <a:xfrm>
            <a:off x="24155400" y="6289040"/>
            <a:ext cx="7315200" cy="6489597"/>
          </a:xfrm>
          <a:prstGeom prst="rect">
            <a:avLst/>
          </a:prstGeom>
          <a:noFill/>
        </p:spPr>
        <p:txBody>
          <a:bodyPr wrap="square" rtlCol="0">
            <a:spAutoFit/>
          </a:bodyPr>
          <a:lstStyle/>
          <a:p>
            <a:r>
              <a:rPr lang="en-GB" b="1" dirty="0"/>
              <a:t>What factors can be accounted for in succeeding in your studies, and what actions can be taken to address specific emotional intelligence challenges while completing your studies?</a:t>
            </a:r>
          </a:p>
          <a:p>
            <a:endParaRPr lang="en-GB" sz="2000" b="1" dirty="0"/>
          </a:p>
          <a:p>
            <a:r>
              <a:rPr lang="en-GB" sz="2000" dirty="0"/>
              <a:t>To do well in school, students should stay organised, keep themselves motivated, and get along with their classmates. When stress or worry makes it hard to pay attention, there are some easy things they can try. Splitting big tasks into smaller parts can make them feel less overwhelming. If there's a disagreement in a group, listening carefully to what others have to say can help fix the problem. Taking short breaks and calming the mind can also help deal with the emotional stress of university. “Emotional intelligence is linked to better academic success, so working on emotional intelligence might help students do better in education”. (Nieto Carracedo, A., Gómez-Iñiguez, C., Tamayo, L.A. and Igartua </a:t>
            </a:r>
            <a:r>
              <a:rPr lang="en-GB" sz="2000" dirty="0" err="1"/>
              <a:t>Perosanz</a:t>
            </a:r>
            <a:r>
              <a:rPr lang="en-GB" sz="2000" dirty="0"/>
              <a:t>, J.J., 2024).</a:t>
            </a:r>
          </a:p>
        </p:txBody>
      </p:sp>
      <p:sp>
        <p:nvSpPr>
          <p:cNvPr id="18" name="TextBox 17">
            <a:extLst>
              <a:ext uri="{FF2B5EF4-FFF2-40B4-BE49-F238E27FC236}">
                <a16:creationId xmlns:a16="http://schemas.microsoft.com/office/drawing/2014/main" id="{37514D96-424D-7880-58A4-ABDE9B33210E}"/>
              </a:ext>
            </a:extLst>
          </p:cNvPr>
          <p:cNvSpPr txBox="1"/>
          <p:nvPr/>
        </p:nvSpPr>
        <p:spPr>
          <a:xfrm>
            <a:off x="9260963" y="12930875"/>
            <a:ext cx="3781482" cy="5939831"/>
          </a:xfrm>
          <a:prstGeom prst="rect">
            <a:avLst/>
          </a:prstGeom>
          <a:noFill/>
        </p:spPr>
        <p:txBody>
          <a:bodyPr wrap="square" rtlCol="0">
            <a:spAutoFit/>
          </a:bodyPr>
          <a:lstStyle/>
          <a:p>
            <a:r>
              <a:rPr lang="en-GB" b="1" dirty="0"/>
              <a:t>Questions for </a:t>
            </a:r>
          </a:p>
          <a:p>
            <a:r>
              <a:rPr lang="en-GB" b="1" dirty="0"/>
              <a:t>Sections 1 and 2</a:t>
            </a:r>
            <a:r>
              <a:rPr lang="en-GB" dirty="0"/>
              <a:t>:</a:t>
            </a:r>
          </a:p>
          <a:p>
            <a:endParaRPr lang="en-GB" dirty="0"/>
          </a:p>
          <a:p>
            <a:r>
              <a:rPr lang="en-GB" b="1" dirty="0"/>
              <a:t>Figure 1: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 </a:t>
            </a:r>
          </a:p>
        </p:txBody>
      </p:sp>
      <p:pic>
        <p:nvPicPr>
          <p:cNvPr id="19" name="Picture 18">
            <a:extLst>
              <a:ext uri="{FF2B5EF4-FFF2-40B4-BE49-F238E27FC236}">
                <a16:creationId xmlns:a16="http://schemas.microsoft.com/office/drawing/2014/main" id="{3287550F-0307-AC2A-47E3-6B7AA7CBAAF8}"/>
              </a:ext>
            </a:extLst>
          </p:cNvPr>
          <p:cNvPicPr>
            <a:picLocks noChangeAspect="1"/>
          </p:cNvPicPr>
          <p:nvPr/>
        </p:nvPicPr>
        <p:blipFill>
          <a:blip r:embed="rId3"/>
          <a:stretch>
            <a:fillRect/>
          </a:stretch>
        </p:blipFill>
        <p:spPr>
          <a:xfrm>
            <a:off x="9312344" y="15616832"/>
            <a:ext cx="2381049" cy="2535994"/>
          </a:xfrm>
          <a:prstGeom prst="rect">
            <a:avLst/>
          </a:prstGeom>
        </p:spPr>
      </p:pic>
      <p:sp>
        <p:nvSpPr>
          <p:cNvPr id="21" name="TextBox 20">
            <a:extLst>
              <a:ext uri="{FF2B5EF4-FFF2-40B4-BE49-F238E27FC236}">
                <a16:creationId xmlns:a16="http://schemas.microsoft.com/office/drawing/2014/main" id="{18FAF022-2B4E-15E4-8068-D1A625AA83D8}"/>
              </a:ext>
            </a:extLst>
          </p:cNvPr>
          <p:cNvSpPr txBox="1"/>
          <p:nvPr/>
        </p:nvSpPr>
        <p:spPr>
          <a:xfrm>
            <a:off x="13752541" y="12979843"/>
            <a:ext cx="5413317" cy="6775445"/>
          </a:xfrm>
          <a:prstGeom prst="rect">
            <a:avLst/>
          </a:prstGeom>
          <a:noFill/>
        </p:spPr>
        <p:txBody>
          <a:bodyPr wrap="square" rtlCol="0">
            <a:spAutoFit/>
          </a:bodyPr>
          <a:lstStyle/>
          <a:p>
            <a:r>
              <a:rPr lang="en-GB" b="1" dirty="0"/>
              <a:t>Conclusion:</a:t>
            </a:r>
          </a:p>
          <a:p>
            <a:endParaRPr lang="en-GB" b="1" dirty="0"/>
          </a:p>
          <a:p>
            <a:r>
              <a:rPr lang="en-GB" sz="2000" dirty="0"/>
              <a:t>In conclusion, this poster shows that emotional intelligence starts with knowing yourself. It explains that when students understand and handle their own feelings, they can greatly improve their ability to understand others and get along better with people. Also, using these skills helps them do better in school by making them stronger, working better with others, and finding useful ways to deal with things like stress and putting things off. This leads to growth in both their personal life and their studies. “ Family and background play a critical part in the development of emotional intelligence, regarding the student’s early developing years, the study finds”.(Molina Moreno, P., Fernández Gea, S., Molero Jurado, M.D.M., Pérez-Fuentes, M.D.C. and </a:t>
            </a:r>
            <a:r>
              <a:rPr lang="en-GB" sz="2000" dirty="0" err="1"/>
              <a:t>Gázquez</a:t>
            </a:r>
            <a:r>
              <a:rPr lang="en-GB" sz="2000" dirty="0"/>
              <a:t> Linares, J.J., 2024).</a:t>
            </a:r>
          </a:p>
        </p:txBody>
      </p:sp>
      <p:sp>
        <p:nvSpPr>
          <p:cNvPr id="22" name="TextBox 21">
            <a:extLst>
              <a:ext uri="{FF2B5EF4-FFF2-40B4-BE49-F238E27FC236}">
                <a16:creationId xmlns:a16="http://schemas.microsoft.com/office/drawing/2014/main" id="{D1D35C56-D1C9-A0D6-C509-ED7D9C23D29C}"/>
              </a:ext>
            </a:extLst>
          </p:cNvPr>
          <p:cNvSpPr txBox="1"/>
          <p:nvPr/>
        </p:nvSpPr>
        <p:spPr>
          <a:xfrm>
            <a:off x="20661342" y="13729671"/>
            <a:ext cx="5413317" cy="6434710"/>
          </a:xfrm>
          <a:prstGeom prst="rect">
            <a:avLst/>
          </a:prstGeom>
          <a:noFill/>
        </p:spPr>
        <p:txBody>
          <a:bodyPr wrap="square" rtlCol="0">
            <a:spAutoFit/>
          </a:bodyPr>
          <a:lstStyle/>
          <a:p>
            <a:r>
              <a:rPr lang="en-GB" b="1" dirty="0"/>
              <a:t>References and Links</a:t>
            </a:r>
          </a:p>
          <a:p>
            <a:pPr marL="228600" indent="-228600">
              <a:buFont typeface="+mj-lt"/>
              <a:buAutoNum type="arabicPeriod"/>
            </a:pPr>
            <a:r>
              <a:rPr lang="en-GB" sz="1100" dirty="0" err="1"/>
              <a:t>Culduz</a:t>
            </a:r>
            <a:r>
              <a:rPr lang="en-GB" sz="1100" dirty="0"/>
              <a:t>, M., 2024. Benefits and challenges of e-learning, online education, and distance learning. In Incorporating the human element in online teaching and learning (pp. 1-27). IGI Global Scientific Publishing.</a:t>
            </a:r>
          </a:p>
          <a:p>
            <a:pPr marL="228600" indent="-228600">
              <a:buFont typeface="+mj-lt"/>
              <a:buAutoNum type="arabicPeriod"/>
            </a:pPr>
            <a:endParaRPr lang="en-GB" sz="1100" dirty="0"/>
          </a:p>
          <a:p>
            <a:pPr marL="228600" indent="-228600">
              <a:buFont typeface="+mj-lt"/>
              <a:buAutoNum type="arabicPeriod"/>
            </a:pPr>
            <a:r>
              <a:rPr lang="en-GB" sz="1100" dirty="0" err="1"/>
              <a:t>Gkintoni</a:t>
            </a:r>
            <a:r>
              <a:rPr lang="en-GB" sz="1100" dirty="0"/>
              <a:t>, E., Dimakos, I. and Nikolaou, G., 2025. Cognitive insights from emotional intelligence: A systematic review of EI models in educational achievement. Emerging Science Journal, 8, pp.262-297.</a:t>
            </a:r>
          </a:p>
          <a:p>
            <a:pPr marL="228600" indent="-228600">
              <a:buFont typeface="+mj-lt"/>
              <a:buAutoNum type="arabicPeriod"/>
            </a:pPr>
            <a:endParaRPr lang="en-GB" sz="1100" dirty="0"/>
          </a:p>
          <a:p>
            <a:pPr marL="228600" indent="-228600">
              <a:buFont typeface="+mj-lt"/>
              <a:buAutoNum type="arabicPeriod"/>
            </a:pPr>
            <a:r>
              <a:rPr lang="en-GB" sz="1100" dirty="0"/>
              <a:t>Mettler, J., Zito, S., Bastien, L., Bloom, E. and Heath, N.L., 2024. How we teach mindfulness matters: Adolescent development and the importance of informal mindfulness. Journal of School Psychology, 105, p.101323.</a:t>
            </a:r>
          </a:p>
          <a:p>
            <a:pPr marL="228600" indent="-228600">
              <a:buFont typeface="+mj-lt"/>
              <a:buAutoNum type="arabicPeriod"/>
            </a:pPr>
            <a:endParaRPr lang="en-GB" sz="1100" dirty="0"/>
          </a:p>
          <a:p>
            <a:pPr marL="228600" indent="-228600">
              <a:buFont typeface="+mj-lt"/>
              <a:buAutoNum type="arabicPeriod"/>
            </a:pPr>
            <a:r>
              <a:rPr lang="en-GB" sz="1100" dirty="0"/>
              <a:t>Molina Moreno, P., Fernández Gea, S., Molero Jurado, M.D.M., Pérez-Fuentes, M.D.C. and </a:t>
            </a:r>
            <a:r>
              <a:rPr lang="en-GB" sz="1100" dirty="0" err="1"/>
              <a:t>Gázquez</a:t>
            </a:r>
            <a:r>
              <a:rPr lang="en-GB" sz="1100" dirty="0"/>
              <a:t> Linares, J.J., 2024. The role of family functionality and its relationship with psychological well-being and emotional intelligence in high school students. Education Sciences, 14(6), p.566.</a:t>
            </a:r>
          </a:p>
          <a:p>
            <a:pPr marL="228600" indent="-228600">
              <a:buFont typeface="+mj-lt"/>
              <a:buAutoNum type="arabicPeriod"/>
            </a:pPr>
            <a:endParaRPr lang="en-GB" sz="1100" dirty="0"/>
          </a:p>
          <a:p>
            <a:pPr marL="228600" indent="-228600">
              <a:buFont typeface="+mj-lt"/>
              <a:buAutoNum type="arabicPeriod"/>
            </a:pPr>
            <a:r>
              <a:rPr lang="en-GB" sz="1100" dirty="0"/>
              <a:t>Nieto Carracedo, A., Gómez-Iñiguez, C., Tamayo, L.A. and Igartua </a:t>
            </a:r>
            <a:r>
              <a:rPr lang="en-GB" sz="1100" dirty="0" err="1"/>
              <a:t>Perosanz</a:t>
            </a:r>
            <a:r>
              <a:rPr lang="en-GB" sz="1100" dirty="0"/>
              <a:t>, J.J., 2024. Emotional intelligence and academic achievement relationship: emotional well-being, motivation, and learning strategies as mediating factors. </a:t>
            </a:r>
            <a:r>
              <a:rPr lang="en-GB" sz="1100" dirty="0" err="1"/>
              <a:t>Psicología</a:t>
            </a:r>
            <a:r>
              <a:rPr lang="en-GB" sz="1100" dirty="0"/>
              <a:t> </a:t>
            </a:r>
            <a:r>
              <a:rPr lang="en-GB" sz="1100" dirty="0" err="1"/>
              <a:t>educativa</a:t>
            </a:r>
            <a:r>
              <a:rPr lang="en-GB" sz="1100" dirty="0"/>
              <a:t>, 30(2), pp.67-74.</a:t>
            </a:r>
          </a:p>
          <a:p>
            <a:pPr marL="228600" indent="-228600">
              <a:buFont typeface="+mj-lt"/>
              <a:buAutoNum type="arabicPeriod"/>
            </a:pPr>
            <a:endParaRPr lang="en-GB" sz="1100" dirty="0"/>
          </a:p>
          <a:p>
            <a:pPr marL="228600" indent="-228600">
              <a:buFont typeface="+mj-lt"/>
              <a:buAutoNum type="arabicPeriod"/>
            </a:pPr>
            <a:r>
              <a:rPr lang="en-GB" sz="1100" dirty="0" err="1"/>
              <a:t>Vasiou</a:t>
            </a:r>
            <a:r>
              <a:rPr lang="en-GB" sz="1100" dirty="0"/>
              <a:t>, A., Vasilaki, E., </a:t>
            </a:r>
            <a:r>
              <a:rPr lang="en-GB" sz="1100" dirty="0" err="1"/>
              <a:t>Mastrothanasis</a:t>
            </a:r>
            <a:r>
              <a:rPr lang="en-GB" sz="1100" dirty="0"/>
              <a:t>, K. and </a:t>
            </a:r>
            <a:r>
              <a:rPr lang="en-GB" sz="1100" dirty="0" err="1"/>
              <a:t>Gkontelos</a:t>
            </a:r>
            <a:r>
              <a:rPr lang="en-GB" sz="1100" dirty="0"/>
              <a:t>, A., 2025. Behind University Students’ Academic Success: Exploring the Role of Emotional Intelligence and Cognitive Test Anxiety. Trends in Higher Education, 4(3), p.56.</a:t>
            </a:r>
          </a:p>
          <a:p>
            <a:pPr marL="228600" indent="-228600">
              <a:buFont typeface="+mj-lt"/>
              <a:buAutoNum type="arabicPeriod"/>
            </a:pPr>
            <a:endParaRPr lang="en-GB" sz="1100" dirty="0"/>
          </a:p>
          <a:p>
            <a:r>
              <a:rPr lang="en-GB" sz="1100" b="1" dirty="0"/>
              <a:t>Links </a:t>
            </a:r>
          </a:p>
          <a:p>
            <a:r>
              <a:rPr lang="en-GB" sz="1100" b="1" dirty="0">
                <a:hlinkClick r:id="rId4"/>
              </a:rPr>
              <a:t>https://www.verywellmind.com/what-is-emotional-intelligence-2795423</a:t>
            </a:r>
            <a:endParaRPr lang="en-GB" sz="1100" b="1" dirty="0"/>
          </a:p>
          <a:p>
            <a:r>
              <a:rPr lang="en-GB" sz="1100" b="1" dirty="0">
                <a:hlinkClick r:id="rId5"/>
              </a:rPr>
              <a:t>https://www.psychologytoday.com/gb/basics/emotional-intelligence</a:t>
            </a:r>
            <a:endParaRPr lang="en-GB" sz="1100" b="1" dirty="0"/>
          </a:p>
          <a:p>
            <a:r>
              <a:rPr lang="en-GB" sz="1100" b="1" dirty="0">
                <a:hlinkClick r:id="rId6"/>
              </a:rPr>
              <a:t>https://www.understood.org/en/articles/the-importance-of-emotional-intelligence-for-kids-with-learning-and-thinking-differences</a:t>
            </a:r>
            <a:endParaRPr lang="en-GB" sz="1100" b="1" dirty="0"/>
          </a:p>
          <a:p>
            <a:endParaRPr lang="en-GB" sz="1100" b="1" dirty="0"/>
          </a:p>
          <a:p>
            <a:endParaRPr lang="en-GB" sz="1100" b="1" dirty="0"/>
          </a:p>
          <a:p>
            <a:endParaRPr lang="en-GB" sz="1100" b="1" dirty="0"/>
          </a:p>
          <a:p>
            <a:endParaRPr lang="en-GB" sz="1100" dirty="0"/>
          </a:p>
        </p:txBody>
      </p:sp>
      <p:sp>
        <p:nvSpPr>
          <p:cNvPr id="26" name="Double Bracket 25">
            <a:extLst>
              <a:ext uri="{FF2B5EF4-FFF2-40B4-BE49-F238E27FC236}">
                <a16:creationId xmlns:a16="http://schemas.microsoft.com/office/drawing/2014/main" id="{1778C6B5-01FA-24D3-CCD2-438873C82BDE}"/>
              </a:ext>
            </a:extLst>
          </p:cNvPr>
          <p:cNvSpPr/>
          <p:nvPr/>
        </p:nvSpPr>
        <p:spPr bwMode="auto">
          <a:xfrm>
            <a:off x="189971" y="5740399"/>
            <a:ext cx="6875534" cy="6035042"/>
          </a:xfrm>
          <a:prstGeom prst="bracketPair">
            <a:avLst/>
          </a:prstGeom>
          <a:ln>
            <a:headEnd type="none" w="med" len="med"/>
            <a:tailEnd type="none" w="med" len="med"/>
          </a:ln>
        </p:spPr>
        <p:style>
          <a:lnRef idx="1">
            <a:schemeClr val="accent4"/>
          </a:lnRef>
          <a:fillRef idx="0">
            <a:schemeClr val="accent4"/>
          </a:fillRef>
          <a:effectRef idx="0">
            <a:schemeClr val="accent4"/>
          </a:effectRef>
          <a:fontRef idx="minor">
            <a:schemeClr val="tx1"/>
          </a:fontRef>
        </p:style>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endParaRPr kumimoji="0" lang="en-GB" sz="3800" b="0" i="0" u="none" strike="noStrike" cap="none" normalizeH="0" baseline="0">
              <a:ln>
                <a:noFill/>
              </a:ln>
              <a:solidFill>
                <a:schemeClr val="tx1"/>
              </a:solidFill>
              <a:effectLst/>
              <a:latin typeface="Arial" charset="0"/>
            </a:endParaRPr>
          </a:p>
        </p:txBody>
      </p:sp>
      <p:sp>
        <p:nvSpPr>
          <p:cNvPr id="27" name="Double Bracket 26">
            <a:extLst>
              <a:ext uri="{FF2B5EF4-FFF2-40B4-BE49-F238E27FC236}">
                <a16:creationId xmlns:a16="http://schemas.microsoft.com/office/drawing/2014/main" id="{B54FFA95-3AB8-61D7-4CD8-8625C2BFD400}"/>
              </a:ext>
            </a:extLst>
          </p:cNvPr>
          <p:cNvSpPr/>
          <p:nvPr/>
        </p:nvSpPr>
        <p:spPr bwMode="auto">
          <a:xfrm>
            <a:off x="8182732" y="5918708"/>
            <a:ext cx="7057079" cy="6035042"/>
          </a:xfrm>
          <a:prstGeom prst="bracketPair">
            <a:avLst/>
          </a:prstGeom>
          <a:ln>
            <a:headEnd type="none" w="med" len="med"/>
            <a:tailEnd type="none" w="med" len="med"/>
          </a:ln>
        </p:spPr>
        <p:style>
          <a:lnRef idx="1">
            <a:schemeClr val="accent4"/>
          </a:lnRef>
          <a:fillRef idx="0">
            <a:schemeClr val="accent4"/>
          </a:fillRef>
          <a:effectRef idx="0">
            <a:schemeClr val="accent4"/>
          </a:effectRef>
          <a:fontRef idx="minor">
            <a:schemeClr val="tx1"/>
          </a:fontRef>
        </p:style>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endParaRPr kumimoji="0" lang="en-GB" sz="3800" b="0" i="0" u="none" strike="noStrike" cap="none" normalizeH="0" baseline="0">
              <a:ln>
                <a:noFill/>
              </a:ln>
              <a:solidFill>
                <a:schemeClr val="tx1"/>
              </a:solidFill>
              <a:effectLst/>
              <a:latin typeface="Arial" charset="0"/>
            </a:endParaRPr>
          </a:p>
        </p:txBody>
      </p:sp>
      <p:sp>
        <p:nvSpPr>
          <p:cNvPr id="28" name="Double Bracket 27">
            <a:extLst>
              <a:ext uri="{FF2B5EF4-FFF2-40B4-BE49-F238E27FC236}">
                <a16:creationId xmlns:a16="http://schemas.microsoft.com/office/drawing/2014/main" id="{D40B56C1-793F-0967-67FF-E51FB1D130D6}"/>
              </a:ext>
            </a:extLst>
          </p:cNvPr>
          <p:cNvSpPr/>
          <p:nvPr/>
        </p:nvSpPr>
        <p:spPr bwMode="auto">
          <a:xfrm>
            <a:off x="15583802" y="5944968"/>
            <a:ext cx="7784199" cy="6475632"/>
          </a:xfrm>
          <a:prstGeom prst="bracketPair">
            <a:avLst/>
          </a:prstGeom>
          <a:ln>
            <a:headEnd type="none" w="med" len="med"/>
            <a:tailEnd type="none" w="med" len="med"/>
          </a:ln>
        </p:spPr>
        <p:style>
          <a:lnRef idx="1">
            <a:schemeClr val="accent4"/>
          </a:lnRef>
          <a:fillRef idx="0">
            <a:schemeClr val="accent4"/>
          </a:fillRef>
          <a:effectRef idx="0">
            <a:schemeClr val="accent4"/>
          </a:effectRef>
          <a:fontRef idx="minor">
            <a:schemeClr val="tx1"/>
          </a:fontRef>
        </p:style>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endParaRPr kumimoji="0" lang="en-GB" sz="3800" b="0" i="0" u="none" strike="noStrike" cap="none" normalizeH="0" baseline="0">
              <a:ln>
                <a:noFill/>
              </a:ln>
              <a:solidFill>
                <a:schemeClr val="tx1"/>
              </a:solidFill>
              <a:effectLst/>
              <a:latin typeface="Arial" charset="0"/>
            </a:endParaRPr>
          </a:p>
        </p:txBody>
      </p:sp>
      <p:sp>
        <p:nvSpPr>
          <p:cNvPr id="29" name="Double Bracket 28">
            <a:extLst>
              <a:ext uri="{FF2B5EF4-FFF2-40B4-BE49-F238E27FC236}">
                <a16:creationId xmlns:a16="http://schemas.microsoft.com/office/drawing/2014/main" id="{74921F7D-677E-4A78-BA40-B9AE31316810}"/>
              </a:ext>
            </a:extLst>
          </p:cNvPr>
          <p:cNvSpPr/>
          <p:nvPr/>
        </p:nvSpPr>
        <p:spPr bwMode="auto">
          <a:xfrm>
            <a:off x="363466" y="12841122"/>
            <a:ext cx="6875534" cy="6322909"/>
          </a:xfrm>
          <a:prstGeom prst="bracketPair">
            <a:avLst/>
          </a:prstGeom>
          <a:ln>
            <a:headEnd type="none" w="med" len="med"/>
            <a:tailEnd type="none" w="med" len="med"/>
          </a:ln>
        </p:spPr>
        <p:style>
          <a:lnRef idx="1">
            <a:schemeClr val="accent4"/>
          </a:lnRef>
          <a:fillRef idx="0">
            <a:schemeClr val="accent4"/>
          </a:fillRef>
          <a:effectRef idx="0">
            <a:schemeClr val="accent4"/>
          </a:effectRef>
          <a:fontRef idx="minor">
            <a:schemeClr val="tx1"/>
          </a:fontRef>
        </p:style>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endParaRPr kumimoji="0" lang="en-GB" sz="3800" b="0" i="0" u="none" strike="noStrike" cap="none" normalizeH="0" baseline="0">
              <a:ln>
                <a:noFill/>
              </a:ln>
              <a:solidFill>
                <a:schemeClr val="tx1"/>
              </a:solidFill>
              <a:effectLst/>
              <a:latin typeface="Arial" charset="0"/>
            </a:endParaRPr>
          </a:p>
        </p:txBody>
      </p:sp>
      <p:sp>
        <p:nvSpPr>
          <p:cNvPr id="31" name="Double Bracket 30">
            <a:extLst>
              <a:ext uri="{FF2B5EF4-FFF2-40B4-BE49-F238E27FC236}">
                <a16:creationId xmlns:a16="http://schemas.microsoft.com/office/drawing/2014/main" id="{B3ECF548-A8B6-C946-31EE-8EA0B39C087B}"/>
              </a:ext>
            </a:extLst>
          </p:cNvPr>
          <p:cNvSpPr/>
          <p:nvPr/>
        </p:nvSpPr>
        <p:spPr bwMode="auto">
          <a:xfrm>
            <a:off x="12854333" y="12809594"/>
            <a:ext cx="6689880" cy="7178230"/>
          </a:xfrm>
          <a:prstGeom prst="bracketPair">
            <a:avLst/>
          </a:prstGeom>
          <a:ln>
            <a:headEnd type="none" w="med" len="med"/>
            <a:tailEnd type="none" w="med" len="med"/>
          </a:ln>
        </p:spPr>
        <p:style>
          <a:lnRef idx="3">
            <a:schemeClr val="accent6"/>
          </a:lnRef>
          <a:fillRef idx="0">
            <a:schemeClr val="accent6"/>
          </a:fillRef>
          <a:effectRef idx="2">
            <a:schemeClr val="accent6"/>
          </a:effectRef>
          <a:fontRef idx="minor">
            <a:schemeClr val="tx1"/>
          </a:fontRef>
        </p:style>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endParaRPr kumimoji="0" lang="en-GB" sz="3800" b="0" i="0" u="none" strike="noStrike" cap="none" normalizeH="0" baseline="0">
              <a:ln>
                <a:noFill/>
              </a:ln>
              <a:solidFill>
                <a:schemeClr val="tx1"/>
              </a:solidFill>
              <a:effectLst/>
              <a:latin typeface="Arial" charset="0"/>
            </a:endParaRPr>
          </a:p>
        </p:txBody>
      </p:sp>
      <p:sp>
        <p:nvSpPr>
          <p:cNvPr id="32" name="Double Bracket 31">
            <a:extLst>
              <a:ext uri="{FF2B5EF4-FFF2-40B4-BE49-F238E27FC236}">
                <a16:creationId xmlns:a16="http://schemas.microsoft.com/office/drawing/2014/main" id="{99AB6B39-3F79-D499-D1FA-FEFC0FB24432}"/>
              </a:ext>
            </a:extLst>
          </p:cNvPr>
          <p:cNvSpPr/>
          <p:nvPr/>
        </p:nvSpPr>
        <p:spPr bwMode="auto">
          <a:xfrm>
            <a:off x="23711991" y="5944968"/>
            <a:ext cx="7784199" cy="7034875"/>
          </a:xfrm>
          <a:prstGeom prst="bracketPair">
            <a:avLst/>
          </a:prstGeom>
          <a:ln>
            <a:headEnd type="none" w="med" len="med"/>
            <a:tailEnd type="none" w="med" len="med"/>
          </a:ln>
        </p:spPr>
        <p:style>
          <a:lnRef idx="1">
            <a:schemeClr val="accent3"/>
          </a:lnRef>
          <a:fillRef idx="0">
            <a:schemeClr val="accent3"/>
          </a:fillRef>
          <a:effectRef idx="0">
            <a:schemeClr val="accent3"/>
          </a:effectRef>
          <a:fontRef idx="minor">
            <a:schemeClr val="tx1"/>
          </a:fontRef>
        </p:style>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endParaRPr kumimoji="0" lang="en-GB" sz="3800" b="0" i="0" u="none" strike="noStrike" cap="none" normalizeH="0" baseline="0">
              <a:ln>
                <a:noFill/>
              </a:ln>
              <a:solidFill>
                <a:schemeClr val="tx1"/>
              </a:solidFill>
              <a:effectLst/>
              <a:latin typeface="Arial" charset="0"/>
            </a:endParaRPr>
          </a:p>
        </p:txBody>
      </p:sp>
      <p:sp>
        <p:nvSpPr>
          <p:cNvPr id="33" name="Rectangle 32">
            <a:extLst>
              <a:ext uri="{FF2B5EF4-FFF2-40B4-BE49-F238E27FC236}">
                <a16:creationId xmlns:a16="http://schemas.microsoft.com/office/drawing/2014/main" id="{C8AA3844-324F-66DC-625F-AA4CB9F9CDA4}"/>
              </a:ext>
            </a:extLst>
          </p:cNvPr>
          <p:cNvSpPr/>
          <p:nvPr/>
        </p:nvSpPr>
        <p:spPr bwMode="auto">
          <a:xfrm>
            <a:off x="-6477000" y="4419600"/>
            <a:ext cx="6187552" cy="16687800"/>
          </a:xfrm>
          <a:prstGeom prst="rect">
            <a:avLst/>
          </a:prstGeom>
          <a:ln>
            <a:headEnd type="none" w="med" len="med"/>
            <a:tailEnd type="none" w="med" len="med"/>
          </a:ln>
        </p:spPr>
        <p:style>
          <a:lnRef idx="2">
            <a:schemeClr val="dk1"/>
          </a:lnRef>
          <a:fillRef idx="1">
            <a:schemeClr val="lt1"/>
          </a:fillRef>
          <a:effectRef idx="0">
            <a:schemeClr val="dk1"/>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endParaRPr kumimoji="0" lang="en-GB" sz="3800" b="0" i="0" u="none" strike="noStrike" cap="none" normalizeH="0" baseline="0">
              <a:ln>
                <a:noFill/>
              </a:ln>
              <a:solidFill>
                <a:schemeClr val="tx1"/>
              </a:solidFill>
              <a:effectLst/>
              <a:latin typeface="Arial" charset="0"/>
            </a:endParaRPr>
          </a:p>
        </p:txBody>
      </p:sp>
      <p:sp>
        <p:nvSpPr>
          <p:cNvPr id="34" name="Rectangle 33">
            <a:extLst>
              <a:ext uri="{FF2B5EF4-FFF2-40B4-BE49-F238E27FC236}">
                <a16:creationId xmlns:a16="http://schemas.microsoft.com/office/drawing/2014/main" id="{1BC78686-D61E-F0FB-2B8D-4104D58B1C1D}"/>
              </a:ext>
            </a:extLst>
          </p:cNvPr>
          <p:cNvSpPr/>
          <p:nvPr/>
        </p:nvSpPr>
        <p:spPr bwMode="auto">
          <a:xfrm>
            <a:off x="33116276" y="4497222"/>
            <a:ext cx="6187552" cy="16687800"/>
          </a:xfrm>
          <a:prstGeom prst="rect">
            <a:avLst/>
          </a:prstGeom>
          <a:ln>
            <a:headEnd type="none" w="med" len="med"/>
            <a:tailEnd type="none" w="med" len="med"/>
          </a:ln>
        </p:spPr>
        <p:style>
          <a:lnRef idx="2">
            <a:schemeClr val="dk1"/>
          </a:lnRef>
          <a:fillRef idx="1">
            <a:schemeClr val="lt1"/>
          </a:fillRef>
          <a:effectRef idx="0">
            <a:schemeClr val="dk1"/>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endParaRPr kumimoji="0" lang="en-GB" sz="3800" b="0" i="0" u="none" strike="noStrike" cap="none" normalizeH="0" baseline="0">
              <a:ln>
                <a:noFill/>
              </a:ln>
              <a:solidFill>
                <a:schemeClr val="tx1"/>
              </a:solidFill>
              <a:effectLst/>
              <a:latin typeface="Arial" charset="0"/>
            </a:endParaRPr>
          </a:p>
        </p:txBody>
      </p:sp>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intellectualsage|08-2022"/>
</p:tagLst>
</file>

<file path=ppt/theme/theme1.xml><?xml version="1.0" encoding="utf-8"?>
<a:theme xmlns:a="http://schemas.openxmlformats.org/drawingml/2006/main" name="Default Design">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Default Design">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703763" rtl="0" eaLnBrk="1" fontAlgn="base" latinLnBrk="0" hangingPunct="1">
          <a:lnSpc>
            <a:spcPct val="100000"/>
          </a:lnSpc>
          <a:spcBef>
            <a:spcPct val="0"/>
          </a:spcBef>
          <a:spcAft>
            <a:spcPct val="0"/>
          </a:spcAft>
          <a:buClrTx/>
          <a:buSzTx/>
          <a:buFontTx/>
          <a:buNone/>
          <a:tabLst/>
          <a:defRPr kumimoji="0" lang="en-US" sz="3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703763" rtl="0" eaLnBrk="1" fontAlgn="base" latinLnBrk="0" hangingPunct="1">
          <a:lnSpc>
            <a:spcPct val="100000"/>
          </a:lnSpc>
          <a:spcBef>
            <a:spcPct val="0"/>
          </a:spcBef>
          <a:spcAft>
            <a:spcPct val="0"/>
          </a:spcAft>
          <a:buClrTx/>
          <a:buSzTx/>
          <a:buFontTx/>
          <a:buNone/>
          <a:tabLst/>
          <a:defRPr kumimoji="0" lang="en-US" sz="3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12896</TotalTime>
  <Words>1274</Words>
  <Application>Microsoft Office PowerPoint</Application>
  <PresentationFormat>Custom</PresentationFormat>
  <Paragraphs>53</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Aptos</vt:lpstr>
      <vt:lpstr>Default Design</vt:lpstr>
      <vt:lpstr>LCLM5006_BIRM Module: Developing Emotion Intelligence Title: Emotion Intelligence Poster  Student: Stephanie Johnson ID: 2319756 Lecturer: Abdallah Naser </vt:lpstr>
    </vt:vector>
  </TitlesOfParts>
  <Company>Graphicsland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Example to make a scientific poster</dc:title>
  <dc:subject>Free Research Poster</dc:subject>
  <dc:creator>Graphicsland/MakeSigns.com</dc:creator>
  <cp:keywords>scientific, research, template, custom, poster, presentation, symposium, printing, PowerPoint, create, design, example, sample, download</cp:keywords>
  <dc:description>This is a free template from MakeSigns.com to help you create the perfect scientific poster.</dc:description>
  <cp:lastModifiedBy>Stephanie Johnson (2319756)</cp:lastModifiedBy>
  <cp:revision>33</cp:revision>
  <dcterms:modified xsi:type="dcterms:W3CDTF">2025-10-12T12:10:11Z</dcterms:modified>
  <cp:category>templates for scientific poster</cp:category>
</cp:coreProperties>
</file>