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1" r:id="rId1"/>
  </p:sldMasterIdLst>
  <p:notesMasterIdLst>
    <p:notesMasterId r:id="rId31"/>
  </p:notesMasterIdLst>
  <p:sldIdLst>
    <p:sldId id="256" r:id="rId2"/>
    <p:sldId id="288" r:id="rId3"/>
    <p:sldId id="257" r:id="rId4"/>
    <p:sldId id="260" r:id="rId5"/>
    <p:sldId id="258" r:id="rId6"/>
    <p:sldId id="289" r:id="rId7"/>
    <p:sldId id="262" r:id="rId8"/>
    <p:sldId id="263" r:id="rId9"/>
    <p:sldId id="264" r:id="rId10"/>
    <p:sldId id="280" r:id="rId11"/>
    <p:sldId id="261" r:id="rId12"/>
    <p:sldId id="272" r:id="rId13"/>
    <p:sldId id="281" r:id="rId14"/>
    <p:sldId id="265" r:id="rId15"/>
    <p:sldId id="266" r:id="rId16"/>
    <p:sldId id="287" r:id="rId17"/>
    <p:sldId id="270" r:id="rId18"/>
    <p:sldId id="282" r:id="rId19"/>
    <p:sldId id="279" r:id="rId20"/>
    <p:sldId id="283" r:id="rId21"/>
    <p:sldId id="284" r:id="rId22"/>
    <p:sldId id="285" r:id="rId23"/>
    <p:sldId id="286" r:id="rId24"/>
    <p:sldId id="291" r:id="rId25"/>
    <p:sldId id="271" r:id="rId26"/>
    <p:sldId id="290" r:id="rId27"/>
    <p:sldId id="269" r:id="rId28"/>
    <p:sldId id="259" r:id="rId29"/>
    <p:sldId id="26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18"/>
    <p:restoredTop sz="94726"/>
  </p:normalViewPr>
  <p:slideViewPr>
    <p:cSldViewPr snapToGrid="0">
      <p:cViewPr>
        <p:scale>
          <a:sx n="94" d="100"/>
          <a:sy n="94" d="100"/>
        </p:scale>
        <p:origin x="3344" y="16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A44A2648-E4F7-4466-954D-CA5B63E1AE5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115B572-BEC7-4472-8C6A-9A0BADCE5994}">
      <dgm:prSet/>
      <dgm:spPr/>
      <dgm:t>
        <a:bodyPr/>
        <a:lstStyle/>
        <a:p>
          <a:r>
            <a:rPr lang="en-US" b="0" baseline="0"/>
            <a:t>To improve understanding and clarity, effective communication ensures that everyone is on the same page.</a:t>
          </a:r>
          <a:endParaRPr lang="en-US"/>
        </a:p>
      </dgm:t>
    </dgm:pt>
    <dgm:pt modelId="{E4120EC9-9D6F-4172-8DEA-75EB8A623FE9}" type="parTrans" cxnId="{DE4137DB-DC85-4867-9DF5-24E6FCA0FD05}">
      <dgm:prSet/>
      <dgm:spPr/>
      <dgm:t>
        <a:bodyPr/>
        <a:lstStyle/>
        <a:p>
          <a:endParaRPr lang="en-US"/>
        </a:p>
      </dgm:t>
    </dgm:pt>
    <dgm:pt modelId="{843CB547-323B-454C-90EB-78DAB92D70CF}" type="sibTrans" cxnId="{DE4137DB-DC85-4867-9DF5-24E6FCA0FD05}">
      <dgm:prSet/>
      <dgm:spPr/>
      <dgm:t>
        <a:bodyPr/>
        <a:lstStyle/>
        <a:p>
          <a:endParaRPr lang="en-US"/>
        </a:p>
      </dgm:t>
    </dgm:pt>
    <dgm:pt modelId="{AAA1A678-78C8-4618-9D4D-831B6AC4EC35}">
      <dgm:prSet/>
      <dgm:spPr/>
      <dgm:t>
        <a:bodyPr/>
        <a:lstStyle/>
        <a:p>
          <a:r>
            <a:rPr lang="en-US" b="0" baseline="0"/>
            <a:t>To enhance teamwork, good communication helps team members work well together and support each other.</a:t>
          </a:r>
          <a:endParaRPr lang="en-US"/>
        </a:p>
      </dgm:t>
    </dgm:pt>
    <dgm:pt modelId="{1A2B0242-A567-48C2-9BBC-0402D199F442}" type="parTrans" cxnId="{3BB1AC40-DD23-4F3E-8E8B-1FCAC4A21971}">
      <dgm:prSet/>
      <dgm:spPr/>
      <dgm:t>
        <a:bodyPr/>
        <a:lstStyle/>
        <a:p>
          <a:endParaRPr lang="en-US"/>
        </a:p>
      </dgm:t>
    </dgm:pt>
    <dgm:pt modelId="{4EF6C878-8F43-46AD-A106-57FC83293A0B}" type="sibTrans" cxnId="{3BB1AC40-DD23-4F3E-8E8B-1FCAC4A21971}">
      <dgm:prSet/>
      <dgm:spPr/>
      <dgm:t>
        <a:bodyPr/>
        <a:lstStyle/>
        <a:p>
          <a:endParaRPr lang="en-US"/>
        </a:p>
      </dgm:t>
    </dgm:pt>
    <dgm:pt modelId="{E3A7BD3A-263A-400E-B320-7B7110FD86B8}">
      <dgm:prSet/>
      <dgm:spPr/>
      <dgm:t>
        <a:bodyPr/>
        <a:lstStyle/>
        <a:p>
          <a:r>
            <a:rPr lang="en-US" b="0" baseline="0"/>
            <a:t>Clear communication allows team members to share ideas, helping them make better and smarter decisions.</a:t>
          </a:r>
          <a:endParaRPr lang="en-US"/>
        </a:p>
      </dgm:t>
    </dgm:pt>
    <dgm:pt modelId="{1F4F3F2C-FEC8-4D54-8F34-12AE7035641A}" type="parTrans" cxnId="{203DAB2D-5953-4574-A391-E3A767D27F6A}">
      <dgm:prSet/>
      <dgm:spPr/>
      <dgm:t>
        <a:bodyPr/>
        <a:lstStyle/>
        <a:p>
          <a:endParaRPr lang="en-US"/>
        </a:p>
      </dgm:t>
    </dgm:pt>
    <dgm:pt modelId="{104DD31E-1694-4FC2-996A-27275A2034AB}" type="sibTrans" cxnId="{203DAB2D-5953-4574-A391-E3A767D27F6A}">
      <dgm:prSet/>
      <dgm:spPr/>
      <dgm:t>
        <a:bodyPr/>
        <a:lstStyle/>
        <a:p>
          <a:endParaRPr lang="en-US"/>
        </a:p>
      </dgm:t>
    </dgm:pt>
    <dgm:pt modelId="{286DDB8E-A7A8-481C-849E-D0353C18A1B5}">
      <dgm:prSet/>
      <dgm:spPr/>
      <dgm:t>
        <a:bodyPr/>
        <a:lstStyle/>
        <a:p>
          <a:r>
            <a:rPr lang="en-US" b="0" baseline="0"/>
            <a:t>Good communication builds trust and helps the team get along better.</a:t>
          </a:r>
          <a:endParaRPr lang="en-US"/>
        </a:p>
      </dgm:t>
    </dgm:pt>
    <dgm:pt modelId="{7E36CE6D-0ABA-4702-8587-353A732509CA}" type="parTrans" cxnId="{16DD89CC-930F-4534-AA05-F28C94E80472}">
      <dgm:prSet/>
      <dgm:spPr/>
      <dgm:t>
        <a:bodyPr/>
        <a:lstStyle/>
        <a:p>
          <a:endParaRPr lang="en-US"/>
        </a:p>
      </dgm:t>
    </dgm:pt>
    <dgm:pt modelId="{979D1CCA-4ED0-47D2-902B-3EB544C5107F}" type="sibTrans" cxnId="{16DD89CC-930F-4534-AA05-F28C94E80472}">
      <dgm:prSet/>
      <dgm:spPr/>
      <dgm:t>
        <a:bodyPr/>
        <a:lstStyle/>
        <a:p>
          <a:endParaRPr lang="en-US"/>
        </a:p>
      </dgm:t>
    </dgm:pt>
    <dgm:pt modelId="{8E02FDFA-8CD6-4998-806B-3946E1EBE5F9}">
      <dgm:prSet/>
      <dgm:spPr/>
      <dgm:t>
        <a:bodyPr/>
        <a:lstStyle/>
        <a:p>
          <a:r>
            <a:rPr lang="en-US" b="0" baseline="0"/>
            <a:t>Clear communication reduces misunderstandings between staff and the kitchen.</a:t>
          </a:r>
          <a:endParaRPr lang="en-US"/>
        </a:p>
      </dgm:t>
    </dgm:pt>
    <dgm:pt modelId="{980E83FD-16D7-45C1-9C8D-35FF2146EED8}" type="parTrans" cxnId="{8A16FF5D-7303-419F-A8AA-6AA349994B32}">
      <dgm:prSet/>
      <dgm:spPr/>
      <dgm:t>
        <a:bodyPr/>
        <a:lstStyle/>
        <a:p>
          <a:endParaRPr lang="en-US"/>
        </a:p>
      </dgm:t>
    </dgm:pt>
    <dgm:pt modelId="{A85B8203-35A5-4A85-9CD4-60A62E38010D}" type="sibTrans" cxnId="{8A16FF5D-7303-419F-A8AA-6AA349994B32}">
      <dgm:prSet/>
      <dgm:spPr/>
      <dgm:t>
        <a:bodyPr/>
        <a:lstStyle/>
        <a:p>
          <a:endParaRPr lang="en-US"/>
        </a:p>
      </dgm:t>
    </dgm:pt>
    <dgm:pt modelId="{33F5EDAF-E378-49F8-9F9E-35E0D52E5C50}">
      <dgm:prSet/>
      <dgm:spPr/>
      <dgm:t>
        <a:bodyPr/>
        <a:lstStyle/>
        <a:p>
          <a:r>
            <a:rPr lang="en-US" baseline="0"/>
            <a:t>T</a:t>
          </a:r>
          <a:r>
            <a:rPr lang="en-US" b="0" baseline="0"/>
            <a:t>aking time to listen helps staff understand each other better.</a:t>
          </a:r>
          <a:endParaRPr lang="en-US"/>
        </a:p>
      </dgm:t>
    </dgm:pt>
    <dgm:pt modelId="{DD99E70E-E452-4AAC-978A-4AC9CA08D1E2}" type="parTrans" cxnId="{EB377A8C-5294-4732-82BB-240333993091}">
      <dgm:prSet/>
      <dgm:spPr/>
      <dgm:t>
        <a:bodyPr/>
        <a:lstStyle/>
        <a:p>
          <a:endParaRPr lang="en-US"/>
        </a:p>
      </dgm:t>
    </dgm:pt>
    <dgm:pt modelId="{488FA0C8-1809-4144-8FAA-668A9DD2E6FF}" type="sibTrans" cxnId="{EB377A8C-5294-4732-82BB-240333993091}">
      <dgm:prSet/>
      <dgm:spPr/>
      <dgm:t>
        <a:bodyPr/>
        <a:lstStyle/>
        <a:p>
          <a:endParaRPr lang="en-US"/>
        </a:p>
      </dgm:t>
    </dgm:pt>
    <dgm:pt modelId="{E41F79F7-D2C8-4958-9CD2-5490570F997E}" type="pres">
      <dgm:prSet presAssocID="{A44A2648-E4F7-4466-954D-CA5B63E1AE59}" presName="root" presStyleCnt="0">
        <dgm:presLayoutVars>
          <dgm:dir/>
          <dgm:resizeHandles val="exact"/>
        </dgm:presLayoutVars>
      </dgm:prSet>
      <dgm:spPr/>
    </dgm:pt>
    <dgm:pt modelId="{23DD9511-008A-401B-88AB-5BE70F18FCD7}" type="pres">
      <dgm:prSet presAssocID="{5115B572-BEC7-4472-8C6A-9A0BADCE5994}" presName="compNode" presStyleCnt="0"/>
      <dgm:spPr/>
    </dgm:pt>
    <dgm:pt modelId="{0AD039E0-0990-41E4-AAC0-239F77BA186A}" type="pres">
      <dgm:prSet presAssocID="{5115B572-BEC7-4472-8C6A-9A0BADCE5994}" presName="bgRect" presStyleLbl="bgShp" presStyleIdx="0" presStyleCnt="6"/>
      <dgm:spPr/>
    </dgm:pt>
    <dgm:pt modelId="{2458F5AB-9B28-4742-AF74-54033DEB7CFB}" type="pres">
      <dgm:prSet presAssocID="{5115B572-BEC7-4472-8C6A-9A0BADCE599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btitles"/>
        </a:ext>
      </dgm:extLst>
    </dgm:pt>
    <dgm:pt modelId="{9759B80A-8210-4612-8102-2FE98DF668D7}" type="pres">
      <dgm:prSet presAssocID="{5115B572-BEC7-4472-8C6A-9A0BADCE5994}" presName="spaceRect" presStyleCnt="0"/>
      <dgm:spPr/>
    </dgm:pt>
    <dgm:pt modelId="{001E2EAE-7A71-4DFC-8522-C738627836F7}" type="pres">
      <dgm:prSet presAssocID="{5115B572-BEC7-4472-8C6A-9A0BADCE5994}" presName="parTx" presStyleLbl="revTx" presStyleIdx="0" presStyleCnt="6">
        <dgm:presLayoutVars>
          <dgm:chMax val="0"/>
          <dgm:chPref val="0"/>
        </dgm:presLayoutVars>
      </dgm:prSet>
      <dgm:spPr/>
    </dgm:pt>
    <dgm:pt modelId="{45912D19-BF6B-479D-833B-0BC4A00E613F}" type="pres">
      <dgm:prSet presAssocID="{843CB547-323B-454C-90EB-78DAB92D70CF}" presName="sibTrans" presStyleCnt="0"/>
      <dgm:spPr/>
    </dgm:pt>
    <dgm:pt modelId="{BF4A2E1D-2C4C-4182-A26C-2104E782BABA}" type="pres">
      <dgm:prSet presAssocID="{AAA1A678-78C8-4618-9D4D-831B6AC4EC35}" presName="compNode" presStyleCnt="0"/>
      <dgm:spPr/>
    </dgm:pt>
    <dgm:pt modelId="{C4DCF00E-4620-4329-85BF-DAB806A9F8DC}" type="pres">
      <dgm:prSet presAssocID="{AAA1A678-78C8-4618-9D4D-831B6AC4EC35}" presName="bgRect" presStyleLbl="bgShp" presStyleIdx="1" presStyleCnt="6"/>
      <dgm:spPr/>
    </dgm:pt>
    <dgm:pt modelId="{E88D5078-05A5-4E32-8133-472531C8A822}" type="pres">
      <dgm:prSet presAssocID="{AAA1A678-78C8-4618-9D4D-831B6AC4EC35}"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6F74DAB6-DFDC-4B9F-B00E-91BE6F3E9C88}" type="pres">
      <dgm:prSet presAssocID="{AAA1A678-78C8-4618-9D4D-831B6AC4EC35}" presName="spaceRect" presStyleCnt="0"/>
      <dgm:spPr/>
    </dgm:pt>
    <dgm:pt modelId="{7726D866-A5C9-49E7-B38B-100FF725D1D9}" type="pres">
      <dgm:prSet presAssocID="{AAA1A678-78C8-4618-9D4D-831B6AC4EC35}" presName="parTx" presStyleLbl="revTx" presStyleIdx="1" presStyleCnt="6">
        <dgm:presLayoutVars>
          <dgm:chMax val="0"/>
          <dgm:chPref val="0"/>
        </dgm:presLayoutVars>
      </dgm:prSet>
      <dgm:spPr/>
    </dgm:pt>
    <dgm:pt modelId="{E25B1B0F-6F45-4859-9FFA-4BE777795374}" type="pres">
      <dgm:prSet presAssocID="{4EF6C878-8F43-46AD-A106-57FC83293A0B}" presName="sibTrans" presStyleCnt="0"/>
      <dgm:spPr/>
    </dgm:pt>
    <dgm:pt modelId="{6ADEF221-3514-4C16-8D47-0377B9BA1290}" type="pres">
      <dgm:prSet presAssocID="{E3A7BD3A-263A-400E-B320-7B7110FD86B8}" presName="compNode" presStyleCnt="0"/>
      <dgm:spPr/>
    </dgm:pt>
    <dgm:pt modelId="{6BD5BC93-35D3-465D-9344-59FF5691DB10}" type="pres">
      <dgm:prSet presAssocID="{E3A7BD3A-263A-400E-B320-7B7110FD86B8}" presName="bgRect" presStyleLbl="bgShp" presStyleIdx="2" presStyleCnt="6"/>
      <dgm:spPr/>
    </dgm:pt>
    <dgm:pt modelId="{3DB62174-3D0E-4C13-A740-23846285C531}" type="pres">
      <dgm:prSet presAssocID="{E3A7BD3A-263A-400E-B320-7B7110FD86B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8CC83148-55C2-43F2-B82E-0589FFF4BC43}" type="pres">
      <dgm:prSet presAssocID="{E3A7BD3A-263A-400E-B320-7B7110FD86B8}" presName="spaceRect" presStyleCnt="0"/>
      <dgm:spPr/>
    </dgm:pt>
    <dgm:pt modelId="{708E4448-F07B-44EB-91E3-4B8B6F2F9A7A}" type="pres">
      <dgm:prSet presAssocID="{E3A7BD3A-263A-400E-B320-7B7110FD86B8}" presName="parTx" presStyleLbl="revTx" presStyleIdx="2" presStyleCnt="6">
        <dgm:presLayoutVars>
          <dgm:chMax val="0"/>
          <dgm:chPref val="0"/>
        </dgm:presLayoutVars>
      </dgm:prSet>
      <dgm:spPr/>
    </dgm:pt>
    <dgm:pt modelId="{EE713B2D-DCBB-4824-B342-DFE6998413BC}" type="pres">
      <dgm:prSet presAssocID="{104DD31E-1694-4FC2-996A-27275A2034AB}" presName="sibTrans" presStyleCnt="0"/>
      <dgm:spPr/>
    </dgm:pt>
    <dgm:pt modelId="{85E351E6-E799-42F0-B64A-36461A1C44DA}" type="pres">
      <dgm:prSet presAssocID="{286DDB8E-A7A8-481C-849E-D0353C18A1B5}" presName="compNode" presStyleCnt="0"/>
      <dgm:spPr/>
    </dgm:pt>
    <dgm:pt modelId="{0B6B9704-0C55-4F5F-9A20-FB3179BCC5AC}" type="pres">
      <dgm:prSet presAssocID="{286DDB8E-A7A8-481C-849E-D0353C18A1B5}" presName="bgRect" presStyleLbl="bgShp" presStyleIdx="3" presStyleCnt="6"/>
      <dgm:spPr/>
    </dgm:pt>
    <dgm:pt modelId="{CF07163C-F44E-4B61-AFAB-401700475052}" type="pres">
      <dgm:prSet presAssocID="{286DDB8E-A7A8-481C-849E-D0353C18A1B5}"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CF1A8C7A-2E11-4999-BA25-2F165F4280C0}" type="pres">
      <dgm:prSet presAssocID="{286DDB8E-A7A8-481C-849E-D0353C18A1B5}" presName="spaceRect" presStyleCnt="0"/>
      <dgm:spPr/>
    </dgm:pt>
    <dgm:pt modelId="{E8AFA20B-62BB-4684-BB33-947EE6F2AFF3}" type="pres">
      <dgm:prSet presAssocID="{286DDB8E-A7A8-481C-849E-D0353C18A1B5}" presName="parTx" presStyleLbl="revTx" presStyleIdx="3" presStyleCnt="6">
        <dgm:presLayoutVars>
          <dgm:chMax val="0"/>
          <dgm:chPref val="0"/>
        </dgm:presLayoutVars>
      </dgm:prSet>
      <dgm:spPr/>
    </dgm:pt>
    <dgm:pt modelId="{7D8CEA75-9F58-4F88-BE94-FA1E374A0FAA}" type="pres">
      <dgm:prSet presAssocID="{979D1CCA-4ED0-47D2-902B-3EB544C5107F}" presName="sibTrans" presStyleCnt="0"/>
      <dgm:spPr/>
    </dgm:pt>
    <dgm:pt modelId="{4CB85B11-80F5-4BAE-9A10-CBBB51423496}" type="pres">
      <dgm:prSet presAssocID="{8E02FDFA-8CD6-4998-806B-3946E1EBE5F9}" presName="compNode" presStyleCnt="0"/>
      <dgm:spPr/>
    </dgm:pt>
    <dgm:pt modelId="{A48417E8-643F-4D24-A583-42F74B354086}" type="pres">
      <dgm:prSet presAssocID="{8E02FDFA-8CD6-4998-806B-3946E1EBE5F9}" presName="bgRect" presStyleLbl="bgShp" presStyleIdx="4" presStyleCnt="6"/>
      <dgm:spPr/>
    </dgm:pt>
    <dgm:pt modelId="{82114890-8A3A-4625-B290-EB7AF2B2B1FF}" type="pres">
      <dgm:prSet presAssocID="{8E02FDFA-8CD6-4998-806B-3946E1EBE5F9}"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ard Room"/>
        </a:ext>
      </dgm:extLst>
    </dgm:pt>
    <dgm:pt modelId="{E402F55D-267A-4CA6-A858-E57AD4A14FA3}" type="pres">
      <dgm:prSet presAssocID="{8E02FDFA-8CD6-4998-806B-3946E1EBE5F9}" presName="spaceRect" presStyleCnt="0"/>
      <dgm:spPr/>
    </dgm:pt>
    <dgm:pt modelId="{97F451C8-2A71-478E-A98C-B3C01EDCF40E}" type="pres">
      <dgm:prSet presAssocID="{8E02FDFA-8CD6-4998-806B-3946E1EBE5F9}" presName="parTx" presStyleLbl="revTx" presStyleIdx="4" presStyleCnt="6">
        <dgm:presLayoutVars>
          <dgm:chMax val="0"/>
          <dgm:chPref val="0"/>
        </dgm:presLayoutVars>
      </dgm:prSet>
      <dgm:spPr/>
    </dgm:pt>
    <dgm:pt modelId="{25EAC027-83BB-43C0-A736-DA990C57F075}" type="pres">
      <dgm:prSet presAssocID="{A85B8203-35A5-4A85-9CD4-60A62E38010D}" presName="sibTrans" presStyleCnt="0"/>
      <dgm:spPr/>
    </dgm:pt>
    <dgm:pt modelId="{059FC81E-D3F3-4E15-8B6D-F1281E1565DF}" type="pres">
      <dgm:prSet presAssocID="{33F5EDAF-E378-49F8-9F9E-35E0D52E5C50}" presName="compNode" presStyleCnt="0"/>
      <dgm:spPr/>
    </dgm:pt>
    <dgm:pt modelId="{2D731186-457F-4B41-8728-A36FAFFA96F2}" type="pres">
      <dgm:prSet presAssocID="{33F5EDAF-E378-49F8-9F9E-35E0D52E5C50}" presName="bgRect" presStyleLbl="bgShp" presStyleIdx="5" presStyleCnt="6"/>
      <dgm:spPr/>
    </dgm:pt>
    <dgm:pt modelId="{493A6D5B-130B-4FED-BCE1-01CF12E0DD2C}" type="pres">
      <dgm:prSet presAssocID="{33F5EDAF-E378-49F8-9F9E-35E0D52E5C5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at"/>
        </a:ext>
      </dgm:extLst>
    </dgm:pt>
    <dgm:pt modelId="{D141359D-A70D-4225-8C77-AE7F0838A8DD}" type="pres">
      <dgm:prSet presAssocID="{33F5EDAF-E378-49F8-9F9E-35E0D52E5C50}" presName="spaceRect" presStyleCnt="0"/>
      <dgm:spPr/>
    </dgm:pt>
    <dgm:pt modelId="{EC996DBD-4DCF-4F13-85EC-AD490E0CC3F7}" type="pres">
      <dgm:prSet presAssocID="{33F5EDAF-E378-49F8-9F9E-35E0D52E5C50}" presName="parTx" presStyleLbl="revTx" presStyleIdx="5" presStyleCnt="6">
        <dgm:presLayoutVars>
          <dgm:chMax val="0"/>
          <dgm:chPref val="0"/>
        </dgm:presLayoutVars>
      </dgm:prSet>
      <dgm:spPr/>
    </dgm:pt>
  </dgm:ptLst>
  <dgm:cxnLst>
    <dgm:cxn modelId="{203DAB2D-5953-4574-A391-E3A767D27F6A}" srcId="{A44A2648-E4F7-4466-954D-CA5B63E1AE59}" destId="{E3A7BD3A-263A-400E-B320-7B7110FD86B8}" srcOrd="2" destOrd="0" parTransId="{1F4F3F2C-FEC8-4D54-8F34-12AE7035641A}" sibTransId="{104DD31E-1694-4FC2-996A-27275A2034AB}"/>
    <dgm:cxn modelId="{3BB1AC40-DD23-4F3E-8E8B-1FCAC4A21971}" srcId="{A44A2648-E4F7-4466-954D-CA5B63E1AE59}" destId="{AAA1A678-78C8-4618-9D4D-831B6AC4EC35}" srcOrd="1" destOrd="0" parTransId="{1A2B0242-A567-48C2-9BBC-0402D199F442}" sibTransId="{4EF6C878-8F43-46AD-A106-57FC83293A0B}"/>
    <dgm:cxn modelId="{8A16FF5D-7303-419F-A8AA-6AA349994B32}" srcId="{A44A2648-E4F7-4466-954D-CA5B63E1AE59}" destId="{8E02FDFA-8CD6-4998-806B-3946E1EBE5F9}" srcOrd="4" destOrd="0" parTransId="{980E83FD-16D7-45C1-9C8D-35FF2146EED8}" sibTransId="{A85B8203-35A5-4A85-9CD4-60A62E38010D}"/>
    <dgm:cxn modelId="{1BFA4463-69DD-471D-B36C-D074F24938CD}" type="presOf" srcId="{286DDB8E-A7A8-481C-849E-D0353C18A1B5}" destId="{E8AFA20B-62BB-4684-BB33-947EE6F2AFF3}" srcOrd="0" destOrd="0" presId="urn:microsoft.com/office/officeart/2018/2/layout/IconVerticalSolidList"/>
    <dgm:cxn modelId="{5D149764-2161-4F6C-BBF0-B482730E1E20}" type="presOf" srcId="{8E02FDFA-8CD6-4998-806B-3946E1EBE5F9}" destId="{97F451C8-2A71-478E-A98C-B3C01EDCF40E}" srcOrd="0" destOrd="0" presId="urn:microsoft.com/office/officeart/2018/2/layout/IconVerticalSolidList"/>
    <dgm:cxn modelId="{EB377A8C-5294-4732-82BB-240333993091}" srcId="{A44A2648-E4F7-4466-954D-CA5B63E1AE59}" destId="{33F5EDAF-E378-49F8-9F9E-35E0D52E5C50}" srcOrd="5" destOrd="0" parTransId="{DD99E70E-E452-4AAC-978A-4AC9CA08D1E2}" sibTransId="{488FA0C8-1809-4144-8FAA-668A9DD2E6FF}"/>
    <dgm:cxn modelId="{42612993-EEE4-481A-9F93-099134EA93F9}" type="presOf" srcId="{A44A2648-E4F7-4466-954D-CA5B63E1AE59}" destId="{E41F79F7-D2C8-4958-9CD2-5490570F997E}" srcOrd="0" destOrd="0" presId="urn:microsoft.com/office/officeart/2018/2/layout/IconVerticalSolidList"/>
    <dgm:cxn modelId="{938B15CB-ADC8-4633-9332-742E05A12F02}" type="presOf" srcId="{AAA1A678-78C8-4618-9D4D-831B6AC4EC35}" destId="{7726D866-A5C9-49E7-B38B-100FF725D1D9}" srcOrd="0" destOrd="0" presId="urn:microsoft.com/office/officeart/2018/2/layout/IconVerticalSolidList"/>
    <dgm:cxn modelId="{16DD89CC-930F-4534-AA05-F28C94E80472}" srcId="{A44A2648-E4F7-4466-954D-CA5B63E1AE59}" destId="{286DDB8E-A7A8-481C-849E-D0353C18A1B5}" srcOrd="3" destOrd="0" parTransId="{7E36CE6D-0ABA-4702-8587-353A732509CA}" sibTransId="{979D1CCA-4ED0-47D2-902B-3EB544C5107F}"/>
    <dgm:cxn modelId="{769C05DB-3FF2-4927-8AF8-A4A15B933981}" type="presOf" srcId="{E3A7BD3A-263A-400E-B320-7B7110FD86B8}" destId="{708E4448-F07B-44EB-91E3-4B8B6F2F9A7A}" srcOrd="0" destOrd="0" presId="urn:microsoft.com/office/officeart/2018/2/layout/IconVerticalSolidList"/>
    <dgm:cxn modelId="{DE4137DB-DC85-4867-9DF5-24E6FCA0FD05}" srcId="{A44A2648-E4F7-4466-954D-CA5B63E1AE59}" destId="{5115B572-BEC7-4472-8C6A-9A0BADCE5994}" srcOrd="0" destOrd="0" parTransId="{E4120EC9-9D6F-4172-8DEA-75EB8A623FE9}" sibTransId="{843CB547-323B-454C-90EB-78DAB92D70CF}"/>
    <dgm:cxn modelId="{57231DE2-A736-48E1-9B2A-59558326B169}" type="presOf" srcId="{33F5EDAF-E378-49F8-9F9E-35E0D52E5C50}" destId="{EC996DBD-4DCF-4F13-85EC-AD490E0CC3F7}" srcOrd="0" destOrd="0" presId="urn:microsoft.com/office/officeart/2018/2/layout/IconVerticalSolidList"/>
    <dgm:cxn modelId="{459EABED-D94D-4B67-A2CA-9DD440220492}" type="presOf" srcId="{5115B572-BEC7-4472-8C6A-9A0BADCE5994}" destId="{001E2EAE-7A71-4DFC-8522-C738627836F7}" srcOrd="0" destOrd="0" presId="urn:microsoft.com/office/officeart/2018/2/layout/IconVerticalSolidList"/>
    <dgm:cxn modelId="{CA00020F-E4C9-4B9F-9877-4AE4E5C6C0EE}" type="presParOf" srcId="{E41F79F7-D2C8-4958-9CD2-5490570F997E}" destId="{23DD9511-008A-401B-88AB-5BE70F18FCD7}" srcOrd="0" destOrd="0" presId="urn:microsoft.com/office/officeart/2018/2/layout/IconVerticalSolidList"/>
    <dgm:cxn modelId="{08815721-4494-4397-8EB4-C28F06298262}" type="presParOf" srcId="{23DD9511-008A-401B-88AB-5BE70F18FCD7}" destId="{0AD039E0-0990-41E4-AAC0-239F77BA186A}" srcOrd="0" destOrd="0" presId="urn:microsoft.com/office/officeart/2018/2/layout/IconVerticalSolidList"/>
    <dgm:cxn modelId="{4C1CCF50-D333-4186-B7A0-EFC2821F3FD8}" type="presParOf" srcId="{23DD9511-008A-401B-88AB-5BE70F18FCD7}" destId="{2458F5AB-9B28-4742-AF74-54033DEB7CFB}" srcOrd="1" destOrd="0" presId="urn:microsoft.com/office/officeart/2018/2/layout/IconVerticalSolidList"/>
    <dgm:cxn modelId="{82F3AC4F-0ED5-479D-9FF7-8EC79733F44A}" type="presParOf" srcId="{23DD9511-008A-401B-88AB-5BE70F18FCD7}" destId="{9759B80A-8210-4612-8102-2FE98DF668D7}" srcOrd="2" destOrd="0" presId="urn:microsoft.com/office/officeart/2018/2/layout/IconVerticalSolidList"/>
    <dgm:cxn modelId="{24B71DE3-7C04-4B12-8621-BDD2381702C1}" type="presParOf" srcId="{23DD9511-008A-401B-88AB-5BE70F18FCD7}" destId="{001E2EAE-7A71-4DFC-8522-C738627836F7}" srcOrd="3" destOrd="0" presId="urn:microsoft.com/office/officeart/2018/2/layout/IconVerticalSolidList"/>
    <dgm:cxn modelId="{A64BA744-27A1-4BD9-BFC7-4372FE5DC59F}" type="presParOf" srcId="{E41F79F7-D2C8-4958-9CD2-5490570F997E}" destId="{45912D19-BF6B-479D-833B-0BC4A00E613F}" srcOrd="1" destOrd="0" presId="urn:microsoft.com/office/officeart/2018/2/layout/IconVerticalSolidList"/>
    <dgm:cxn modelId="{3FFCD209-82DB-49D7-949F-FB1697709BFA}" type="presParOf" srcId="{E41F79F7-D2C8-4958-9CD2-5490570F997E}" destId="{BF4A2E1D-2C4C-4182-A26C-2104E782BABA}" srcOrd="2" destOrd="0" presId="urn:microsoft.com/office/officeart/2018/2/layout/IconVerticalSolidList"/>
    <dgm:cxn modelId="{B7011841-0778-4A7A-8AE4-D0CA144F49CB}" type="presParOf" srcId="{BF4A2E1D-2C4C-4182-A26C-2104E782BABA}" destId="{C4DCF00E-4620-4329-85BF-DAB806A9F8DC}" srcOrd="0" destOrd="0" presId="urn:microsoft.com/office/officeart/2018/2/layout/IconVerticalSolidList"/>
    <dgm:cxn modelId="{583A11AA-AF72-4057-B12F-326926B84B89}" type="presParOf" srcId="{BF4A2E1D-2C4C-4182-A26C-2104E782BABA}" destId="{E88D5078-05A5-4E32-8133-472531C8A822}" srcOrd="1" destOrd="0" presId="urn:microsoft.com/office/officeart/2018/2/layout/IconVerticalSolidList"/>
    <dgm:cxn modelId="{4132902C-BA0E-4225-A53C-96F82ED6D2D9}" type="presParOf" srcId="{BF4A2E1D-2C4C-4182-A26C-2104E782BABA}" destId="{6F74DAB6-DFDC-4B9F-B00E-91BE6F3E9C88}" srcOrd="2" destOrd="0" presId="urn:microsoft.com/office/officeart/2018/2/layout/IconVerticalSolidList"/>
    <dgm:cxn modelId="{F6840AE9-3C74-4594-9EF9-07A0B6613125}" type="presParOf" srcId="{BF4A2E1D-2C4C-4182-A26C-2104E782BABA}" destId="{7726D866-A5C9-49E7-B38B-100FF725D1D9}" srcOrd="3" destOrd="0" presId="urn:microsoft.com/office/officeart/2018/2/layout/IconVerticalSolidList"/>
    <dgm:cxn modelId="{EAA2B950-4EF7-43C7-980C-BB8B4C4DF76F}" type="presParOf" srcId="{E41F79F7-D2C8-4958-9CD2-5490570F997E}" destId="{E25B1B0F-6F45-4859-9FFA-4BE777795374}" srcOrd="3" destOrd="0" presId="urn:microsoft.com/office/officeart/2018/2/layout/IconVerticalSolidList"/>
    <dgm:cxn modelId="{1B2B8674-624A-4D51-B2B7-DE2FB6F103A0}" type="presParOf" srcId="{E41F79F7-D2C8-4958-9CD2-5490570F997E}" destId="{6ADEF221-3514-4C16-8D47-0377B9BA1290}" srcOrd="4" destOrd="0" presId="urn:microsoft.com/office/officeart/2018/2/layout/IconVerticalSolidList"/>
    <dgm:cxn modelId="{ADC54209-162F-416C-A8BB-2A1CDE4A1D6D}" type="presParOf" srcId="{6ADEF221-3514-4C16-8D47-0377B9BA1290}" destId="{6BD5BC93-35D3-465D-9344-59FF5691DB10}" srcOrd="0" destOrd="0" presId="urn:microsoft.com/office/officeart/2018/2/layout/IconVerticalSolidList"/>
    <dgm:cxn modelId="{8BD90A22-5406-4C88-9ED4-B6DC2F3A8CF1}" type="presParOf" srcId="{6ADEF221-3514-4C16-8D47-0377B9BA1290}" destId="{3DB62174-3D0E-4C13-A740-23846285C531}" srcOrd="1" destOrd="0" presId="urn:microsoft.com/office/officeart/2018/2/layout/IconVerticalSolidList"/>
    <dgm:cxn modelId="{D750F6A9-9125-4F7C-BB16-48EF9A4E56BB}" type="presParOf" srcId="{6ADEF221-3514-4C16-8D47-0377B9BA1290}" destId="{8CC83148-55C2-43F2-B82E-0589FFF4BC43}" srcOrd="2" destOrd="0" presId="urn:microsoft.com/office/officeart/2018/2/layout/IconVerticalSolidList"/>
    <dgm:cxn modelId="{7FC34133-7497-49C9-8E1B-8918BB370CCA}" type="presParOf" srcId="{6ADEF221-3514-4C16-8D47-0377B9BA1290}" destId="{708E4448-F07B-44EB-91E3-4B8B6F2F9A7A}" srcOrd="3" destOrd="0" presId="urn:microsoft.com/office/officeart/2018/2/layout/IconVerticalSolidList"/>
    <dgm:cxn modelId="{EF7DBBA0-F965-4CFD-8548-80DCF298816A}" type="presParOf" srcId="{E41F79F7-D2C8-4958-9CD2-5490570F997E}" destId="{EE713B2D-DCBB-4824-B342-DFE6998413BC}" srcOrd="5" destOrd="0" presId="urn:microsoft.com/office/officeart/2018/2/layout/IconVerticalSolidList"/>
    <dgm:cxn modelId="{819F3744-0C9E-4839-A21F-10B6E3E47038}" type="presParOf" srcId="{E41F79F7-D2C8-4958-9CD2-5490570F997E}" destId="{85E351E6-E799-42F0-B64A-36461A1C44DA}" srcOrd="6" destOrd="0" presId="urn:microsoft.com/office/officeart/2018/2/layout/IconVerticalSolidList"/>
    <dgm:cxn modelId="{A14E2677-2A2B-440F-85BC-119CE681A87B}" type="presParOf" srcId="{85E351E6-E799-42F0-B64A-36461A1C44DA}" destId="{0B6B9704-0C55-4F5F-9A20-FB3179BCC5AC}" srcOrd="0" destOrd="0" presId="urn:microsoft.com/office/officeart/2018/2/layout/IconVerticalSolidList"/>
    <dgm:cxn modelId="{60A1EB11-9C7D-4F86-9582-C772AC6D72CE}" type="presParOf" srcId="{85E351E6-E799-42F0-B64A-36461A1C44DA}" destId="{CF07163C-F44E-4B61-AFAB-401700475052}" srcOrd="1" destOrd="0" presId="urn:microsoft.com/office/officeart/2018/2/layout/IconVerticalSolidList"/>
    <dgm:cxn modelId="{639B81A4-2FDB-42F9-97C8-7FCEAD12620E}" type="presParOf" srcId="{85E351E6-E799-42F0-B64A-36461A1C44DA}" destId="{CF1A8C7A-2E11-4999-BA25-2F165F4280C0}" srcOrd="2" destOrd="0" presId="urn:microsoft.com/office/officeart/2018/2/layout/IconVerticalSolidList"/>
    <dgm:cxn modelId="{0023A8FC-1A35-4207-8BEF-B0CE4C57AFB7}" type="presParOf" srcId="{85E351E6-E799-42F0-B64A-36461A1C44DA}" destId="{E8AFA20B-62BB-4684-BB33-947EE6F2AFF3}" srcOrd="3" destOrd="0" presId="urn:microsoft.com/office/officeart/2018/2/layout/IconVerticalSolidList"/>
    <dgm:cxn modelId="{96D8F00A-7A63-4FF9-BB61-D474C9AFAC87}" type="presParOf" srcId="{E41F79F7-D2C8-4958-9CD2-5490570F997E}" destId="{7D8CEA75-9F58-4F88-BE94-FA1E374A0FAA}" srcOrd="7" destOrd="0" presId="urn:microsoft.com/office/officeart/2018/2/layout/IconVerticalSolidList"/>
    <dgm:cxn modelId="{5C31AE66-FD23-4396-914B-A4CE1F771FD4}" type="presParOf" srcId="{E41F79F7-D2C8-4958-9CD2-5490570F997E}" destId="{4CB85B11-80F5-4BAE-9A10-CBBB51423496}" srcOrd="8" destOrd="0" presId="urn:microsoft.com/office/officeart/2018/2/layout/IconVerticalSolidList"/>
    <dgm:cxn modelId="{79973DC4-0A32-46D8-91C0-CFB5C346C272}" type="presParOf" srcId="{4CB85B11-80F5-4BAE-9A10-CBBB51423496}" destId="{A48417E8-643F-4D24-A583-42F74B354086}" srcOrd="0" destOrd="0" presId="urn:microsoft.com/office/officeart/2018/2/layout/IconVerticalSolidList"/>
    <dgm:cxn modelId="{4A8445F4-1C18-4BBB-B36A-4D4E8D3359AF}" type="presParOf" srcId="{4CB85B11-80F5-4BAE-9A10-CBBB51423496}" destId="{82114890-8A3A-4625-B290-EB7AF2B2B1FF}" srcOrd="1" destOrd="0" presId="urn:microsoft.com/office/officeart/2018/2/layout/IconVerticalSolidList"/>
    <dgm:cxn modelId="{A4ACD828-DAE6-4B58-9347-A72894AD8845}" type="presParOf" srcId="{4CB85B11-80F5-4BAE-9A10-CBBB51423496}" destId="{E402F55D-267A-4CA6-A858-E57AD4A14FA3}" srcOrd="2" destOrd="0" presId="urn:microsoft.com/office/officeart/2018/2/layout/IconVerticalSolidList"/>
    <dgm:cxn modelId="{66F0DCAB-6B92-466D-9779-DA16118074A9}" type="presParOf" srcId="{4CB85B11-80F5-4BAE-9A10-CBBB51423496}" destId="{97F451C8-2A71-478E-A98C-B3C01EDCF40E}" srcOrd="3" destOrd="0" presId="urn:microsoft.com/office/officeart/2018/2/layout/IconVerticalSolidList"/>
    <dgm:cxn modelId="{0FFABBEB-E33F-4388-A7A6-83199F770B6C}" type="presParOf" srcId="{E41F79F7-D2C8-4958-9CD2-5490570F997E}" destId="{25EAC027-83BB-43C0-A736-DA990C57F075}" srcOrd="9" destOrd="0" presId="urn:microsoft.com/office/officeart/2018/2/layout/IconVerticalSolidList"/>
    <dgm:cxn modelId="{2F5B4192-C858-4944-AD58-3CC33F771C61}" type="presParOf" srcId="{E41F79F7-D2C8-4958-9CD2-5490570F997E}" destId="{059FC81E-D3F3-4E15-8B6D-F1281E1565DF}" srcOrd="10" destOrd="0" presId="urn:microsoft.com/office/officeart/2018/2/layout/IconVerticalSolidList"/>
    <dgm:cxn modelId="{7CCA1421-A06C-41F7-9982-41D50674B9BD}" type="presParOf" srcId="{059FC81E-D3F3-4E15-8B6D-F1281E1565DF}" destId="{2D731186-457F-4B41-8728-A36FAFFA96F2}" srcOrd="0" destOrd="0" presId="urn:microsoft.com/office/officeart/2018/2/layout/IconVerticalSolidList"/>
    <dgm:cxn modelId="{152C3D57-54A0-4B52-B2DA-748F408F3DE7}" type="presParOf" srcId="{059FC81E-D3F3-4E15-8B6D-F1281E1565DF}" destId="{493A6D5B-130B-4FED-BCE1-01CF12E0DD2C}" srcOrd="1" destOrd="0" presId="urn:microsoft.com/office/officeart/2018/2/layout/IconVerticalSolidList"/>
    <dgm:cxn modelId="{A32CA758-8B25-4EAC-8309-AEE64E196AA6}" type="presParOf" srcId="{059FC81E-D3F3-4E15-8B6D-F1281E1565DF}" destId="{D141359D-A70D-4225-8C77-AE7F0838A8DD}" srcOrd="2" destOrd="0" presId="urn:microsoft.com/office/officeart/2018/2/layout/IconVerticalSolidList"/>
    <dgm:cxn modelId="{C210D5C2-746A-482B-B3E2-239BEC869B89}" type="presParOf" srcId="{059FC81E-D3F3-4E15-8B6D-F1281E1565DF}" destId="{EC996DBD-4DCF-4F13-85EC-AD490E0CC3F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039E0-0990-41E4-AAC0-239F77BA186A}">
      <dsp:nvSpPr>
        <dsp:cNvPr id="0" name=""/>
        <dsp:cNvSpPr/>
      </dsp:nvSpPr>
      <dsp:spPr>
        <a:xfrm>
          <a:off x="0" y="1432"/>
          <a:ext cx="9810750" cy="6105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58F5AB-9B28-4742-AF74-54033DEB7CFB}">
      <dsp:nvSpPr>
        <dsp:cNvPr id="0" name=""/>
        <dsp:cNvSpPr/>
      </dsp:nvSpPr>
      <dsp:spPr>
        <a:xfrm>
          <a:off x="184681" y="138799"/>
          <a:ext cx="335785" cy="3357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1E2EAE-7A71-4DFC-8522-C738627836F7}">
      <dsp:nvSpPr>
        <dsp:cNvPr id="0" name=""/>
        <dsp:cNvSpPr/>
      </dsp:nvSpPr>
      <dsp:spPr>
        <a:xfrm>
          <a:off x="705148" y="1432"/>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b="0" kern="1200" baseline="0"/>
            <a:t>To improve understanding and clarity, effective communication ensures that everyone is on the same page.</a:t>
          </a:r>
          <a:endParaRPr lang="en-US" sz="1800" kern="1200"/>
        </a:p>
      </dsp:txBody>
      <dsp:txXfrm>
        <a:off x="705148" y="1432"/>
        <a:ext cx="9105601" cy="610518"/>
      </dsp:txXfrm>
    </dsp:sp>
    <dsp:sp modelId="{C4DCF00E-4620-4329-85BF-DAB806A9F8DC}">
      <dsp:nvSpPr>
        <dsp:cNvPr id="0" name=""/>
        <dsp:cNvSpPr/>
      </dsp:nvSpPr>
      <dsp:spPr>
        <a:xfrm>
          <a:off x="0" y="764580"/>
          <a:ext cx="9810750" cy="6105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8D5078-05A5-4E32-8133-472531C8A822}">
      <dsp:nvSpPr>
        <dsp:cNvPr id="0" name=""/>
        <dsp:cNvSpPr/>
      </dsp:nvSpPr>
      <dsp:spPr>
        <a:xfrm>
          <a:off x="184681" y="901947"/>
          <a:ext cx="335785" cy="3357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26D866-A5C9-49E7-B38B-100FF725D1D9}">
      <dsp:nvSpPr>
        <dsp:cNvPr id="0" name=""/>
        <dsp:cNvSpPr/>
      </dsp:nvSpPr>
      <dsp:spPr>
        <a:xfrm>
          <a:off x="705148" y="764580"/>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b="0" kern="1200" baseline="0"/>
            <a:t>To enhance teamwork, good communication helps team members work well together and support each other.</a:t>
          </a:r>
          <a:endParaRPr lang="en-US" sz="1800" kern="1200"/>
        </a:p>
      </dsp:txBody>
      <dsp:txXfrm>
        <a:off x="705148" y="764580"/>
        <a:ext cx="9105601" cy="610518"/>
      </dsp:txXfrm>
    </dsp:sp>
    <dsp:sp modelId="{6BD5BC93-35D3-465D-9344-59FF5691DB10}">
      <dsp:nvSpPr>
        <dsp:cNvPr id="0" name=""/>
        <dsp:cNvSpPr/>
      </dsp:nvSpPr>
      <dsp:spPr>
        <a:xfrm>
          <a:off x="0" y="1527729"/>
          <a:ext cx="9810750" cy="6105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62174-3D0E-4C13-A740-23846285C531}">
      <dsp:nvSpPr>
        <dsp:cNvPr id="0" name=""/>
        <dsp:cNvSpPr/>
      </dsp:nvSpPr>
      <dsp:spPr>
        <a:xfrm>
          <a:off x="184681" y="1665095"/>
          <a:ext cx="335785" cy="33578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8E4448-F07B-44EB-91E3-4B8B6F2F9A7A}">
      <dsp:nvSpPr>
        <dsp:cNvPr id="0" name=""/>
        <dsp:cNvSpPr/>
      </dsp:nvSpPr>
      <dsp:spPr>
        <a:xfrm>
          <a:off x="705148" y="1527729"/>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b="0" kern="1200" baseline="0"/>
            <a:t>Clear communication allows team members to share ideas, helping them make better and smarter decisions.</a:t>
          </a:r>
          <a:endParaRPr lang="en-US" sz="1800" kern="1200"/>
        </a:p>
      </dsp:txBody>
      <dsp:txXfrm>
        <a:off x="705148" y="1527729"/>
        <a:ext cx="9105601" cy="610518"/>
      </dsp:txXfrm>
    </dsp:sp>
    <dsp:sp modelId="{0B6B9704-0C55-4F5F-9A20-FB3179BCC5AC}">
      <dsp:nvSpPr>
        <dsp:cNvPr id="0" name=""/>
        <dsp:cNvSpPr/>
      </dsp:nvSpPr>
      <dsp:spPr>
        <a:xfrm>
          <a:off x="0" y="2290877"/>
          <a:ext cx="9810750" cy="6105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07163C-F44E-4B61-AFAB-401700475052}">
      <dsp:nvSpPr>
        <dsp:cNvPr id="0" name=""/>
        <dsp:cNvSpPr/>
      </dsp:nvSpPr>
      <dsp:spPr>
        <a:xfrm>
          <a:off x="184681" y="2428243"/>
          <a:ext cx="335785" cy="33578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AFA20B-62BB-4684-BB33-947EE6F2AFF3}">
      <dsp:nvSpPr>
        <dsp:cNvPr id="0" name=""/>
        <dsp:cNvSpPr/>
      </dsp:nvSpPr>
      <dsp:spPr>
        <a:xfrm>
          <a:off x="705148" y="2290877"/>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b="0" kern="1200" baseline="0"/>
            <a:t>Good communication builds trust and helps the team get along better.</a:t>
          </a:r>
          <a:endParaRPr lang="en-US" sz="1800" kern="1200"/>
        </a:p>
      </dsp:txBody>
      <dsp:txXfrm>
        <a:off x="705148" y="2290877"/>
        <a:ext cx="9105601" cy="610518"/>
      </dsp:txXfrm>
    </dsp:sp>
    <dsp:sp modelId="{A48417E8-643F-4D24-A583-42F74B354086}">
      <dsp:nvSpPr>
        <dsp:cNvPr id="0" name=""/>
        <dsp:cNvSpPr/>
      </dsp:nvSpPr>
      <dsp:spPr>
        <a:xfrm>
          <a:off x="0" y="3054025"/>
          <a:ext cx="9810750" cy="61051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114890-8A3A-4625-B290-EB7AF2B2B1FF}">
      <dsp:nvSpPr>
        <dsp:cNvPr id="0" name=""/>
        <dsp:cNvSpPr/>
      </dsp:nvSpPr>
      <dsp:spPr>
        <a:xfrm>
          <a:off x="184681" y="3191392"/>
          <a:ext cx="335785" cy="33578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F451C8-2A71-478E-A98C-B3C01EDCF40E}">
      <dsp:nvSpPr>
        <dsp:cNvPr id="0" name=""/>
        <dsp:cNvSpPr/>
      </dsp:nvSpPr>
      <dsp:spPr>
        <a:xfrm>
          <a:off x="705148" y="3054025"/>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b="0" kern="1200" baseline="0"/>
            <a:t>Clear communication reduces misunderstandings between staff and the kitchen.</a:t>
          </a:r>
          <a:endParaRPr lang="en-US" sz="1800" kern="1200"/>
        </a:p>
      </dsp:txBody>
      <dsp:txXfrm>
        <a:off x="705148" y="3054025"/>
        <a:ext cx="9105601" cy="610518"/>
      </dsp:txXfrm>
    </dsp:sp>
    <dsp:sp modelId="{2D731186-457F-4B41-8728-A36FAFFA96F2}">
      <dsp:nvSpPr>
        <dsp:cNvPr id="0" name=""/>
        <dsp:cNvSpPr/>
      </dsp:nvSpPr>
      <dsp:spPr>
        <a:xfrm>
          <a:off x="0" y="3817173"/>
          <a:ext cx="9810750" cy="6105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3A6D5B-130B-4FED-BCE1-01CF12E0DD2C}">
      <dsp:nvSpPr>
        <dsp:cNvPr id="0" name=""/>
        <dsp:cNvSpPr/>
      </dsp:nvSpPr>
      <dsp:spPr>
        <a:xfrm>
          <a:off x="184681" y="3954540"/>
          <a:ext cx="335785" cy="33578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996DBD-4DCF-4F13-85EC-AD490E0CC3F7}">
      <dsp:nvSpPr>
        <dsp:cNvPr id="0" name=""/>
        <dsp:cNvSpPr/>
      </dsp:nvSpPr>
      <dsp:spPr>
        <a:xfrm>
          <a:off x="705148" y="3817173"/>
          <a:ext cx="9105601" cy="610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13" tIns="64613" rIns="64613" bIns="64613" numCol="1" spcCol="1270" anchor="ctr" anchorCtr="0">
          <a:noAutofit/>
        </a:bodyPr>
        <a:lstStyle/>
        <a:p>
          <a:pPr marL="0" lvl="0" indent="0" algn="l" defTabSz="800100">
            <a:lnSpc>
              <a:spcPct val="90000"/>
            </a:lnSpc>
            <a:spcBef>
              <a:spcPct val="0"/>
            </a:spcBef>
            <a:spcAft>
              <a:spcPct val="35000"/>
            </a:spcAft>
            <a:buNone/>
          </a:pPr>
          <a:r>
            <a:rPr lang="en-US" sz="1800" kern="1200" baseline="0"/>
            <a:t>T</a:t>
          </a:r>
          <a:r>
            <a:rPr lang="en-US" sz="1800" b="0" kern="1200" baseline="0"/>
            <a:t>aking time to listen helps staff understand each other better.</a:t>
          </a:r>
          <a:endParaRPr lang="en-US" sz="1800" kern="1200"/>
        </a:p>
      </dsp:txBody>
      <dsp:txXfrm>
        <a:off x="705148" y="3817173"/>
        <a:ext cx="9105601" cy="6105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21T21:29:10.219"/>
    </inkml:context>
    <inkml:brush xml:id="br0">
      <inkml:brushProperty name="width" value="0.05" units="cm"/>
      <inkml:brushProperty name="height" value="0.05" units="cm"/>
    </inkml:brush>
  </inkml:definitions>
  <inkml:trace contextRef="#ctx0" brushRef="#br0">1 0 32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5T16:01:37.734"/>
    </inkml:context>
    <inkml:brush xml:id="br0">
      <inkml:brushProperty name="width" value="0.05" units="cm"/>
      <inkml:brushProperty name="height" value="0.05" units="cm"/>
    </inkml:brush>
  </inkml:definitions>
  <inkml:trace contextRef="#ctx0" brushRef="#br0">1 0 32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B38DA-0616-0348-95EB-A2182FEF14ED}"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4B8B8F-ACA2-4442-B109-10BBA7EC970D}" type="slidenum">
              <a:rPr lang="en-GB" smtClean="0"/>
              <a:t>‹#›</a:t>
            </a:fld>
            <a:endParaRPr lang="en-GB"/>
          </a:p>
        </p:txBody>
      </p:sp>
    </p:spTree>
    <p:extLst>
      <p:ext uri="{BB962C8B-B14F-4D97-AF65-F5344CB8AC3E}">
        <p14:creationId xmlns:p14="http://schemas.microsoft.com/office/powerpoint/2010/main" val="1387849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B8B8F-ACA2-4442-B109-10BBA7EC970D}" type="slidenum">
              <a:rPr lang="en-GB" smtClean="0"/>
              <a:t>3</a:t>
            </a:fld>
            <a:endParaRPr lang="en-GB"/>
          </a:p>
        </p:txBody>
      </p:sp>
    </p:spTree>
    <p:extLst>
      <p:ext uri="{BB962C8B-B14F-4D97-AF65-F5344CB8AC3E}">
        <p14:creationId xmlns:p14="http://schemas.microsoft.com/office/powerpoint/2010/main" val="2672104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Clarity- A supervisor clearly tells a new staff member:</a:t>
            </a:r>
            <a:br>
              <a:rPr lang="en-GB" dirty="0"/>
            </a:br>
            <a:r>
              <a:rPr lang="en-GB" dirty="0"/>
              <a:t>“Table 5 ordered Full Breakfast 2 eggs, 2 sausage no black pudding but no mushroom but extra potato </a:t>
            </a:r>
            <a:r>
              <a:rPr lang="en-GB" dirty="0" err="1"/>
              <a:t>rosti</a:t>
            </a:r>
            <a:r>
              <a:rPr lang="en-GB" dirty="0"/>
              <a:t> ”</a:t>
            </a:r>
          </a:p>
          <a:p>
            <a:r>
              <a:rPr lang="en-GB" dirty="0"/>
              <a:t>Because the message is </a:t>
            </a:r>
            <a:r>
              <a:rPr lang="en-GB" b="1" dirty="0"/>
              <a:t>clear and simple</a:t>
            </a:r>
            <a:r>
              <a:rPr lang="en-GB" dirty="0"/>
              <a:t>, the staff and kitchen understand the order correctly and </a:t>
            </a:r>
            <a:r>
              <a:rPr lang="en-GB" b="1" dirty="0"/>
              <a:t>avoid mistakes</a:t>
            </a:r>
            <a:r>
              <a:rPr lang="en-GB" dirty="0"/>
              <a:t>.</a:t>
            </a:r>
          </a:p>
          <a:p>
            <a:endParaRPr lang="en-GB" dirty="0"/>
          </a:p>
        </p:txBody>
      </p:sp>
      <p:sp>
        <p:nvSpPr>
          <p:cNvPr id="4" name="Slide Number Placeholder 3"/>
          <p:cNvSpPr>
            <a:spLocks noGrp="1"/>
          </p:cNvSpPr>
          <p:nvPr>
            <p:ph type="sldNum" sz="quarter" idx="5"/>
          </p:nvPr>
        </p:nvSpPr>
        <p:spPr/>
        <p:txBody>
          <a:bodyPr/>
          <a:lstStyle/>
          <a:p>
            <a:fld id="{D24B8B8F-ACA2-4442-B109-10BBA7EC970D}" type="slidenum">
              <a:rPr lang="en-GB" smtClean="0"/>
              <a:t>8</a:t>
            </a:fld>
            <a:endParaRPr lang="en-GB"/>
          </a:p>
        </p:txBody>
      </p:sp>
    </p:spTree>
    <p:extLst>
      <p:ext uri="{BB962C8B-B14F-4D97-AF65-F5344CB8AC3E}">
        <p14:creationId xmlns:p14="http://schemas.microsoft.com/office/powerpoint/2010/main" val="2408675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During my placement, I observed that communication is very important during busy service. However, new staff and placement students sometimes feel unsure about their tasks or hesitate to ask questions. This can cause small misunderstandings between the kitchen and service team. Because of this, I identified team communication and support for new staff as an area that could be improved through training.</a:t>
            </a:r>
          </a:p>
        </p:txBody>
      </p:sp>
      <p:sp>
        <p:nvSpPr>
          <p:cNvPr id="4" name="Slide Number Placeholder 3"/>
          <p:cNvSpPr>
            <a:spLocks noGrp="1"/>
          </p:cNvSpPr>
          <p:nvPr>
            <p:ph type="sldNum" sz="quarter" idx="5"/>
          </p:nvPr>
        </p:nvSpPr>
        <p:spPr/>
        <p:txBody>
          <a:bodyPr/>
          <a:lstStyle/>
          <a:p>
            <a:fld id="{D24B8B8F-ACA2-4442-B109-10BBA7EC970D}" type="slidenum">
              <a:rPr lang="en-GB" smtClean="0"/>
              <a:t>11</a:t>
            </a:fld>
            <a:endParaRPr lang="en-GB"/>
          </a:p>
        </p:txBody>
      </p:sp>
    </p:spTree>
    <p:extLst>
      <p:ext uri="{BB962C8B-B14F-4D97-AF65-F5344CB8AC3E}">
        <p14:creationId xmlns:p14="http://schemas.microsoft.com/office/powerpoint/2010/main" val="157044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Weekly team meetings allow staff to share problems and ask questions, helping find solutions together. This improves communication, teamwork, and helps everyone stay updated with any changes.</a:t>
            </a:r>
          </a:p>
        </p:txBody>
      </p:sp>
      <p:sp>
        <p:nvSpPr>
          <p:cNvPr id="4" name="Slide Number Placeholder 3"/>
          <p:cNvSpPr>
            <a:spLocks noGrp="1"/>
          </p:cNvSpPr>
          <p:nvPr>
            <p:ph type="sldNum" sz="quarter" idx="5"/>
          </p:nvPr>
        </p:nvSpPr>
        <p:spPr/>
        <p:txBody>
          <a:bodyPr/>
          <a:lstStyle/>
          <a:p>
            <a:fld id="{D24B8B8F-ACA2-4442-B109-10BBA7EC970D}" type="slidenum">
              <a:rPr lang="en-GB" smtClean="0"/>
              <a:t>14</a:t>
            </a:fld>
            <a:endParaRPr lang="en-GB"/>
          </a:p>
        </p:txBody>
      </p:sp>
    </p:spTree>
    <p:extLst>
      <p:ext uri="{BB962C8B-B14F-4D97-AF65-F5344CB8AC3E}">
        <p14:creationId xmlns:p14="http://schemas.microsoft.com/office/powerpoint/2010/main" val="1135205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Left hemisphere (left side of brain):</a:t>
            </a:r>
            <a:endParaRPr lang="en-GB" dirty="0"/>
          </a:p>
          <a:p>
            <a:r>
              <a:rPr lang="en-GB" dirty="0"/>
              <a:t>Language (speech, writing)</a:t>
            </a:r>
          </a:p>
          <a:p>
            <a:r>
              <a:rPr lang="en-GB" dirty="0"/>
              <a:t>Maths and calculation</a:t>
            </a:r>
          </a:p>
          <a:p>
            <a:r>
              <a:rPr lang="en-GB" dirty="0"/>
              <a:t>Main communication </a:t>
            </a:r>
            <a:r>
              <a:rPr lang="en-GB" dirty="0" err="1"/>
              <a:t>center</a:t>
            </a:r>
            <a:endParaRPr lang="en-GB" dirty="0"/>
          </a:p>
          <a:p>
            <a:r>
              <a:rPr lang="en-GB" b="1" dirty="0"/>
              <a:t>Right hemisphere (right side of brain):</a:t>
            </a:r>
            <a:endParaRPr lang="en-GB" dirty="0"/>
          </a:p>
          <a:p>
            <a:r>
              <a:rPr lang="en-GB" dirty="0"/>
              <a:t>Spatial skills (understanding space, shapes)</a:t>
            </a:r>
          </a:p>
          <a:p>
            <a:r>
              <a:rPr lang="en-GB" dirty="0"/>
              <a:t>Non-verbal thinking (images, ideas)</a:t>
            </a:r>
          </a:p>
          <a:p>
            <a:r>
              <a:rPr lang="en-GB" dirty="0"/>
              <a:t>Basic language understanding</a:t>
            </a:r>
          </a:p>
          <a:p>
            <a:endParaRPr lang="en-GB" dirty="0"/>
          </a:p>
        </p:txBody>
      </p:sp>
      <p:sp>
        <p:nvSpPr>
          <p:cNvPr id="4" name="Slide Number Placeholder 3"/>
          <p:cNvSpPr>
            <a:spLocks noGrp="1"/>
          </p:cNvSpPr>
          <p:nvPr>
            <p:ph type="sldNum" sz="quarter" idx="5"/>
          </p:nvPr>
        </p:nvSpPr>
        <p:spPr/>
        <p:txBody>
          <a:bodyPr/>
          <a:lstStyle/>
          <a:p>
            <a:fld id="{D24B8B8F-ACA2-4442-B109-10BBA7EC970D}" type="slidenum">
              <a:rPr lang="en-GB" smtClean="0"/>
              <a:t>19</a:t>
            </a:fld>
            <a:endParaRPr lang="en-GB"/>
          </a:p>
        </p:txBody>
      </p:sp>
    </p:spTree>
    <p:extLst>
      <p:ext uri="{BB962C8B-B14F-4D97-AF65-F5344CB8AC3E}">
        <p14:creationId xmlns:p14="http://schemas.microsoft.com/office/powerpoint/2010/main" val="827304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Older Generations:</a:t>
            </a:r>
            <a:r>
              <a:rPr lang="en-GB" dirty="0"/>
              <a:t> They grew up sitting in a desk with a notebook and a pen, writing down what the teacher said by hand.</a:t>
            </a:r>
          </a:p>
          <a:p>
            <a:r>
              <a:rPr lang="en-GB" b="1" dirty="0"/>
              <a:t>Gen Z:</a:t>
            </a:r>
            <a:r>
              <a:rPr lang="en-GB" dirty="0"/>
              <a:t> They often find writing by hand too slow. They prefer to record the lecture on their phone, take a photo of the whiteboard, or use apps to keep track of information.</a:t>
            </a:r>
          </a:p>
          <a:p>
            <a:endParaRPr lang="en-GB" dirty="0"/>
          </a:p>
          <a:p>
            <a:r>
              <a:rPr lang="en-GB" b="1" dirty="0"/>
              <a:t>Older Generations:</a:t>
            </a:r>
            <a:r>
              <a:rPr lang="en-GB" dirty="0"/>
              <a:t> They are used to a "wait and see" world—waiting a week for a grade or 24 hours for a return phone call.</a:t>
            </a:r>
          </a:p>
          <a:p>
            <a:r>
              <a:rPr lang="en-GB" b="1" dirty="0"/>
              <a:t>Gen Z:</a:t>
            </a:r>
            <a:r>
              <a:rPr lang="en-GB" dirty="0"/>
              <a:t> Because of Google and instant messaging, they are used to getting answers in seconds. If a teacher or a website takes too long to respond, they get frustrated.</a:t>
            </a:r>
          </a:p>
          <a:p>
            <a:endParaRPr lang="en-GB" dirty="0"/>
          </a:p>
          <a:p>
            <a:r>
              <a:rPr lang="en-GB" b="1" dirty="0"/>
              <a:t>Older Generations:</a:t>
            </a:r>
            <a:r>
              <a:rPr lang="en-GB" dirty="0"/>
              <a:t> Their brains are "wired" to read long books and follow a straight line of thought from start to finish (</a:t>
            </a:r>
            <a:r>
              <a:rPr lang="en-GB" b="1" dirty="0"/>
              <a:t>Linear processing</a:t>
            </a:r>
            <a:r>
              <a:rPr lang="en-GB" dirty="0"/>
              <a:t>).</a:t>
            </a:r>
          </a:p>
          <a:p>
            <a:r>
              <a:rPr lang="en-GB" b="1" dirty="0"/>
              <a:t>Gen Z:</a:t>
            </a:r>
            <a:r>
              <a:rPr lang="en-GB" dirty="0"/>
              <a:t> Because they grew up with video games and social media, their brains are better at processing many images at once. They can scan a screen and find what they need instantly, but they might struggle more with long, boring texts (</a:t>
            </a:r>
            <a:r>
              <a:rPr lang="en-GB" b="1" dirty="0"/>
              <a:t>Visual processing</a:t>
            </a:r>
            <a:r>
              <a:rPr lang="en-GB" dirty="0"/>
              <a:t>).</a:t>
            </a:r>
          </a:p>
          <a:p>
            <a:endParaRPr lang="en-GB" dirty="0"/>
          </a:p>
          <a:p>
            <a:endParaRPr lang="en-GB" dirty="0"/>
          </a:p>
        </p:txBody>
      </p:sp>
      <p:sp>
        <p:nvSpPr>
          <p:cNvPr id="4" name="Slide Number Placeholder 3"/>
          <p:cNvSpPr>
            <a:spLocks noGrp="1"/>
          </p:cNvSpPr>
          <p:nvPr>
            <p:ph type="sldNum" sz="quarter" idx="5"/>
          </p:nvPr>
        </p:nvSpPr>
        <p:spPr/>
        <p:txBody>
          <a:bodyPr/>
          <a:lstStyle/>
          <a:p>
            <a:fld id="{D24B8B8F-ACA2-4442-B109-10BBA7EC970D}" type="slidenum">
              <a:rPr lang="en-GB" smtClean="0"/>
              <a:t>22</a:t>
            </a:fld>
            <a:endParaRPr lang="en-GB"/>
          </a:p>
        </p:txBody>
      </p:sp>
    </p:spTree>
    <p:extLst>
      <p:ext uri="{BB962C8B-B14F-4D97-AF65-F5344CB8AC3E}">
        <p14:creationId xmlns:p14="http://schemas.microsoft.com/office/powerpoint/2010/main" val="2812636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56D6-F195-48D7-978E-7EE16D430469}"/>
              </a:ext>
            </a:extLst>
          </p:cNvPr>
          <p:cNvSpPr>
            <a:spLocks noGrp="1"/>
          </p:cNvSpPr>
          <p:nvPr>
            <p:ph type="ctrTitle"/>
          </p:nvPr>
        </p:nvSpPr>
        <p:spPr>
          <a:xfrm>
            <a:off x="1756946" y="1104900"/>
            <a:ext cx="8376514" cy="3120504"/>
          </a:xfrm>
        </p:spPr>
        <p:txBody>
          <a:bodyPr anchor="b">
            <a:normAutofit/>
          </a:bodyPr>
          <a:lstStyle>
            <a:lvl1pPr algn="ctr">
              <a:lnSpc>
                <a:spcPct val="110000"/>
              </a:lnSpc>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0A72F42-5C88-4F7D-803B-C371B570D784}"/>
              </a:ext>
            </a:extLst>
          </p:cNvPr>
          <p:cNvSpPr>
            <a:spLocks noGrp="1"/>
          </p:cNvSpPr>
          <p:nvPr>
            <p:ph type="subTitle" idx="1"/>
          </p:nvPr>
        </p:nvSpPr>
        <p:spPr>
          <a:xfrm>
            <a:off x="2908039" y="4442385"/>
            <a:ext cx="6074328" cy="984023"/>
          </a:xfrm>
        </p:spPr>
        <p:txBody>
          <a:bodyPr>
            <a:normAutofit/>
          </a:bodyPr>
          <a:lstStyle>
            <a:lvl1pPr marL="0" indent="0" algn="ctr">
              <a:lnSpc>
                <a:spcPct val="100000"/>
              </a:lnSpc>
              <a:buNone/>
              <a:defRPr sz="2000" i="0" spc="16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0384F3-2D6A-49F6-8F79-F3955E90484E}"/>
              </a:ext>
            </a:extLst>
          </p:cNvPr>
          <p:cNvSpPr>
            <a:spLocks noGrp="1"/>
          </p:cNvSpPr>
          <p:nvPr>
            <p:ph type="dt" sz="half" idx="10"/>
          </p:nvPr>
        </p:nvSpPr>
        <p:spPr/>
        <p:txBody>
          <a:bodyPr/>
          <a:lstStyle/>
          <a:p>
            <a:fld id="{91F9259A-1FE3-4FF9-8A07-BDD8177164ED}" type="datetime4">
              <a:rPr lang="en-US" smtClean="0"/>
              <a:t>March 15, 2026</a:t>
            </a:fld>
            <a:endParaRPr lang="en-US"/>
          </a:p>
        </p:txBody>
      </p:sp>
      <p:sp>
        <p:nvSpPr>
          <p:cNvPr id="5" name="Footer Placeholder 4">
            <a:extLst>
              <a:ext uri="{FF2B5EF4-FFF2-40B4-BE49-F238E27FC236}">
                <a16:creationId xmlns:a16="http://schemas.microsoft.com/office/drawing/2014/main" id="{95363F32-CD31-4801-BAE4-09EEB1262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5D34C-49ED-4ADB-8693-73B790764F3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47222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B333-9E16-4502-96B5-3F586B7E003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6ED0795-5EC7-4FF8-9FC7-22AFA3C55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A2DA5B-9862-4A23-8FEC-5C1ABC2EEF1B}"/>
              </a:ext>
            </a:extLst>
          </p:cNvPr>
          <p:cNvSpPr>
            <a:spLocks noGrp="1"/>
          </p:cNvSpPr>
          <p:nvPr>
            <p:ph type="dt" sz="half" idx="10"/>
          </p:nvPr>
        </p:nvSpPr>
        <p:spPr>
          <a:xfrm rot="5400000">
            <a:off x="10506456" y="5074920"/>
            <a:ext cx="2647667" cy="365125"/>
          </a:xfrm>
        </p:spPr>
        <p:txBody>
          <a:bodyPr/>
          <a:lstStyle/>
          <a:p>
            <a:fld id="{5D340FED-6E95-4177-A7EF-CD303B9E611D}" type="datetime4">
              <a:rPr lang="en-US" smtClean="0"/>
              <a:t>March 15, 2026</a:t>
            </a:fld>
            <a:endParaRPr lang="en-US"/>
          </a:p>
        </p:txBody>
      </p:sp>
      <p:sp>
        <p:nvSpPr>
          <p:cNvPr id="5" name="Footer Placeholder 4">
            <a:extLst>
              <a:ext uri="{FF2B5EF4-FFF2-40B4-BE49-F238E27FC236}">
                <a16:creationId xmlns:a16="http://schemas.microsoft.com/office/drawing/2014/main" id="{C63D9A4B-0DA7-46BB-9DCE-3F26075C44C6}"/>
              </a:ext>
            </a:extLst>
          </p:cNvPr>
          <p:cNvSpPr>
            <a:spLocks noGrp="1"/>
          </p:cNvSpPr>
          <p:nvPr>
            <p:ph type="ftr" sz="quarter" idx="11"/>
          </p:nvPr>
        </p:nvSpPr>
        <p:spPr>
          <a:xfrm rot="5400000">
            <a:off x="10451592" y="1408176"/>
            <a:ext cx="2770499" cy="365125"/>
          </a:xfrm>
        </p:spPr>
        <p:txBody>
          <a:bodyPr/>
          <a:lstStyle/>
          <a:p>
            <a:endParaRPr lang="en-US" dirty="0"/>
          </a:p>
        </p:txBody>
      </p:sp>
      <p:sp>
        <p:nvSpPr>
          <p:cNvPr id="6" name="Slide Number Placeholder 5">
            <a:extLst>
              <a:ext uri="{FF2B5EF4-FFF2-40B4-BE49-F238E27FC236}">
                <a16:creationId xmlns:a16="http://schemas.microsoft.com/office/drawing/2014/main" id="{EE6A7C47-81AC-431C-A7C3-2BC71AD14417}"/>
              </a:ext>
            </a:extLst>
          </p:cNvPr>
          <p:cNvSpPr>
            <a:spLocks noGrp="1"/>
          </p:cNvSpPr>
          <p:nvPr>
            <p:ph type="sldNum" sz="quarter" idx="12"/>
          </p:nvPr>
        </p:nvSpPr>
        <p:spPr>
          <a:xfrm>
            <a:off x="11558016" y="3136392"/>
            <a:ext cx="545911" cy="580029"/>
          </a:xfrm>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40656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D2E47-4DC7-46C4-9407-FA4CF7E0AAE3}"/>
              </a:ext>
            </a:extLst>
          </p:cNvPr>
          <p:cNvSpPr>
            <a:spLocks noGrp="1"/>
          </p:cNvSpPr>
          <p:nvPr>
            <p:ph type="title"/>
          </p:nvPr>
        </p:nvSpPr>
        <p:spPr>
          <a:xfrm>
            <a:off x="1052513" y="1709738"/>
            <a:ext cx="9087774" cy="3438524"/>
          </a:xfrm>
        </p:spPr>
        <p:txBody>
          <a:bodyPr anchor="b">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BF7B502-122E-4177-A408-FC436A254215}"/>
              </a:ext>
            </a:extLst>
          </p:cNvPr>
          <p:cNvSpPr>
            <a:spLocks noGrp="1"/>
          </p:cNvSpPr>
          <p:nvPr>
            <p:ph type="body" idx="1"/>
          </p:nvPr>
        </p:nvSpPr>
        <p:spPr>
          <a:xfrm>
            <a:off x="1052513" y="5148262"/>
            <a:ext cx="8844522" cy="113823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229696-2AEF-4765-B33E-7DA328E464FF}"/>
              </a:ext>
            </a:extLst>
          </p:cNvPr>
          <p:cNvSpPr>
            <a:spLocks noGrp="1"/>
          </p:cNvSpPr>
          <p:nvPr>
            <p:ph type="dt" sz="half" idx="10"/>
          </p:nvPr>
        </p:nvSpPr>
        <p:spPr/>
        <p:txBody>
          <a:bodyPr/>
          <a:lstStyle/>
          <a:p>
            <a:fld id="{477962CB-39AD-45A9-800F-54DAB53D6021}" type="datetime4">
              <a:rPr lang="en-US" smtClean="0"/>
              <a:t>March 15, 2026</a:t>
            </a:fld>
            <a:endParaRPr lang="en-US"/>
          </a:p>
        </p:txBody>
      </p:sp>
      <p:sp>
        <p:nvSpPr>
          <p:cNvPr id="5" name="Footer Placeholder 4">
            <a:extLst>
              <a:ext uri="{FF2B5EF4-FFF2-40B4-BE49-F238E27FC236}">
                <a16:creationId xmlns:a16="http://schemas.microsoft.com/office/drawing/2014/main" id="{4729B2E4-2F1C-4FEE-AAB2-4FCC3EEFD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7D4B8-E107-480A-AA17-261CA49BBB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98143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BAE8-3305-4F08-BECB-56AD7FD4E4B1}"/>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77021AC-6D8D-4D24-8B01-8AE8F41BE4B8}"/>
              </a:ext>
            </a:extLst>
          </p:cNvPr>
          <p:cNvSpPr>
            <a:spLocks noGrp="1"/>
          </p:cNvSpPr>
          <p:nvPr>
            <p:ph sz="half" idx="1"/>
          </p:nvPr>
        </p:nvSpPr>
        <p:spPr>
          <a:xfrm>
            <a:off x="1050878" y="1825624"/>
            <a:ext cx="4473622" cy="4460875"/>
          </a:xfrm>
        </p:spPr>
        <p:txBody>
          <a:bodyPr/>
          <a:lstStyle>
            <a:lvl2pPr marL="274320" indent="0">
              <a:buFontTx/>
              <a:buNone/>
              <a:defRPr/>
            </a:lvl2pPr>
            <a:lvl3pPr marL="502920">
              <a:defRPr/>
            </a:lvl3pPr>
            <a:lvl4pPr marL="548640" indent="0">
              <a:buFontTx/>
              <a:buNone/>
              <a:defRPr/>
            </a:lvl4pPr>
            <a:lvl5pPr marL="73152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8E7F49C-3DB3-40B7-89B3-E3BC32FC110F}"/>
              </a:ext>
            </a:extLst>
          </p:cNvPr>
          <p:cNvSpPr>
            <a:spLocks noGrp="1"/>
          </p:cNvSpPr>
          <p:nvPr>
            <p:ph sz="half" idx="2"/>
          </p:nvPr>
        </p:nvSpPr>
        <p:spPr>
          <a:xfrm>
            <a:off x="5844540" y="1825624"/>
            <a:ext cx="5016943" cy="4460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1E33D58-BDF5-4F1F-806B-0491CB3624A9}"/>
              </a:ext>
            </a:extLst>
          </p:cNvPr>
          <p:cNvSpPr>
            <a:spLocks noGrp="1"/>
          </p:cNvSpPr>
          <p:nvPr>
            <p:ph type="dt" sz="half" idx="10"/>
          </p:nvPr>
        </p:nvSpPr>
        <p:spPr/>
        <p:txBody>
          <a:bodyPr/>
          <a:lstStyle/>
          <a:p>
            <a:fld id="{2DEDF93D-55AB-4606-B9D7-742F1FC51983}" type="datetime4">
              <a:rPr lang="en-US" smtClean="0"/>
              <a:t>March 15, 2026</a:t>
            </a:fld>
            <a:endParaRPr lang="en-US" dirty="0"/>
          </a:p>
        </p:txBody>
      </p:sp>
      <p:sp>
        <p:nvSpPr>
          <p:cNvPr id="6" name="Footer Placeholder 5">
            <a:extLst>
              <a:ext uri="{FF2B5EF4-FFF2-40B4-BE49-F238E27FC236}">
                <a16:creationId xmlns:a16="http://schemas.microsoft.com/office/drawing/2014/main" id="{848BCBFD-1FE1-441A-B3AF-C3E7E7B8D11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0CE272-E6FB-455B-BACB-2471D66D956F}"/>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2323213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73A4FB-9EF5-4D6C-A275-2DE1077A29E7}"/>
              </a:ext>
            </a:extLst>
          </p:cNvPr>
          <p:cNvSpPr>
            <a:spLocks noGrp="1"/>
          </p:cNvSpPr>
          <p:nvPr>
            <p:ph type="body" idx="1"/>
          </p:nvPr>
        </p:nvSpPr>
        <p:spPr>
          <a:xfrm>
            <a:off x="1071563" y="1835219"/>
            <a:ext cx="4452938"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DC9972A-4D34-4A9F-84EB-8D64A703B56C}"/>
              </a:ext>
            </a:extLst>
          </p:cNvPr>
          <p:cNvSpPr>
            <a:spLocks noGrp="1"/>
          </p:cNvSpPr>
          <p:nvPr>
            <p:ph sz="half" idx="2"/>
          </p:nvPr>
        </p:nvSpPr>
        <p:spPr>
          <a:xfrm>
            <a:off x="1071562" y="2717801"/>
            <a:ext cx="4452938" cy="3559452"/>
          </a:xfrm>
        </p:spPr>
        <p:txBody>
          <a:bodyPr/>
          <a:lstStyle>
            <a:lvl2pPr marL="274320" indent="0">
              <a:buFontTx/>
              <a:buNone/>
              <a:defRPr/>
            </a:lvl2pPr>
            <a:lvl3pPr marL="548640">
              <a:defRPr/>
            </a:lvl3pPr>
            <a:lvl4pPr marL="594360" indent="0">
              <a:buFontTx/>
              <a:buNone/>
              <a:defRPr/>
            </a:lvl4pPr>
            <a:lvl5pPr marL="82296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DBBDDE3-C8D7-4600-8259-24E1F8118A41}"/>
              </a:ext>
            </a:extLst>
          </p:cNvPr>
          <p:cNvSpPr>
            <a:spLocks noGrp="1"/>
          </p:cNvSpPr>
          <p:nvPr>
            <p:ph type="body" sz="quarter" idx="3"/>
          </p:nvPr>
        </p:nvSpPr>
        <p:spPr>
          <a:xfrm>
            <a:off x="5844540" y="1835219"/>
            <a:ext cx="5016943"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4649FFF-44C7-4256-AFE1-C5457C7AB501}"/>
              </a:ext>
            </a:extLst>
          </p:cNvPr>
          <p:cNvSpPr>
            <a:spLocks noGrp="1"/>
          </p:cNvSpPr>
          <p:nvPr>
            <p:ph sz="quarter" idx="4"/>
          </p:nvPr>
        </p:nvSpPr>
        <p:spPr>
          <a:xfrm>
            <a:off x="5844540" y="2717800"/>
            <a:ext cx="5016943" cy="3559453"/>
          </a:xfrm>
        </p:spPr>
        <p:txBody>
          <a:bodyPr/>
          <a:lstStyle>
            <a:lvl2pPr marL="457200" indent="0">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1BEC6ACF-080E-4B7C-B0C0-77E90C16E9F6}"/>
              </a:ext>
            </a:extLst>
          </p:cNvPr>
          <p:cNvSpPr>
            <a:spLocks noGrp="1"/>
          </p:cNvSpPr>
          <p:nvPr>
            <p:ph type="dt" sz="half" idx="10"/>
          </p:nvPr>
        </p:nvSpPr>
        <p:spPr/>
        <p:txBody>
          <a:bodyPr/>
          <a:lstStyle/>
          <a:p>
            <a:fld id="{DDF2841D-FB5C-47AB-B2FF-32E855C1EA71}" type="datetime4">
              <a:rPr lang="en-US" smtClean="0"/>
              <a:t>March 15, 2026</a:t>
            </a:fld>
            <a:endParaRPr lang="en-US"/>
          </a:p>
        </p:txBody>
      </p:sp>
      <p:sp>
        <p:nvSpPr>
          <p:cNvPr id="8" name="Footer Placeholder 7">
            <a:extLst>
              <a:ext uri="{FF2B5EF4-FFF2-40B4-BE49-F238E27FC236}">
                <a16:creationId xmlns:a16="http://schemas.microsoft.com/office/drawing/2014/main" id="{39A68C0B-BC90-4ADA-B6E6-2B30BFF9E7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BCE559-C82B-4E27-965B-4AC3C66FC8F8}"/>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12" name="Title 11">
            <a:extLst>
              <a:ext uri="{FF2B5EF4-FFF2-40B4-BE49-F238E27FC236}">
                <a16:creationId xmlns:a16="http://schemas.microsoft.com/office/drawing/2014/main" id="{3752B99E-38EC-4745-889B-124D347596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27761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3DE7304-D393-47F0-ACCC-1F72EFCCE7CA}"/>
              </a:ext>
            </a:extLst>
          </p:cNvPr>
          <p:cNvSpPr>
            <a:spLocks noGrp="1"/>
          </p:cNvSpPr>
          <p:nvPr>
            <p:ph type="dt" sz="half" idx="10"/>
          </p:nvPr>
        </p:nvSpPr>
        <p:spPr/>
        <p:txBody>
          <a:bodyPr/>
          <a:lstStyle/>
          <a:p>
            <a:fld id="{118537E9-D174-424D-BEE8-AFC4CA5F9F97}" type="datetime4">
              <a:rPr lang="en-US" smtClean="0"/>
              <a:t>March 15, 2026</a:t>
            </a:fld>
            <a:endParaRPr lang="en-US"/>
          </a:p>
        </p:txBody>
      </p:sp>
      <p:sp>
        <p:nvSpPr>
          <p:cNvPr id="4" name="Footer Placeholder 3">
            <a:extLst>
              <a:ext uri="{FF2B5EF4-FFF2-40B4-BE49-F238E27FC236}">
                <a16:creationId xmlns:a16="http://schemas.microsoft.com/office/drawing/2014/main" id="{B68451FF-032D-4787-BA4B-5EB415494A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B7511D-7256-4A08-BF62-3B3F821A6F02}"/>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6" name="Title 5">
            <a:extLst>
              <a:ext uri="{FF2B5EF4-FFF2-40B4-BE49-F238E27FC236}">
                <a16:creationId xmlns:a16="http://schemas.microsoft.com/office/drawing/2014/main" id="{03FCDA27-1C47-4EA1-A160-EC91FD88BC3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34466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E8ADA-7BF8-433A-8770-61C690F37DCB}"/>
              </a:ext>
            </a:extLst>
          </p:cNvPr>
          <p:cNvSpPr>
            <a:spLocks noGrp="1"/>
          </p:cNvSpPr>
          <p:nvPr>
            <p:ph type="dt" sz="half" idx="10"/>
          </p:nvPr>
        </p:nvSpPr>
        <p:spPr/>
        <p:txBody>
          <a:bodyPr/>
          <a:lstStyle/>
          <a:p>
            <a:fld id="{1C7A44C0-F7AC-49C2-8289-1E7A86D9FB50}" type="datetime4">
              <a:rPr lang="en-US" smtClean="0"/>
              <a:t>March 15, 2026</a:t>
            </a:fld>
            <a:endParaRPr lang="en-US"/>
          </a:p>
        </p:txBody>
      </p:sp>
      <p:sp>
        <p:nvSpPr>
          <p:cNvPr id="3" name="Footer Placeholder 2">
            <a:extLst>
              <a:ext uri="{FF2B5EF4-FFF2-40B4-BE49-F238E27FC236}">
                <a16:creationId xmlns:a16="http://schemas.microsoft.com/office/drawing/2014/main" id="{16357B86-EC22-49C6-BBC6-639D57D1AF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63764B-CF91-4C81-B4C3-5B5E5A97361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002277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E4801-B0C7-4458-B413-24D6E68FAA57}"/>
              </a:ext>
            </a:extLst>
          </p:cNvPr>
          <p:cNvSpPr>
            <a:spLocks noGrp="1"/>
          </p:cNvSpPr>
          <p:nvPr>
            <p:ph type="title"/>
          </p:nvPr>
        </p:nvSpPr>
        <p:spPr>
          <a:xfrm>
            <a:off x="1063633" y="457200"/>
            <a:ext cx="4170355" cy="191750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2FA0C76-733A-488A-89FB-7D04FD64BD68}"/>
              </a:ext>
            </a:extLst>
          </p:cNvPr>
          <p:cNvSpPr>
            <a:spLocks noGrp="1"/>
          </p:cNvSpPr>
          <p:nvPr>
            <p:ph idx="1"/>
          </p:nvPr>
        </p:nvSpPr>
        <p:spPr>
          <a:xfrm>
            <a:off x="5481637" y="457200"/>
            <a:ext cx="5562601" cy="59436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D45B9DE-016A-4B31-BB52-99C76E28B4B9}"/>
              </a:ext>
            </a:extLst>
          </p:cNvPr>
          <p:cNvSpPr>
            <a:spLocks noGrp="1"/>
          </p:cNvSpPr>
          <p:nvPr>
            <p:ph type="body" sz="half" idx="2"/>
          </p:nvPr>
        </p:nvSpPr>
        <p:spPr>
          <a:xfrm>
            <a:off x="1063633" y="2374708"/>
            <a:ext cx="4170355" cy="40260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ED6CC3-66DD-4D9A-A9C7-F588BA88C992}"/>
              </a:ext>
            </a:extLst>
          </p:cNvPr>
          <p:cNvSpPr>
            <a:spLocks noGrp="1"/>
          </p:cNvSpPr>
          <p:nvPr>
            <p:ph type="dt" sz="half" idx="10"/>
          </p:nvPr>
        </p:nvSpPr>
        <p:spPr/>
        <p:txBody>
          <a:bodyPr/>
          <a:lstStyle/>
          <a:p>
            <a:fld id="{73BB84BC-6E78-40D1-8831-40AB1F596614}" type="datetime4">
              <a:rPr lang="en-US" smtClean="0"/>
              <a:t>March 15, 2026</a:t>
            </a:fld>
            <a:endParaRPr lang="en-US"/>
          </a:p>
        </p:txBody>
      </p:sp>
      <p:sp>
        <p:nvSpPr>
          <p:cNvPr id="6" name="Footer Placeholder 5">
            <a:extLst>
              <a:ext uri="{FF2B5EF4-FFF2-40B4-BE49-F238E27FC236}">
                <a16:creationId xmlns:a16="http://schemas.microsoft.com/office/drawing/2014/main" id="{31359FC8-04EF-4F7D-8E43-4EE0E95DA9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1C964-4227-4DEE-87A1-026162DDF664}"/>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548866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0EB4E-D4BB-4C86-A820-63474E5A4086}"/>
              </a:ext>
            </a:extLst>
          </p:cNvPr>
          <p:cNvSpPr>
            <a:spLocks noGrp="1"/>
          </p:cNvSpPr>
          <p:nvPr>
            <p:ph type="title"/>
          </p:nvPr>
        </p:nvSpPr>
        <p:spPr>
          <a:xfrm>
            <a:off x="1062038" y="457199"/>
            <a:ext cx="3913241" cy="192881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4FA99A1-8FAF-415D-A399-1B2C2A0F2300}"/>
              </a:ext>
            </a:extLst>
          </p:cNvPr>
          <p:cNvSpPr>
            <a:spLocks noGrp="1"/>
          </p:cNvSpPr>
          <p:nvPr>
            <p:ph type="pic" idx="1"/>
          </p:nvPr>
        </p:nvSpPr>
        <p:spPr>
          <a:xfrm>
            <a:off x="5257752" y="457200"/>
            <a:ext cx="6110288"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4A15BEE-9915-4637-85A2-2AF2872C72BC}"/>
              </a:ext>
            </a:extLst>
          </p:cNvPr>
          <p:cNvSpPr>
            <a:spLocks noGrp="1"/>
          </p:cNvSpPr>
          <p:nvPr>
            <p:ph type="body" sz="half" idx="2"/>
          </p:nvPr>
        </p:nvSpPr>
        <p:spPr>
          <a:xfrm>
            <a:off x="1062038" y="2386013"/>
            <a:ext cx="3913241" cy="40147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73427C-3B67-4ED4-925D-04B9C09AA54B}"/>
              </a:ext>
            </a:extLst>
          </p:cNvPr>
          <p:cNvSpPr>
            <a:spLocks noGrp="1"/>
          </p:cNvSpPr>
          <p:nvPr>
            <p:ph type="dt" sz="half" idx="10"/>
          </p:nvPr>
        </p:nvSpPr>
        <p:spPr/>
        <p:txBody>
          <a:bodyPr/>
          <a:lstStyle/>
          <a:p>
            <a:fld id="{ADFA080F-3961-4D42-BEDE-84A1FED032F1}" type="datetime4">
              <a:rPr lang="en-US" smtClean="0"/>
              <a:t>March 15, 2026</a:t>
            </a:fld>
            <a:endParaRPr lang="en-US"/>
          </a:p>
        </p:txBody>
      </p:sp>
      <p:sp>
        <p:nvSpPr>
          <p:cNvPr id="6" name="Footer Placeholder 5">
            <a:extLst>
              <a:ext uri="{FF2B5EF4-FFF2-40B4-BE49-F238E27FC236}">
                <a16:creationId xmlns:a16="http://schemas.microsoft.com/office/drawing/2014/main" id="{EEB5DAFD-22DE-4E9E-9C72-B16C1F273D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EE99-49CC-4A30-8ADA-39EFD8DAAD2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23967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BF0171A2-02C1-4543-8B6B-FCF7E69712DF}"/>
              </a:ext>
            </a:extLst>
          </p:cNvPr>
          <p:cNvSpPr>
            <a:spLocks noGrp="1"/>
          </p:cNvSpPr>
          <p:nvPr>
            <p:ph type="body" orient="vert" idx="1"/>
          </p:nvPr>
        </p:nvSpPr>
        <p:spPr>
          <a:xfrm>
            <a:off x="1050879" y="1825625"/>
            <a:ext cx="9810604" cy="451669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95027C-A386-44E4-AFE1-33AFFDA3AD8F}"/>
              </a:ext>
            </a:extLst>
          </p:cNvPr>
          <p:cNvSpPr>
            <a:spLocks noGrp="1"/>
          </p:cNvSpPr>
          <p:nvPr>
            <p:ph type="dt" sz="half" idx="10"/>
          </p:nvPr>
        </p:nvSpPr>
        <p:spPr/>
        <p:txBody>
          <a:bodyPr/>
          <a:lstStyle/>
          <a:p>
            <a:fld id="{E5CC3C8F-D4A7-4EAD-92AD-82C91CB8BB85}" type="datetime4">
              <a:rPr lang="en-US" smtClean="0"/>
              <a:t>March 15, 2026</a:t>
            </a:fld>
            <a:endParaRPr lang="en-US"/>
          </a:p>
        </p:txBody>
      </p:sp>
      <p:sp>
        <p:nvSpPr>
          <p:cNvPr id="5" name="Footer Placeholder 4">
            <a:extLst>
              <a:ext uri="{FF2B5EF4-FFF2-40B4-BE49-F238E27FC236}">
                <a16:creationId xmlns:a16="http://schemas.microsoft.com/office/drawing/2014/main" id="{FB1BF710-0558-4457-825D-48713CAED3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7F93D-5DC3-4C36-AEB0-79CDB15C316A}"/>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7" name="Title 6">
            <a:extLst>
              <a:ext uri="{FF2B5EF4-FFF2-40B4-BE49-F238E27FC236}">
                <a16:creationId xmlns:a16="http://schemas.microsoft.com/office/drawing/2014/main" id="{87CFC0C8-11FE-4003-B2D6-B7B8E279056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4469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B41C5-3638-439D-BA61-4DAA142226E8}"/>
              </a:ext>
            </a:extLst>
          </p:cNvPr>
          <p:cNvSpPr>
            <a:spLocks noGrp="1"/>
          </p:cNvSpPr>
          <p:nvPr>
            <p:ph type="title" orient="vert"/>
          </p:nvPr>
        </p:nvSpPr>
        <p:spPr>
          <a:xfrm>
            <a:off x="8724901" y="464025"/>
            <a:ext cx="2161540" cy="580029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99B91A0-A376-483C-926E-189F376E5520}"/>
              </a:ext>
            </a:extLst>
          </p:cNvPr>
          <p:cNvSpPr>
            <a:spLocks noGrp="1"/>
          </p:cNvSpPr>
          <p:nvPr>
            <p:ph type="body" orient="vert" idx="1"/>
          </p:nvPr>
        </p:nvSpPr>
        <p:spPr>
          <a:xfrm>
            <a:off x="838200" y="464023"/>
            <a:ext cx="7886700" cy="58002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14134E-B7D5-4664-BB2E-6A98ED630A9F}"/>
              </a:ext>
            </a:extLst>
          </p:cNvPr>
          <p:cNvSpPr>
            <a:spLocks noGrp="1"/>
          </p:cNvSpPr>
          <p:nvPr>
            <p:ph type="dt" sz="half" idx="10"/>
          </p:nvPr>
        </p:nvSpPr>
        <p:spPr/>
        <p:txBody>
          <a:bodyPr/>
          <a:lstStyle/>
          <a:p>
            <a:fld id="{BC011D41-E33C-4BC7-8272-37E8417FD097}" type="datetime4">
              <a:rPr lang="en-US" smtClean="0"/>
              <a:t>March 15, 2026</a:t>
            </a:fld>
            <a:endParaRPr lang="en-US"/>
          </a:p>
        </p:txBody>
      </p:sp>
      <p:sp>
        <p:nvSpPr>
          <p:cNvPr id="5" name="Footer Placeholder 4">
            <a:extLst>
              <a:ext uri="{FF2B5EF4-FFF2-40B4-BE49-F238E27FC236}">
                <a16:creationId xmlns:a16="http://schemas.microsoft.com/office/drawing/2014/main" id="{92A54E2A-B1CE-4F2E-9D9A-D47E514D59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C304-46A8-4179-87A2-B8CC10BAAFA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132646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customXml" Target="../ink/ink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A person in a dark room&#10;&#10;Description automatically generated">
            <a:extLst>
              <a:ext uri="{FF2B5EF4-FFF2-40B4-BE49-F238E27FC236}">
                <a16:creationId xmlns:a16="http://schemas.microsoft.com/office/drawing/2014/main" id="{DEB2E8C4-C3E7-4048-A43D-9859510CFA9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p:sp>
        <p:nvSpPr>
          <p:cNvPr id="2" name="Title Placeholder 1">
            <a:extLst>
              <a:ext uri="{FF2B5EF4-FFF2-40B4-BE49-F238E27FC236}">
                <a16:creationId xmlns:a16="http://schemas.microsoft.com/office/drawing/2014/main" id="{9AFBD2E1-C16B-4996-869C-DD03823A80A4}"/>
              </a:ext>
            </a:extLst>
          </p:cNvPr>
          <p:cNvSpPr>
            <a:spLocks noGrp="1"/>
          </p:cNvSpPr>
          <p:nvPr>
            <p:ph type="title"/>
          </p:nvPr>
        </p:nvSpPr>
        <p:spPr>
          <a:xfrm>
            <a:off x="1050879" y="609601"/>
            <a:ext cx="9810604" cy="12160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844DB6A-ED8E-4755-BC7A-B7AA65244231}"/>
              </a:ext>
            </a:extLst>
          </p:cNvPr>
          <p:cNvSpPr>
            <a:spLocks noGrp="1"/>
          </p:cNvSpPr>
          <p:nvPr>
            <p:ph type="body" idx="1"/>
          </p:nvPr>
        </p:nvSpPr>
        <p:spPr>
          <a:xfrm>
            <a:off x="1050879" y="1825624"/>
            <a:ext cx="9810604" cy="442875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F5CE27-B558-4B88-ACE3-B70423127730}"/>
              </a:ext>
            </a:extLst>
          </p:cNvPr>
          <p:cNvSpPr>
            <a:spLocks noGrp="1"/>
          </p:cNvSpPr>
          <p:nvPr>
            <p:ph type="dt" sz="half" idx="2"/>
          </p:nvPr>
        </p:nvSpPr>
        <p:spPr>
          <a:xfrm rot="5400000">
            <a:off x="10509243" y="5071825"/>
            <a:ext cx="2647667" cy="365125"/>
          </a:xfrm>
          <a:prstGeom prst="rect">
            <a:avLst/>
          </a:prstGeom>
        </p:spPr>
        <p:txBody>
          <a:bodyPr vert="horz" lIns="91440" tIns="45720" rIns="91440" bIns="45720" rtlCol="0" anchor="ctr"/>
          <a:lstStyle>
            <a:lvl1pPr algn="l">
              <a:defRPr sz="900" cap="all" spc="300" baseline="0">
                <a:solidFill>
                  <a:schemeClr val="tx1">
                    <a:lumMod val="85000"/>
                    <a:lumOff val="15000"/>
                  </a:schemeClr>
                </a:solidFill>
                <a:latin typeface="+mn-lt"/>
              </a:defRPr>
            </a:lvl1pPr>
          </a:lstStyle>
          <a:p>
            <a:fld id="{A33960BD-7AC1-4217-9611-AAA56D3EE38F}" type="datetime4">
              <a:rPr lang="en-US" smtClean="0"/>
              <a:pPr/>
              <a:t>March 15, 2026</a:t>
            </a:fld>
            <a:endParaRPr lang="en-US" dirty="0">
              <a:latin typeface="+mn-lt"/>
            </a:endParaRPr>
          </a:p>
        </p:txBody>
      </p:sp>
      <p:sp>
        <p:nvSpPr>
          <p:cNvPr id="5" name="Footer Placeholder 4">
            <a:extLst>
              <a:ext uri="{FF2B5EF4-FFF2-40B4-BE49-F238E27FC236}">
                <a16:creationId xmlns:a16="http://schemas.microsoft.com/office/drawing/2014/main" id="{4ACE5D61-F203-4F00-9CF1-AB0AE4937006}"/>
              </a:ext>
            </a:extLst>
          </p:cNvPr>
          <p:cNvSpPr>
            <a:spLocks noGrp="1"/>
          </p:cNvSpPr>
          <p:nvPr>
            <p:ph type="ftr" sz="quarter" idx="3"/>
          </p:nvPr>
        </p:nvSpPr>
        <p:spPr>
          <a:xfrm rot="5400000">
            <a:off x="10447827" y="1407402"/>
            <a:ext cx="2770499" cy="365125"/>
          </a:xfrm>
          <a:prstGeom prst="rect">
            <a:avLst/>
          </a:prstGeom>
        </p:spPr>
        <p:txBody>
          <a:bodyPr vert="horz" lIns="91440" tIns="45720" rIns="91440" bIns="45720" rtlCol="0" anchor="ctr"/>
          <a:lstStyle>
            <a:lvl1pPr algn="r">
              <a:defRPr sz="900" cap="all" spc="300" baseline="0">
                <a:solidFill>
                  <a:schemeClr val="tx1">
                    <a:lumMod val="85000"/>
                    <a:lumOff val="15000"/>
                  </a:schemeClr>
                </a:solidFill>
                <a:latin typeface="+mn-lt"/>
              </a:defRPr>
            </a:lvl1pPr>
          </a:lstStyle>
          <a:p>
            <a:endParaRPr lang="en-US" dirty="0">
              <a:latin typeface="+mn-lt"/>
            </a:endParaRPr>
          </a:p>
        </p:txBody>
      </p:sp>
      <p:sp>
        <p:nvSpPr>
          <p:cNvPr id="6" name="Slide Number Placeholder 5">
            <a:extLst>
              <a:ext uri="{FF2B5EF4-FFF2-40B4-BE49-F238E27FC236}">
                <a16:creationId xmlns:a16="http://schemas.microsoft.com/office/drawing/2014/main" id="{39FF38BD-5F38-4F6E-B5DD-EB1AF06002E2}"/>
              </a:ext>
            </a:extLst>
          </p:cNvPr>
          <p:cNvSpPr>
            <a:spLocks noGrp="1"/>
          </p:cNvSpPr>
          <p:nvPr>
            <p:ph type="sldNum" sz="quarter" idx="4"/>
          </p:nvPr>
        </p:nvSpPr>
        <p:spPr>
          <a:xfrm>
            <a:off x="11560121" y="3138985"/>
            <a:ext cx="545911" cy="580029"/>
          </a:xfrm>
          <a:prstGeom prst="rect">
            <a:avLst/>
          </a:prstGeom>
        </p:spPr>
        <p:txBody>
          <a:bodyPr vert="horz" lIns="91440" tIns="45720" rIns="91440" bIns="45720" rtlCol="0" anchor="ctr"/>
          <a:lstStyle>
            <a:lvl1pPr algn="ctr">
              <a:defRPr sz="1600">
                <a:solidFill>
                  <a:schemeClr val="tx1">
                    <a:lumMod val="85000"/>
                    <a:lumOff val="15000"/>
                  </a:schemeClr>
                </a:solidFill>
                <a:latin typeface="+mn-lt"/>
              </a:defRPr>
            </a:lvl1pPr>
          </a:lstStyle>
          <a:p>
            <a:fld id="{9D4AEF59-F28E-467C-9EA3-92D1CFAD475A}" type="slidenum">
              <a:rPr lang="en-US" smtClean="0"/>
              <a:pPr/>
              <a:t>‹#›</a:t>
            </a:fld>
            <a:endParaRPr lang="en-US">
              <a:latin typeface="+mn-lt"/>
            </a:endParaRPr>
          </a:p>
        </p:txBody>
      </p:sp>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24D29CCB-7956-4E3E-8880-304085F04BF4}"/>
                  </a:ext>
                </a:extLst>
              </p14:cNvPr>
              <p14:cNvContentPartPr/>
              <p14:nvPr/>
            </p14:nvContentPartPr>
            <p14:xfrm>
              <a:off x="12490710" y="6342652"/>
              <a:ext cx="360" cy="360"/>
            </p14:xfrm>
          </p:contentPart>
        </mc:Choice>
        <mc:Fallback xmlns="">
          <p:pic>
            <p:nvPicPr>
              <p:cNvPr id="18" name="Ink 17">
                <a:extLst>
                  <a:ext uri="{FF2B5EF4-FFF2-40B4-BE49-F238E27FC236}">
                    <a16:creationId xmlns:a16="http://schemas.microsoft.com/office/drawing/2014/main" id="{24D29CCB-7956-4E3E-8880-304085F04BF4}"/>
                  </a:ext>
                </a:extLst>
              </p:cNvPr>
              <p:cNvPicPr/>
              <p:nvPr/>
            </p:nvPicPr>
            <p:blipFill>
              <a:blip r:embed="rId15"/>
              <a:stretch>
                <a:fillRect/>
              </a:stretch>
            </p:blipFill>
            <p:spPr>
              <a:xfrm>
                <a:off x="12481710" y="6333652"/>
                <a:ext cx="18000" cy="18000"/>
              </a:xfrm>
              <a:prstGeom prst="rect">
                <a:avLst/>
              </a:prstGeom>
            </p:spPr>
          </p:pic>
        </mc:Fallback>
      </mc:AlternateContent>
    </p:spTree>
    <p:extLst>
      <p:ext uri="{BB962C8B-B14F-4D97-AF65-F5344CB8AC3E}">
        <p14:creationId xmlns:p14="http://schemas.microsoft.com/office/powerpoint/2010/main" val="283497709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30" r:id="rId7"/>
    <p:sldLayoutId id="2147483731" r:id="rId8"/>
    <p:sldLayoutId id="2147483732" r:id="rId9"/>
    <p:sldLayoutId id="2147483733" r:id="rId10"/>
    <p:sldLayoutId id="2147483740" r:id="rId11"/>
  </p:sldLayoutIdLst>
  <p:hf sldNum="0" hdr="0" ftr="0" dt="0"/>
  <p:txStyles>
    <p:titleStyle>
      <a:lvl1pPr algn="l" defTabSz="914400" rtl="0" eaLnBrk="1" latinLnBrk="0" hangingPunct="1">
        <a:lnSpc>
          <a:spcPct val="110000"/>
        </a:lnSpc>
        <a:spcBef>
          <a:spcPct val="0"/>
        </a:spcBef>
        <a:buNone/>
        <a:defRPr sz="2800" kern="1200" cap="all" spc="600" baseline="0">
          <a:solidFill>
            <a:schemeClr val="tx1">
              <a:lumMod val="85000"/>
              <a:lumOff val="15000"/>
            </a:schemeClr>
          </a:solidFill>
          <a:latin typeface="+mj-lt"/>
          <a:ea typeface="Batang" panose="02030600000101010101" pitchFamily="18" charset="-127"/>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chatgp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D18969DA-E869-40AF-94FC-E40F96D7D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218B04-1AC9-CCF5-5665-58C800E7AA51}"/>
              </a:ext>
            </a:extLst>
          </p:cNvPr>
          <p:cNvSpPr>
            <a:spLocks noGrp="1"/>
          </p:cNvSpPr>
          <p:nvPr>
            <p:ph type="ctrTitle"/>
          </p:nvPr>
        </p:nvSpPr>
        <p:spPr>
          <a:xfrm>
            <a:off x="6620662" y="2490515"/>
            <a:ext cx="4926316" cy="2361064"/>
          </a:xfrm>
        </p:spPr>
        <p:txBody>
          <a:bodyPr>
            <a:noAutofit/>
          </a:bodyPr>
          <a:lstStyle/>
          <a:p>
            <a:pPr lvl="0" eaLnBrk="0" fontAlgn="base" hangingPunct="0">
              <a:lnSpc>
                <a:spcPct val="100000"/>
              </a:lnSpc>
              <a:spcAft>
                <a:spcPct val="0"/>
              </a:spcAft>
            </a:pPr>
            <a:r>
              <a:rPr lang="en-US" altLang="en-US" sz="1200" dirty="0">
                <a:solidFill>
                  <a:schemeClr val="tx1"/>
                </a:solidFill>
                <a:latin typeface="Arial" panose="020B0604020202020204" pitchFamily="34" charset="0"/>
                <a:cs typeface="Arial" panose="020B0604020202020204" pitchFamily="34" charset="0"/>
              </a:rPr>
              <a:t>Effective Team Communication Supporting New Staff &amp; Placement Students At Morgan Hotel.</a:t>
            </a:r>
            <a:br>
              <a:rPr lang="en-US" altLang="en-US" sz="1200" dirty="0">
                <a:solidFill>
                  <a:schemeClr val="tx1"/>
                </a:solidFill>
                <a:latin typeface="Arial" panose="020B0604020202020204" pitchFamily="34" charset="0"/>
                <a:cs typeface="Arial" panose="020B0604020202020204" pitchFamily="34" charset="0"/>
              </a:rPr>
            </a:br>
            <a:br>
              <a:rPr lang="en-US" altLang="en-US" sz="1200" dirty="0">
                <a:solidFill>
                  <a:schemeClr val="tx1"/>
                </a:solidFill>
                <a:latin typeface="Arial" panose="020B0604020202020204" pitchFamily="34" charset="0"/>
                <a:cs typeface="Arial" panose="020B0604020202020204" pitchFamily="34" charset="0"/>
              </a:rPr>
            </a:br>
            <a:r>
              <a:rPr lang="en-US" altLang="en-US" sz="1200" dirty="0">
                <a:solidFill>
                  <a:schemeClr val="tx1"/>
                </a:solidFill>
                <a:latin typeface="Arial" panose="020B0604020202020204" pitchFamily="34" charset="0"/>
                <a:cs typeface="Arial" panose="020B0604020202020204" pitchFamily="34" charset="0"/>
              </a:rPr>
              <a:t>Ayesha Amir</a:t>
            </a:r>
            <a:br>
              <a:rPr lang="en-US" altLang="en-US" sz="1200" dirty="0">
                <a:solidFill>
                  <a:schemeClr val="tx1"/>
                </a:solidFill>
                <a:latin typeface="Arial" panose="020B0604020202020204" pitchFamily="34" charset="0"/>
                <a:cs typeface="Arial" panose="020B0604020202020204" pitchFamily="34" charset="0"/>
              </a:rPr>
            </a:br>
            <a:r>
              <a:rPr lang="en-US" altLang="en-US" sz="1200" dirty="0">
                <a:solidFill>
                  <a:schemeClr val="tx1"/>
                </a:solidFill>
                <a:latin typeface="Arial" panose="020B0604020202020204" pitchFamily="34" charset="0"/>
                <a:cs typeface="Arial" panose="020B0604020202020204" pitchFamily="34" charset="0"/>
              </a:rPr>
              <a:t>2306141</a:t>
            </a:r>
            <a:br>
              <a:rPr lang="en-US" altLang="en-US"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Specialist Placement: Leading Staff Development</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BMGM6003</a:t>
            </a:r>
            <a:br>
              <a:rPr lang="en-GB" sz="1200" dirty="0">
                <a:solidFill>
                  <a:schemeClr val="tx1"/>
                </a:solidFill>
                <a:latin typeface="Arial" panose="020B0604020202020204" pitchFamily="34" charset="0"/>
                <a:cs typeface="Arial" panose="020B0604020202020204" pitchFamily="34" charset="0"/>
              </a:rPr>
            </a:br>
            <a:r>
              <a:rPr lang="en-GB" sz="1200" dirty="0">
                <a:solidFill>
                  <a:schemeClr val="tx1"/>
                </a:solidFill>
                <a:latin typeface="Arial" panose="020B0604020202020204" pitchFamily="34" charset="0"/>
                <a:cs typeface="Arial" panose="020B0604020202020204" pitchFamily="34" charset="0"/>
              </a:rPr>
              <a:t>Antoinette Milne</a:t>
            </a:r>
            <a:br>
              <a:rPr lang="en-US" altLang="en-US" sz="1200" dirty="0">
                <a:solidFill>
                  <a:schemeClr val="tx1"/>
                </a:solidFill>
                <a:latin typeface="Arial" panose="020B0604020202020204" pitchFamily="34" charset="0"/>
                <a:cs typeface="Arial" panose="020B0604020202020204" pitchFamily="34" charset="0"/>
              </a:rPr>
            </a:br>
            <a:endParaRPr lang="en-GB" sz="1200" dirty="0">
              <a:solidFill>
                <a:schemeClr val="tx1"/>
              </a:solidFill>
              <a:latin typeface="Arial" panose="020B0604020202020204" pitchFamily="34" charset="0"/>
              <a:cs typeface="Arial" panose="020B0604020202020204" pitchFamily="34" charset="0"/>
            </a:endParaRPr>
          </a:p>
        </p:txBody>
      </p:sp>
      <p:pic>
        <p:nvPicPr>
          <p:cNvPr id="51" name="Picture 50" descr="A close-up of a logo&#10;&#10;AI-generated content may be incorrect.">
            <a:extLst>
              <a:ext uri="{FF2B5EF4-FFF2-40B4-BE49-F238E27FC236}">
                <a16:creationId xmlns:a16="http://schemas.microsoft.com/office/drawing/2014/main" id="{A423AF64-1140-31F7-B232-67BFA9D72272}"/>
              </a:ext>
            </a:extLst>
          </p:cNvPr>
          <p:cNvPicPr>
            <a:picLocks noChangeAspect="1"/>
          </p:cNvPicPr>
          <p:nvPr/>
        </p:nvPicPr>
        <p:blipFill>
          <a:blip r:embed="rId2"/>
          <a:srcRect l="2089" r="2403"/>
          <a:stretch>
            <a:fillRect/>
          </a:stretch>
        </p:blipFill>
        <p:spPr>
          <a:xfrm>
            <a:off x="1795849" y="1880510"/>
            <a:ext cx="2419346" cy="2533134"/>
          </a:xfrm>
          <a:prstGeom prst="rect">
            <a:avLst/>
          </a:prstGeom>
        </p:spPr>
      </p:pic>
      <p:sp>
        <p:nvSpPr>
          <p:cNvPr id="71" name="Freeform: Shape 70">
            <a:extLst>
              <a:ext uri="{FF2B5EF4-FFF2-40B4-BE49-F238E27FC236}">
                <a16:creationId xmlns:a16="http://schemas.microsoft.com/office/drawing/2014/main" id="{0776B1EE-A7D1-46A3-81E9-19E58E41D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89928" y="1"/>
            <a:ext cx="7602071" cy="484093"/>
          </a:xfrm>
          <a:custGeom>
            <a:avLst/>
            <a:gdLst>
              <a:gd name="connsiteX0" fmla="*/ 9683888 w 9683888"/>
              <a:gd name="connsiteY0" fmla="*/ 0 h 743457"/>
              <a:gd name="connsiteX1" fmla="*/ 0 w 9683888"/>
              <a:gd name="connsiteY1" fmla="*/ 0 h 743457"/>
              <a:gd name="connsiteX2" fmla="*/ 0 w 9683888"/>
              <a:gd name="connsiteY2" fmla="*/ 365878 h 743457"/>
              <a:gd name="connsiteX3" fmla="*/ 11844 w 9683888"/>
              <a:gd name="connsiteY3" fmla="*/ 367909 h 743457"/>
              <a:gd name="connsiteX4" fmla="*/ 106208 w 9683888"/>
              <a:gd name="connsiteY4" fmla="*/ 385974 h 743457"/>
              <a:gd name="connsiteX5" fmla="*/ 183667 w 9683888"/>
              <a:gd name="connsiteY5" fmla="*/ 399162 h 743457"/>
              <a:gd name="connsiteX6" fmla="*/ 292430 w 9683888"/>
              <a:gd name="connsiteY6" fmla="*/ 390408 h 743457"/>
              <a:gd name="connsiteX7" fmla="*/ 386942 w 9683888"/>
              <a:gd name="connsiteY7" fmla="*/ 395582 h 743457"/>
              <a:gd name="connsiteX8" fmla="*/ 485751 w 9683888"/>
              <a:gd name="connsiteY8" fmla="*/ 408404 h 743457"/>
              <a:gd name="connsiteX9" fmla="*/ 604107 w 9683888"/>
              <a:gd name="connsiteY9" fmla="*/ 418647 h 743457"/>
              <a:gd name="connsiteX10" fmla="*/ 694081 w 9683888"/>
              <a:gd name="connsiteY10" fmla="*/ 449524 h 743457"/>
              <a:gd name="connsiteX11" fmla="*/ 762452 w 9683888"/>
              <a:gd name="connsiteY11" fmla="*/ 456090 h 743457"/>
              <a:gd name="connsiteX12" fmla="*/ 987872 w 9683888"/>
              <a:gd name="connsiteY12" fmla="*/ 481862 h 743457"/>
              <a:gd name="connsiteX13" fmla="*/ 1077163 w 9683888"/>
              <a:gd name="connsiteY13" fmla="*/ 524467 h 743457"/>
              <a:gd name="connsiteX14" fmla="*/ 1258716 w 9683888"/>
              <a:gd name="connsiteY14" fmla="*/ 587975 h 743457"/>
              <a:gd name="connsiteX15" fmla="*/ 1298056 w 9683888"/>
              <a:gd name="connsiteY15" fmla="*/ 595413 h 743457"/>
              <a:gd name="connsiteX16" fmla="*/ 1327017 w 9683888"/>
              <a:gd name="connsiteY16" fmla="*/ 617412 h 743457"/>
              <a:gd name="connsiteX17" fmla="*/ 1347909 w 9683888"/>
              <a:gd name="connsiteY17" fmla="*/ 620209 h 743457"/>
              <a:gd name="connsiteX18" fmla="*/ 1421792 w 9683888"/>
              <a:gd name="connsiteY18" fmla="*/ 626139 h 743457"/>
              <a:gd name="connsiteX19" fmla="*/ 1519789 w 9683888"/>
              <a:gd name="connsiteY19" fmla="*/ 645011 h 743457"/>
              <a:gd name="connsiteX20" fmla="*/ 1620886 w 9683888"/>
              <a:gd name="connsiteY20" fmla="*/ 687715 h 743457"/>
              <a:gd name="connsiteX21" fmla="*/ 1676745 w 9683888"/>
              <a:gd name="connsiteY21" fmla="*/ 690130 h 743457"/>
              <a:gd name="connsiteX22" fmla="*/ 1832228 w 9683888"/>
              <a:gd name="connsiteY22" fmla="*/ 690860 h 743457"/>
              <a:gd name="connsiteX23" fmla="*/ 1980464 w 9683888"/>
              <a:gd name="connsiteY23" fmla="*/ 704858 h 743457"/>
              <a:gd name="connsiteX24" fmla="*/ 2051150 w 9683888"/>
              <a:gd name="connsiteY24" fmla="*/ 711187 h 743457"/>
              <a:gd name="connsiteX25" fmla="*/ 2162824 w 9683888"/>
              <a:gd name="connsiteY25" fmla="*/ 709178 h 743457"/>
              <a:gd name="connsiteX26" fmla="*/ 2259859 w 9683888"/>
              <a:gd name="connsiteY26" fmla="*/ 718188 h 743457"/>
              <a:gd name="connsiteX27" fmla="*/ 2378290 w 9683888"/>
              <a:gd name="connsiteY27" fmla="*/ 738748 h 743457"/>
              <a:gd name="connsiteX28" fmla="*/ 2407828 w 9683888"/>
              <a:gd name="connsiteY28" fmla="*/ 743457 h 743457"/>
              <a:gd name="connsiteX29" fmla="*/ 2428936 w 9683888"/>
              <a:gd name="connsiteY29" fmla="*/ 734697 h 743457"/>
              <a:gd name="connsiteX30" fmla="*/ 2646106 w 9683888"/>
              <a:gd name="connsiteY30" fmla="*/ 660204 h 743457"/>
              <a:gd name="connsiteX31" fmla="*/ 2799920 w 9683888"/>
              <a:gd name="connsiteY31" fmla="*/ 630451 h 743457"/>
              <a:gd name="connsiteX32" fmla="*/ 2953556 w 9683888"/>
              <a:gd name="connsiteY32" fmla="*/ 607173 h 743457"/>
              <a:gd name="connsiteX33" fmla="*/ 3009839 w 9683888"/>
              <a:gd name="connsiteY33" fmla="*/ 601743 h 743457"/>
              <a:gd name="connsiteX34" fmla="*/ 3115016 w 9683888"/>
              <a:gd name="connsiteY34" fmla="*/ 584982 h 743457"/>
              <a:gd name="connsiteX35" fmla="*/ 3185844 w 9683888"/>
              <a:gd name="connsiteY35" fmla="*/ 595356 h 743457"/>
              <a:gd name="connsiteX36" fmla="*/ 3246013 w 9683888"/>
              <a:gd name="connsiteY36" fmla="*/ 592418 h 743457"/>
              <a:gd name="connsiteX37" fmla="*/ 3313565 w 9683888"/>
              <a:gd name="connsiteY37" fmla="*/ 574138 h 743457"/>
              <a:gd name="connsiteX38" fmla="*/ 3414143 w 9683888"/>
              <a:gd name="connsiteY38" fmla="*/ 553730 h 743457"/>
              <a:gd name="connsiteX39" fmla="*/ 3552895 w 9683888"/>
              <a:gd name="connsiteY39" fmla="*/ 548563 h 743457"/>
              <a:gd name="connsiteX40" fmla="*/ 3753012 w 9683888"/>
              <a:gd name="connsiteY40" fmla="*/ 599520 h 743457"/>
              <a:gd name="connsiteX41" fmla="*/ 3804392 w 9683888"/>
              <a:gd name="connsiteY41" fmla="*/ 604131 h 743457"/>
              <a:gd name="connsiteX42" fmla="*/ 3916696 w 9683888"/>
              <a:gd name="connsiteY42" fmla="*/ 606540 h 743457"/>
              <a:gd name="connsiteX43" fmla="*/ 4063849 w 9683888"/>
              <a:gd name="connsiteY43" fmla="*/ 604058 h 743457"/>
              <a:gd name="connsiteX44" fmla="*/ 4172179 w 9683888"/>
              <a:gd name="connsiteY44" fmla="*/ 592355 h 743457"/>
              <a:gd name="connsiteX45" fmla="*/ 4276294 w 9683888"/>
              <a:gd name="connsiteY45" fmla="*/ 587119 h 743457"/>
              <a:gd name="connsiteX46" fmla="*/ 4411090 w 9683888"/>
              <a:gd name="connsiteY46" fmla="*/ 575600 h 743457"/>
              <a:gd name="connsiteX47" fmla="*/ 4540465 w 9683888"/>
              <a:gd name="connsiteY47" fmla="*/ 567464 h 743457"/>
              <a:gd name="connsiteX48" fmla="*/ 4545352 w 9683888"/>
              <a:gd name="connsiteY48" fmla="*/ 555554 h 743457"/>
              <a:gd name="connsiteX49" fmla="*/ 4564014 w 9683888"/>
              <a:gd name="connsiteY49" fmla="*/ 553660 h 743457"/>
              <a:gd name="connsiteX50" fmla="*/ 4568602 w 9683888"/>
              <a:gd name="connsiteY50" fmla="*/ 550913 h 743457"/>
              <a:gd name="connsiteX51" fmla="*/ 4595289 w 9683888"/>
              <a:gd name="connsiteY51" fmla="*/ 537407 h 743457"/>
              <a:gd name="connsiteX52" fmla="*/ 4739026 w 9683888"/>
              <a:gd name="connsiteY52" fmla="*/ 532483 h 743457"/>
              <a:gd name="connsiteX53" fmla="*/ 5061335 w 9683888"/>
              <a:gd name="connsiteY53" fmla="*/ 545635 h 743457"/>
              <a:gd name="connsiteX54" fmla="*/ 5338634 w 9683888"/>
              <a:gd name="connsiteY54" fmla="*/ 595754 h 743457"/>
              <a:gd name="connsiteX55" fmla="*/ 5529430 w 9683888"/>
              <a:gd name="connsiteY55" fmla="*/ 606335 h 743457"/>
              <a:gd name="connsiteX56" fmla="*/ 5604039 w 9683888"/>
              <a:gd name="connsiteY56" fmla="*/ 607676 h 743457"/>
              <a:gd name="connsiteX57" fmla="*/ 5625281 w 9683888"/>
              <a:gd name="connsiteY57" fmla="*/ 617253 h 743457"/>
              <a:gd name="connsiteX58" fmla="*/ 5628138 w 9683888"/>
              <a:gd name="connsiteY58" fmla="*/ 615483 h 743457"/>
              <a:gd name="connsiteX59" fmla="*/ 5653593 w 9683888"/>
              <a:gd name="connsiteY59" fmla="*/ 617873 h 743457"/>
              <a:gd name="connsiteX60" fmla="*/ 5658658 w 9683888"/>
              <a:gd name="connsiteY60" fmla="*/ 624279 h 743457"/>
              <a:gd name="connsiteX61" fmla="*/ 5675963 w 9683888"/>
              <a:gd name="connsiteY61" fmla="*/ 627762 h 743457"/>
              <a:gd name="connsiteX62" fmla="*/ 5709625 w 9683888"/>
              <a:gd name="connsiteY62" fmla="*/ 639593 h 743457"/>
              <a:gd name="connsiteX63" fmla="*/ 5716324 w 9683888"/>
              <a:gd name="connsiteY63" fmla="*/ 637148 h 743457"/>
              <a:gd name="connsiteX64" fmla="*/ 5767720 w 9683888"/>
              <a:gd name="connsiteY64" fmla="*/ 647737 h 743457"/>
              <a:gd name="connsiteX65" fmla="*/ 5768619 w 9683888"/>
              <a:gd name="connsiteY65" fmla="*/ 645671 h 743457"/>
              <a:gd name="connsiteX66" fmla="*/ 5858696 w 9683888"/>
              <a:gd name="connsiteY66" fmla="*/ 628099 h 743457"/>
              <a:gd name="connsiteX67" fmla="*/ 5935260 w 9683888"/>
              <a:gd name="connsiteY67" fmla="*/ 596904 h 743457"/>
              <a:gd name="connsiteX68" fmla="*/ 5946176 w 9683888"/>
              <a:gd name="connsiteY68" fmla="*/ 597874 h 743457"/>
              <a:gd name="connsiteX69" fmla="*/ 5946447 w 9683888"/>
              <a:gd name="connsiteY69" fmla="*/ 597396 h 743457"/>
              <a:gd name="connsiteX70" fmla="*/ 5958069 w 9683888"/>
              <a:gd name="connsiteY70" fmla="*/ 597432 h 743457"/>
              <a:gd name="connsiteX71" fmla="*/ 5966081 w 9683888"/>
              <a:gd name="connsiteY71" fmla="*/ 599643 h 743457"/>
              <a:gd name="connsiteX72" fmla="*/ 5987259 w 9683888"/>
              <a:gd name="connsiteY72" fmla="*/ 601523 h 743457"/>
              <a:gd name="connsiteX73" fmla="*/ 5994905 w 9683888"/>
              <a:gd name="connsiteY73" fmla="*/ 598873 h 743457"/>
              <a:gd name="connsiteX74" fmla="*/ 6054803 w 9683888"/>
              <a:gd name="connsiteY74" fmla="*/ 541202 h 743457"/>
              <a:gd name="connsiteX75" fmla="*/ 6188672 w 9683888"/>
              <a:gd name="connsiteY75" fmla="*/ 496389 h 743457"/>
              <a:gd name="connsiteX76" fmla="*/ 6323280 w 9683888"/>
              <a:gd name="connsiteY76" fmla="*/ 458013 h 743457"/>
              <a:gd name="connsiteX77" fmla="*/ 6457257 w 9683888"/>
              <a:gd name="connsiteY77" fmla="*/ 414621 h 743457"/>
              <a:gd name="connsiteX78" fmla="*/ 6530019 w 9683888"/>
              <a:gd name="connsiteY78" fmla="*/ 423168 h 743457"/>
              <a:gd name="connsiteX79" fmla="*/ 6626800 w 9683888"/>
              <a:gd name="connsiteY79" fmla="*/ 375078 h 743457"/>
              <a:gd name="connsiteX80" fmla="*/ 6689231 w 9683888"/>
              <a:gd name="connsiteY80" fmla="*/ 353501 h 743457"/>
              <a:gd name="connsiteX81" fmla="*/ 6726440 w 9683888"/>
              <a:gd name="connsiteY81" fmla="*/ 340276 h 743457"/>
              <a:gd name="connsiteX82" fmla="*/ 6835228 w 9683888"/>
              <a:gd name="connsiteY82" fmla="*/ 329393 h 743457"/>
              <a:gd name="connsiteX83" fmla="*/ 7039363 w 9683888"/>
              <a:gd name="connsiteY83" fmla="*/ 370823 h 743457"/>
              <a:gd name="connsiteX84" fmla="*/ 7095156 w 9683888"/>
              <a:gd name="connsiteY84" fmla="*/ 366075 h 743457"/>
              <a:gd name="connsiteX85" fmla="*/ 7187061 w 9683888"/>
              <a:gd name="connsiteY85" fmla="*/ 383876 h 743457"/>
              <a:gd name="connsiteX86" fmla="*/ 7295039 w 9683888"/>
              <a:gd name="connsiteY86" fmla="*/ 355046 h 743457"/>
              <a:gd name="connsiteX87" fmla="*/ 7373651 w 9683888"/>
              <a:gd name="connsiteY87" fmla="*/ 322299 h 743457"/>
              <a:gd name="connsiteX88" fmla="*/ 7418964 w 9683888"/>
              <a:gd name="connsiteY88" fmla="*/ 308685 h 743457"/>
              <a:gd name="connsiteX89" fmla="*/ 7450568 w 9683888"/>
              <a:gd name="connsiteY89" fmla="*/ 293511 h 743457"/>
              <a:gd name="connsiteX90" fmla="*/ 7538380 w 9683888"/>
              <a:gd name="connsiteY90" fmla="*/ 283235 h 743457"/>
              <a:gd name="connsiteX91" fmla="*/ 7786348 w 9683888"/>
              <a:gd name="connsiteY91" fmla="*/ 225377 h 743457"/>
              <a:gd name="connsiteX92" fmla="*/ 7849534 w 9683888"/>
              <a:gd name="connsiteY92" fmla="*/ 245434 h 743457"/>
              <a:gd name="connsiteX93" fmla="*/ 7981165 w 9683888"/>
              <a:gd name="connsiteY93" fmla="*/ 222252 h 743457"/>
              <a:gd name="connsiteX94" fmla="*/ 8171882 w 9683888"/>
              <a:gd name="connsiteY94" fmla="*/ 222497 h 743457"/>
              <a:gd name="connsiteX95" fmla="*/ 8242270 w 9683888"/>
              <a:gd name="connsiteY95" fmla="*/ 180535 h 743457"/>
              <a:gd name="connsiteX96" fmla="*/ 8490152 w 9683888"/>
              <a:gd name="connsiteY96" fmla="*/ 209193 h 743457"/>
              <a:gd name="connsiteX97" fmla="*/ 8622272 w 9683888"/>
              <a:gd name="connsiteY97" fmla="*/ 188859 h 743457"/>
              <a:gd name="connsiteX98" fmla="*/ 8738606 w 9683888"/>
              <a:gd name="connsiteY98" fmla="*/ 208945 h 743457"/>
              <a:gd name="connsiteX99" fmla="*/ 8831307 w 9683888"/>
              <a:gd name="connsiteY99" fmla="*/ 207738 h 743457"/>
              <a:gd name="connsiteX100" fmla="*/ 8891432 w 9683888"/>
              <a:gd name="connsiteY100" fmla="*/ 184510 h 743457"/>
              <a:gd name="connsiteX101" fmla="*/ 8946980 w 9683888"/>
              <a:gd name="connsiteY101" fmla="*/ 145578 h 743457"/>
              <a:gd name="connsiteX102" fmla="*/ 9107760 w 9683888"/>
              <a:gd name="connsiteY102" fmla="*/ 128052 h 743457"/>
              <a:gd name="connsiteX103" fmla="*/ 9195623 w 9683888"/>
              <a:gd name="connsiteY103" fmla="*/ 100212 h 743457"/>
              <a:gd name="connsiteX104" fmla="*/ 9256898 w 9683888"/>
              <a:gd name="connsiteY104" fmla="*/ 73900 h 743457"/>
              <a:gd name="connsiteX105" fmla="*/ 9351740 w 9683888"/>
              <a:gd name="connsiteY105" fmla="*/ 80439 h 743457"/>
              <a:gd name="connsiteX106" fmla="*/ 9539796 w 9683888"/>
              <a:gd name="connsiteY106" fmla="*/ 87069 h 743457"/>
              <a:gd name="connsiteX107" fmla="*/ 9619109 w 9683888"/>
              <a:gd name="connsiteY107" fmla="*/ 39994 h 74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9683888" h="743457">
                <a:moveTo>
                  <a:pt x="9683888" y="0"/>
                </a:moveTo>
                <a:lnTo>
                  <a:pt x="0" y="0"/>
                </a:lnTo>
                <a:lnTo>
                  <a:pt x="0" y="365878"/>
                </a:lnTo>
                <a:lnTo>
                  <a:pt x="11844" y="367909"/>
                </a:lnTo>
                <a:cubicBezTo>
                  <a:pt x="50423" y="374387"/>
                  <a:pt x="87879" y="380746"/>
                  <a:pt x="106208" y="385974"/>
                </a:cubicBezTo>
                <a:cubicBezTo>
                  <a:pt x="119919" y="389979"/>
                  <a:pt x="149687" y="402128"/>
                  <a:pt x="183667" y="399162"/>
                </a:cubicBezTo>
                <a:cubicBezTo>
                  <a:pt x="228274" y="394575"/>
                  <a:pt x="256969" y="398315"/>
                  <a:pt x="292430" y="390408"/>
                </a:cubicBezTo>
                <a:cubicBezTo>
                  <a:pt x="325377" y="395694"/>
                  <a:pt x="374510" y="420053"/>
                  <a:pt x="386942" y="395582"/>
                </a:cubicBezTo>
                <a:cubicBezTo>
                  <a:pt x="400429" y="416427"/>
                  <a:pt x="451168" y="399411"/>
                  <a:pt x="485751" y="408404"/>
                </a:cubicBezTo>
                <a:cubicBezTo>
                  <a:pt x="520399" y="423586"/>
                  <a:pt x="570416" y="404235"/>
                  <a:pt x="604107" y="418647"/>
                </a:cubicBezTo>
                <a:cubicBezTo>
                  <a:pt x="633631" y="425521"/>
                  <a:pt x="672063" y="446364"/>
                  <a:pt x="694081" y="449524"/>
                </a:cubicBezTo>
                <a:cubicBezTo>
                  <a:pt x="700528" y="463278"/>
                  <a:pt x="713487" y="450700"/>
                  <a:pt x="762452" y="456090"/>
                </a:cubicBezTo>
                <a:cubicBezTo>
                  <a:pt x="811417" y="461479"/>
                  <a:pt x="935420" y="470466"/>
                  <a:pt x="987872" y="481862"/>
                </a:cubicBezTo>
                <a:cubicBezTo>
                  <a:pt x="1018493" y="475799"/>
                  <a:pt x="1019470" y="516810"/>
                  <a:pt x="1077163" y="524467"/>
                </a:cubicBezTo>
                <a:cubicBezTo>
                  <a:pt x="1124222" y="535807"/>
                  <a:pt x="1202940" y="574855"/>
                  <a:pt x="1258716" y="587975"/>
                </a:cubicBezTo>
                <a:cubicBezTo>
                  <a:pt x="1274181" y="586466"/>
                  <a:pt x="1286859" y="589632"/>
                  <a:pt x="1298056" y="595413"/>
                </a:cubicBezTo>
                <a:lnTo>
                  <a:pt x="1327017" y="617412"/>
                </a:lnTo>
                <a:lnTo>
                  <a:pt x="1347909" y="620209"/>
                </a:lnTo>
                <a:cubicBezTo>
                  <a:pt x="1377004" y="628445"/>
                  <a:pt x="1394712" y="616344"/>
                  <a:pt x="1421792" y="626139"/>
                </a:cubicBezTo>
                <a:cubicBezTo>
                  <a:pt x="1466260" y="647543"/>
                  <a:pt x="1506099" y="610975"/>
                  <a:pt x="1519789" y="645011"/>
                </a:cubicBezTo>
                <a:cubicBezTo>
                  <a:pt x="1556219" y="665699"/>
                  <a:pt x="1578776" y="668950"/>
                  <a:pt x="1620886" y="687715"/>
                </a:cubicBezTo>
                <a:cubicBezTo>
                  <a:pt x="1658228" y="693647"/>
                  <a:pt x="1636224" y="694371"/>
                  <a:pt x="1676745" y="690130"/>
                </a:cubicBezTo>
                <a:cubicBezTo>
                  <a:pt x="1713709" y="697532"/>
                  <a:pt x="1774627" y="701403"/>
                  <a:pt x="1832228" y="690860"/>
                </a:cubicBezTo>
                <a:cubicBezTo>
                  <a:pt x="1866586" y="689181"/>
                  <a:pt x="1949046" y="755765"/>
                  <a:pt x="1980464" y="704858"/>
                </a:cubicBezTo>
                <a:cubicBezTo>
                  <a:pt x="2001472" y="716610"/>
                  <a:pt x="2020758" y="710467"/>
                  <a:pt x="2051150" y="711187"/>
                </a:cubicBezTo>
                <a:cubicBezTo>
                  <a:pt x="2081543" y="711907"/>
                  <a:pt x="2117567" y="736153"/>
                  <a:pt x="2162824" y="709178"/>
                </a:cubicBezTo>
                <a:cubicBezTo>
                  <a:pt x="2219712" y="701824"/>
                  <a:pt x="2181421" y="742368"/>
                  <a:pt x="2259859" y="718188"/>
                </a:cubicBezTo>
                <a:cubicBezTo>
                  <a:pt x="2296623" y="733933"/>
                  <a:pt x="2337412" y="741012"/>
                  <a:pt x="2378290" y="738748"/>
                </a:cubicBezTo>
                <a:cubicBezTo>
                  <a:pt x="2380041" y="725410"/>
                  <a:pt x="2399659" y="741017"/>
                  <a:pt x="2407828" y="743457"/>
                </a:cubicBezTo>
                <a:cubicBezTo>
                  <a:pt x="2406113" y="735180"/>
                  <a:pt x="2421642" y="728742"/>
                  <a:pt x="2428936" y="734697"/>
                </a:cubicBezTo>
                <a:cubicBezTo>
                  <a:pt x="2468648" y="720822"/>
                  <a:pt x="2584275" y="677579"/>
                  <a:pt x="2646106" y="660204"/>
                </a:cubicBezTo>
                <a:cubicBezTo>
                  <a:pt x="2706894" y="652346"/>
                  <a:pt x="2738390" y="612318"/>
                  <a:pt x="2799920" y="630451"/>
                </a:cubicBezTo>
                <a:cubicBezTo>
                  <a:pt x="2856798" y="622940"/>
                  <a:pt x="2902940" y="602232"/>
                  <a:pt x="2953556" y="607173"/>
                </a:cubicBezTo>
                <a:cubicBezTo>
                  <a:pt x="2970626" y="593247"/>
                  <a:pt x="2988095" y="586399"/>
                  <a:pt x="3009839" y="601743"/>
                </a:cubicBezTo>
                <a:cubicBezTo>
                  <a:pt x="3046166" y="594868"/>
                  <a:pt x="3085682" y="586046"/>
                  <a:pt x="3115016" y="584982"/>
                </a:cubicBezTo>
                <a:cubicBezTo>
                  <a:pt x="3144992" y="587935"/>
                  <a:pt x="3158740" y="599045"/>
                  <a:pt x="3185844" y="595356"/>
                </a:cubicBezTo>
                <a:cubicBezTo>
                  <a:pt x="3209939" y="576197"/>
                  <a:pt x="3221731" y="614583"/>
                  <a:pt x="3246013" y="592418"/>
                </a:cubicBezTo>
                <a:cubicBezTo>
                  <a:pt x="3228976" y="565486"/>
                  <a:pt x="3320172" y="599686"/>
                  <a:pt x="3313565" y="574138"/>
                </a:cubicBezTo>
                <a:cubicBezTo>
                  <a:pt x="3341586" y="564515"/>
                  <a:pt x="3371901" y="555346"/>
                  <a:pt x="3414143" y="553730"/>
                </a:cubicBezTo>
                <a:cubicBezTo>
                  <a:pt x="3463229" y="557630"/>
                  <a:pt x="3476532" y="539673"/>
                  <a:pt x="3552895" y="548563"/>
                </a:cubicBezTo>
                <a:cubicBezTo>
                  <a:pt x="3620356" y="561042"/>
                  <a:pt x="3688830" y="574962"/>
                  <a:pt x="3753012" y="599520"/>
                </a:cubicBezTo>
                <a:cubicBezTo>
                  <a:pt x="3769580" y="615048"/>
                  <a:pt x="3777112" y="602961"/>
                  <a:pt x="3804392" y="604131"/>
                </a:cubicBezTo>
                <a:cubicBezTo>
                  <a:pt x="3831672" y="605301"/>
                  <a:pt x="3878076" y="605222"/>
                  <a:pt x="3916696" y="606540"/>
                </a:cubicBezTo>
                <a:cubicBezTo>
                  <a:pt x="3970533" y="603881"/>
                  <a:pt x="3981244" y="618066"/>
                  <a:pt x="4063849" y="604058"/>
                </a:cubicBezTo>
                <a:cubicBezTo>
                  <a:pt x="4074473" y="605185"/>
                  <a:pt x="4134611" y="589365"/>
                  <a:pt x="4172179" y="592355"/>
                </a:cubicBezTo>
                <a:cubicBezTo>
                  <a:pt x="4180554" y="576172"/>
                  <a:pt x="4255433" y="602075"/>
                  <a:pt x="4276294" y="587119"/>
                </a:cubicBezTo>
                <a:cubicBezTo>
                  <a:pt x="4326119" y="586973"/>
                  <a:pt x="4361692" y="573867"/>
                  <a:pt x="4411090" y="575600"/>
                </a:cubicBezTo>
                <a:cubicBezTo>
                  <a:pt x="4465125" y="575500"/>
                  <a:pt x="4518088" y="570805"/>
                  <a:pt x="4540465" y="567464"/>
                </a:cubicBezTo>
                <a:lnTo>
                  <a:pt x="4545352" y="555554"/>
                </a:lnTo>
                <a:lnTo>
                  <a:pt x="4564014" y="553660"/>
                </a:lnTo>
                <a:lnTo>
                  <a:pt x="4568602" y="550913"/>
                </a:lnTo>
                <a:cubicBezTo>
                  <a:pt x="4577353" y="545618"/>
                  <a:pt x="4586105" y="540734"/>
                  <a:pt x="4595289" y="537407"/>
                </a:cubicBezTo>
                <a:cubicBezTo>
                  <a:pt x="4623104" y="537511"/>
                  <a:pt x="4660764" y="533229"/>
                  <a:pt x="4739026" y="532483"/>
                </a:cubicBezTo>
                <a:cubicBezTo>
                  <a:pt x="4806238" y="527255"/>
                  <a:pt x="4944577" y="524439"/>
                  <a:pt x="5061335" y="545635"/>
                </a:cubicBezTo>
                <a:cubicBezTo>
                  <a:pt x="5167156" y="553533"/>
                  <a:pt x="5251789" y="586167"/>
                  <a:pt x="5338634" y="595754"/>
                </a:cubicBezTo>
                <a:cubicBezTo>
                  <a:pt x="5415763" y="589622"/>
                  <a:pt x="5434719" y="609365"/>
                  <a:pt x="5529430" y="606335"/>
                </a:cubicBezTo>
                <a:cubicBezTo>
                  <a:pt x="5534498" y="613561"/>
                  <a:pt x="5597157" y="603269"/>
                  <a:pt x="5604039" y="607676"/>
                </a:cubicBezTo>
                <a:lnTo>
                  <a:pt x="5625281" y="617253"/>
                </a:lnTo>
                <a:lnTo>
                  <a:pt x="5628138" y="615483"/>
                </a:lnTo>
                <a:cubicBezTo>
                  <a:pt x="5640641" y="612245"/>
                  <a:pt x="5648217" y="613966"/>
                  <a:pt x="5653593" y="617873"/>
                </a:cubicBezTo>
                <a:lnTo>
                  <a:pt x="5658658" y="624279"/>
                </a:lnTo>
                <a:lnTo>
                  <a:pt x="5675963" y="627762"/>
                </a:lnTo>
                <a:lnTo>
                  <a:pt x="5709625" y="639593"/>
                </a:lnTo>
                <a:lnTo>
                  <a:pt x="5716324" y="637148"/>
                </a:lnTo>
                <a:lnTo>
                  <a:pt x="5767720" y="647737"/>
                </a:lnTo>
                <a:lnTo>
                  <a:pt x="5768619" y="645671"/>
                </a:lnTo>
                <a:cubicBezTo>
                  <a:pt x="5776130" y="642927"/>
                  <a:pt x="5830922" y="636226"/>
                  <a:pt x="5858696" y="628099"/>
                </a:cubicBezTo>
                <a:lnTo>
                  <a:pt x="5935260" y="596904"/>
                </a:lnTo>
                <a:lnTo>
                  <a:pt x="5946176" y="597874"/>
                </a:lnTo>
                <a:lnTo>
                  <a:pt x="5946447" y="597396"/>
                </a:lnTo>
                <a:cubicBezTo>
                  <a:pt x="5948934" y="596546"/>
                  <a:pt x="5952567" y="596468"/>
                  <a:pt x="5958069" y="597432"/>
                </a:cubicBezTo>
                <a:lnTo>
                  <a:pt x="5966081" y="599643"/>
                </a:lnTo>
                <a:lnTo>
                  <a:pt x="5987259" y="601523"/>
                </a:lnTo>
                <a:lnTo>
                  <a:pt x="5994905" y="598873"/>
                </a:lnTo>
                <a:cubicBezTo>
                  <a:pt x="6020610" y="579716"/>
                  <a:pt x="6016968" y="560235"/>
                  <a:pt x="6054803" y="541202"/>
                </a:cubicBezTo>
                <a:cubicBezTo>
                  <a:pt x="6108247" y="527358"/>
                  <a:pt x="6130976" y="484538"/>
                  <a:pt x="6188672" y="496389"/>
                </a:cubicBezTo>
                <a:cubicBezTo>
                  <a:pt x="6238659" y="483279"/>
                  <a:pt x="6277194" y="458153"/>
                  <a:pt x="6323280" y="458013"/>
                </a:cubicBezTo>
                <a:cubicBezTo>
                  <a:pt x="6368044" y="444385"/>
                  <a:pt x="6422801" y="420428"/>
                  <a:pt x="6457257" y="414621"/>
                </a:cubicBezTo>
                <a:cubicBezTo>
                  <a:pt x="6483424" y="410645"/>
                  <a:pt x="6508964" y="423228"/>
                  <a:pt x="6530019" y="423168"/>
                </a:cubicBezTo>
                <a:cubicBezTo>
                  <a:pt x="6558276" y="416578"/>
                  <a:pt x="6600264" y="386690"/>
                  <a:pt x="6626800" y="375078"/>
                </a:cubicBezTo>
                <a:cubicBezTo>
                  <a:pt x="6664418" y="400828"/>
                  <a:pt x="6655535" y="354302"/>
                  <a:pt x="6689231" y="353501"/>
                </a:cubicBezTo>
                <a:cubicBezTo>
                  <a:pt x="6708837" y="361122"/>
                  <a:pt x="6719642" y="359485"/>
                  <a:pt x="6726440" y="340276"/>
                </a:cubicBezTo>
                <a:cubicBezTo>
                  <a:pt x="6818329" y="378763"/>
                  <a:pt x="6765502" y="328183"/>
                  <a:pt x="6835228" y="329393"/>
                </a:cubicBezTo>
                <a:cubicBezTo>
                  <a:pt x="6897464" y="335048"/>
                  <a:pt x="6962224" y="329085"/>
                  <a:pt x="7039363" y="370823"/>
                </a:cubicBezTo>
                <a:cubicBezTo>
                  <a:pt x="7056368" y="384567"/>
                  <a:pt x="7070539" y="363899"/>
                  <a:pt x="7095156" y="366075"/>
                </a:cubicBezTo>
                <a:cubicBezTo>
                  <a:pt x="7119772" y="368250"/>
                  <a:pt x="7153748" y="385714"/>
                  <a:pt x="7187061" y="383876"/>
                </a:cubicBezTo>
                <a:cubicBezTo>
                  <a:pt x="7242115" y="377604"/>
                  <a:pt x="7270954" y="334249"/>
                  <a:pt x="7295039" y="355046"/>
                </a:cubicBezTo>
                <a:cubicBezTo>
                  <a:pt x="7320104" y="344159"/>
                  <a:pt x="7343179" y="301443"/>
                  <a:pt x="7373651" y="322299"/>
                </a:cubicBezTo>
                <a:cubicBezTo>
                  <a:pt x="7367160" y="298575"/>
                  <a:pt x="7410095" y="329040"/>
                  <a:pt x="7418964" y="308685"/>
                </a:cubicBezTo>
                <a:cubicBezTo>
                  <a:pt x="7424243" y="291807"/>
                  <a:pt x="7438503" y="297117"/>
                  <a:pt x="7450568" y="293511"/>
                </a:cubicBezTo>
                <a:cubicBezTo>
                  <a:pt x="7461276" y="277652"/>
                  <a:pt x="7519437" y="275664"/>
                  <a:pt x="7538380" y="283235"/>
                </a:cubicBezTo>
                <a:cubicBezTo>
                  <a:pt x="7594343" y="271879"/>
                  <a:pt x="7734488" y="231676"/>
                  <a:pt x="7786348" y="225377"/>
                </a:cubicBezTo>
                <a:cubicBezTo>
                  <a:pt x="7797693" y="277094"/>
                  <a:pt x="7847327" y="236176"/>
                  <a:pt x="7849534" y="245434"/>
                </a:cubicBezTo>
                <a:cubicBezTo>
                  <a:pt x="7894253" y="231282"/>
                  <a:pt x="7937937" y="238796"/>
                  <a:pt x="7981165" y="222252"/>
                </a:cubicBezTo>
                <a:cubicBezTo>
                  <a:pt x="8066564" y="234459"/>
                  <a:pt x="8127007" y="235277"/>
                  <a:pt x="8171882" y="222497"/>
                </a:cubicBezTo>
                <a:cubicBezTo>
                  <a:pt x="8183092" y="205785"/>
                  <a:pt x="8217423" y="177145"/>
                  <a:pt x="8242270" y="180535"/>
                </a:cubicBezTo>
                <a:cubicBezTo>
                  <a:pt x="8294138" y="178846"/>
                  <a:pt x="8410926" y="208334"/>
                  <a:pt x="8490152" y="209193"/>
                </a:cubicBezTo>
                <a:cubicBezTo>
                  <a:pt x="8558493" y="195433"/>
                  <a:pt x="8564727" y="233466"/>
                  <a:pt x="8622272" y="188859"/>
                </a:cubicBezTo>
                <a:cubicBezTo>
                  <a:pt x="8659556" y="191317"/>
                  <a:pt x="8666988" y="178214"/>
                  <a:pt x="8738606" y="208945"/>
                </a:cubicBezTo>
                <a:cubicBezTo>
                  <a:pt x="8769507" y="208543"/>
                  <a:pt x="8800406" y="224019"/>
                  <a:pt x="8831307" y="207738"/>
                </a:cubicBezTo>
                <a:cubicBezTo>
                  <a:pt x="8836477" y="191612"/>
                  <a:pt x="8870109" y="182455"/>
                  <a:pt x="8891432" y="184510"/>
                </a:cubicBezTo>
                <a:cubicBezTo>
                  <a:pt x="8876795" y="135260"/>
                  <a:pt x="8938553" y="173381"/>
                  <a:pt x="8946980" y="145578"/>
                </a:cubicBezTo>
                <a:cubicBezTo>
                  <a:pt x="9010957" y="156064"/>
                  <a:pt x="9046552" y="157746"/>
                  <a:pt x="9107760" y="128052"/>
                </a:cubicBezTo>
                <a:cubicBezTo>
                  <a:pt x="9135191" y="151813"/>
                  <a:pt x="9184204" y="114911"/>
                  <a:pt x="9195623" y="100212"/>
                </a:cubicBezTo>
                <a:cubicBezTo>
                  <a:pt x="9222736" y="85917"/>
                  <a:pt x="9230892" y="98248"/>
                  <a:pt x="9256898" y="73900"/>
                </a:cubicBezTo>
                <a:cubicBezTo>
                  <a:pt x="9276443" y="63724"/>
                  <a:pt x="9334001" y="80454"/>
                  <a:pt x="9351740" y="80439"/>
                </a:cubicBezTo>
                <a:cubicBezTo>
                  <a:pt x="9398889" y="82633"/>
                  <a:pt x="9473718" y="102566"/>
                  <a:pt x="9539796" y="87069"/>
                </a:cubicBezTo>
                <a:cubicBezTo>
                  <a:pt x="9565852" y="70987"/>
                  <a:pt x="9591569" y="56211"/>
                  <a:pt x="9619109" y="39994"/>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3" name="Freeform: Shape 72">
            <a:extLst>
              <a:ext uri="{FF2B5EF4-FFF2-40B4-BE49-F238E27FC236}">
                <a16:creationId xmlns:a16="http://schemas.microsoft.com/office/drawing/2014/main" id="{A0A40C28-B748-4B4A-BF04-30E783CE7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04329"/>
            <a:ext cx="10680562" cy="1353672"/>
          </a:xfrm>
          <a:custGeom>
            <a:avLst/>
            <a:gdLst>
              <a:gd name="connsiteX0" fmla="*/ 3617689 w 10680562"/>
              <a:gd name="connsiteY0" fmla="*/ 0 h 1605023"/>
              <a:gd name="connsiteX1" fmla="*/ 3635901 w 10680562"/>
              <a:gd name="connsiteY1" fmla="*/ 7738 h 1605023"/>
              <a:gd name="connsiteX2" fmla="*/ 3690891 w 10680562"/>
              <a:gd name="connsiteY2" fmla="*/ 7049 h 1605023"/>
              <a:gd name="connsiteX3" fmla="*/ 3832247 w 10680562"/>
              <a:gd name="connsiteY3" fmla="*/ 13937 h 1605023"/>
              <a:gd name="connsiteX4" fmla="*/ 3999111 w 10680562"/>
              <a:gd name="connsiteY4" fmla="*/ 44624 h 1605023"/>
              <a:gd name="connsiteX5" fmla="*/ 4034676 w 10680562"/>
              <a:gd name="connsiteY5" fmla="*/ 48775 h 1605023"/>
              <a:gd name="connsiteX6" fmla="*/ 4065394 w 10680562"/>
              <a:gd name="connsiteY6" fmla="*/ 42879 h 1605023"/>
              <a:gd name="connsiteX7" fmla="*/ 4072648 w 10680562"/>
              <a:gd name="connsiteY7" fmla="*/ 33262 h 1605023"/>
              <a:gd name="connsiteX8" fmla="*/ 4092232 w 10680562"/>
              <a:gd name="connsiteY8" fmla="*/ 34026 h 1605023"/>
              <a:gd name="connsiteX9" fmla="*/ 4097470 w 10680562"/>
              <a:gd name="connsiteY9" fmla="*/ 32252 h 1605023"/>
              <a:gd name="connsiteX10" fmla="*/ 4127488 w 10680562"/>
              <a:gd name="connsiteY10" fmla="*/ 24056 h 1605023"/>
              <a:gd name="connsiteX11" fmla="*/ 4190803 w 10680562"/>
              <a:gd name="connsiteY11" fmla="*/ 55685 h 1605023"/>
              <a:gd name="connsiteX12" fmla="*/ 4269333 w 10680562"/>
              <a:gd name="connsiteY12" fmla="*/ 54186 h 1605023"/>
              <a:gd name="connsiteX13" fmla="*/ 4481486 w 10680562"/>
              <a:gd name="connsiteY13" fmla="*/ 116915 h 1605023"/>
              <a:gd name="connsiteX14" fmla="*/ 4651418 w 10680562"/>
              <a:gd name="connsiteY14" fmla="*/ 150071 h 1605023"/>
              <a:gd name="connsiteX15" fmla="*/ 4863575 w 10680562"/>
              <a:gd name="connsiteY15" fmla="*/ 175458 h 1605023"/>
              <a:gd name="connsiteX16" fmla="*/ 5013635 w 10680562"/>
              <a:gd name="connsiteY16" fmla="*/ 213928 h 1605023"/>
              <a:gd name="connsiteX17" fmla="*/ 5203044 w 10680562"/>
              <a:gd name="connsiteY17" fmla="*/ 228946 h 1605023"/>
              <a:gd name="connsiteX18" fmla="*/ 5207070 w 10680562"/>
              <a:gd name="connsiteY18" fmla="*/ 235105 h 1605023"/>
              <a:gd name="connsiteX19" fmla="*/ 5224253 w 10680562"/>
              <a:gd name="connsiteY19" fmla="*/ 240320 h 1605023"/>
              <a:gd name="connsiteX20" fmla="*/ 5256736 w 10680562"/>
              <a:gd name="connsiteY20" fmla="*/ 254811 h 1605023"/>
              <a:gd name="connsiteX21" fmla="*/ 5264095 w 10680562"/>
              <a:gd name="connsiteY21" fmla="*/ 253567 h 1605023"/>
              <a:gd name="connsiteX22" fmla="*/ 5315084 w 10680562"/>
              <a:gd name="connsiteY22" fmla="*/ 269264 h 1605023"/>
              <a:gd name="connsiteX23" fmla="*/ 5316393 w 10680562"/>
              <a:gd name="connsiteY23" fmla="*/ 267603 h 1605023"/>
              <a:gd name="connsiteX24" fmla="*/ 5333427 w 10680562"/>
              <a:gd name="connsiteY24" fmla="*/ 263823 h 1605023"/>
              <a:gd name="connsiteX25" fmla="*/ 5364589 w 10680562"/>
              <a:gd name="connsiteY25" fmla="*/ 260882 h 1605023"/>
              <a:gd name="connsiteX26" fmla="*/ 5443973 w 10680562"/>
              <a:gd name="connsiteY26" fmla="*/ 230866 h 1605023"/>
              <a:gd name="connsiteX27" fmla="*/ 5497201 w 10680562"/>
              <a:gd name="connsiteY27" fmla="*/ 247023 h 1605023"/>
              <a:gd name="connsiteX28" fmla="*/ 5508269 w 10680562"/>
              <a:gd name="connsiteY28" fmla="*/ 249256 h 1605023"/>
              <a:gd name="connsiteX29" fmla="*/ 5508636 w 10680562"/>
              <a:gd name="connsiteY29" fmla="*/ 248880 h 1605023"/>
              <a:gd name="connsiteX30" fmla="*/ 5520606 w 10680562"/>
              <a:gd name="connsiteY30" fmla="*/ 250400 h 1605023"/>
              <a:gd name="connsiteX31" fmla="*/ 5528451 w 10680562"/>
              <a:gd name="connsiteY31" fmla="*/ 253330 h 1605023"/>
              <a:gd name="connsiteX32" fmla="*/ 5549923 w 10680562"/>
              <a:gd name="connsiteY32" fmla="*/ 257662 h 1605023"/>
              <a:gd name="connsiteX33" fmla="*/ 5558295 w 10680562"/>
              <a:gd name="connsiteY33" fmla="*/ 256364 h 1605023"/>
              <a:gd name="connsiteX34" fmla="*/ 5664799 w 10680562"/>
              <a:gd name="connsiteY34" fmla="*/ 278924 h 1605023"/>
              <a:gd name="connsiteX35" fmla="*/ 5796160 w 10680562"/>
              <a:gd name="connsiteY35" fmla="*/ 307979 h 1605023"/>
              <a:gd name="connsiteX36" fmla="*/ 5897647 w 10680562"/>
              <a:gd name="connsiteY36" fmla="*/ 339431 h 1605023"/>
              <a:gd name="connsiteX37" fmla="*/ 5978838 w 10680562"/>
              <a:gd name="connsiteY37" fmla="*/ 367970 h 1605023"/>
              <a:gd name="connsiteX38" fmla="*/ 6050367 w 10680562"/>
              <a:gd name="connsiteY38" fmla="*/ 386341 h 1605023"/>
              <a:gd name="connsiteX39" fmla="*/ 6140609 w 10680562"/>
              <a:gd name="connsiteY39" fmla="*/ 385135 h 1605023"/>
              <a:gd name="connsiteX40" fmla="*/ 6302950 w 10680562"/>
              <a:gd name="connsiteY40" fmla="*/ 448183 h 1605023"/>
              <a:gd name="connsiteX41" fmla="*/ 6308533 w 10680562"/>
              <a:gd name="connsiteY41" fmla="*/ 448551 h 1605023"/>
              <a:gd name="connsiteX42" fmla="*/ 6340278 w 10680562"/>
              <a:gd name="connsiteY42" fmla="*/ 468555 h 1605023"/>
              <a:gd name="connsiteX43" fmla="*/ 6341685 w 10680562"/>
              <a:gd name="connsiteY43" fmla="*/ 467587 h 1605023"/>
              <a:gd name="connsiteX44" fmla="*/ 6354862 w 10680562"/>
              <a:gd name="connsiteY44" fmla="*/ 467794 h 1605023"/>
              <a:gd name="connsiteX45" fmla="*/ 6377840 w 10680562"/>
              <a:gd name="connsiteY45" fmla="*/ 471024 h 1605023"/>
              <a:gd name="connsiteX46" fmla="*/ 6442804 w 10680562"/>
              <a:gd name="connsiteY46" fmla="*/ 463091 h 1605023"/>
              <a:gd name="connsiteX47" fmla="*/ 6476009 w 10680562"/>
              <a:gd name="connsiteY47" fmla="*/ 483807 h 1605023"/>
              <a:gd name="connsiteX48" fmla="*/ 6483237 w 10680562"/>
              <a:gd name="connsiteY48" fmla="*/ 487308 h 1605023"/>
              <a:gd name="connsiteX49" fmla="*/ 6483605 w 10680562"/>
              <a:gd name="connsiteY49" fmla="*/ 487102 h 1605023"/>
              <a:gd name="connsiteX50" fmla="*/ 6491673 w 10680562"/>
              <a:gd name="connsiteY50" fmla="*/ 490243 h 1605023"/>
              <a:gd name="connsiteX51" fmla="*/ 6496411 w 10680562"/>
              <a:gd name="connsiteY51" fmla="*/ 493689 h 1605023"/>
              <a:gd name="connsiteX52" fmla="*/ 6510429 w 10680562"/>
              <a:gd name="connsiteY52" fmla="*/ 500479 h 1605023"/>
              <a:gd name="connsiteX53" fmla="*/ 6516750 w 10680562"/>
              <a:gd name="connsiteY53" fmla="*/ 500983 h 1605023"/>
              <a:gd name="connsiteX54" fmla="*/ 6580199 w 10680562"/>
              <a:gd name="connsiteY54" fmla="*/ 483318 h 1605023"/>
              <a:gd name="connsiteX55" fmla="*/ 6690237 w 10680562"/>
              <a:gd name="connsiteY55" fmla="*/ 493051 h 1605023"/>
              <a:gd name="connsiteX56" fmla="*/ 6798356 w 10680562"/>
              <a:gd name="connsiteY56" fmla="*/ 506748 h 1605023"/>
              <a:gd name="connsiteX57" fmla="*/ 6837102 w 10680562"/>
              <a:gd name="connsiteY57" fmla="*/ 513677 h 1605023"/>
              <a:gd name="connsiteX58" fmla="*/ 6907934 w 10680562"/>
              <a:gd name="connsiteY58" fmla="*/ 517339 h 1605023"/>
              <a:gd name="connsiteX59" fmla="*/ 6941474 w 10680562"/>
              <a:gd name="connsiteY59" fmla="*/ 513632 h 1605023"/>
              <a:gd name="connsiteX60" fmla="*/ 6942754 w 10680562"/>
              <a:gd name="connsiteY60" fmla="*/ 514394 h 1605023"/>
              <a:gd name="connsiteX61" fmla="*/ 6946363 w 10680562"/>
              <a:gd name="connsiteY61" fmla="*/ 511066 h 1605023"/>
              <a:gd name="connsiteX62" fmla="*/ 6952592 w 10680562"/>
              <a:gd name="connsiteY62" fmla="*/ 510252 h 1605023"/>
              <a:gd name="connsiteX63" fmla="*/ 6968398 w 10680562"/>
              <a:gd name="connsiteY63" fmla="*/ 513946 h 1605023"/>
              <a:gd name="connsiteX64" fmla="*/ 6974142 w 10680562"/>
              <a:gd name="connsiteY64" fmla="*/ 516310 h 1605023"/>
              <a:gd name="connsiteX65" fmla="*/ 6982971 w 10680562"/>
              <a:gd name="connsiteY65" fmla="*/ 517694 h 1605023"/>
              <a:gd name="connsiteX66" fmla="*/ 6983252 w 10680562"/>
              <a:gd name="connsiteY66" fmla="*/ 517416 h 1605023"/>
              <a:gd name="connsiteX67" fmla="*/ 6991400 w 10680562"/>
              <a:gd name="connsiteY67" fmla="*/ 519321 h 1605023"/>
              <a:gd name="connsiteX68" fmla="*/ 7030460 w 10680562"/>
              <a:gd name="connsiteY68" fmla="*/ 532556 h 1605023"/>
              <a:gd name="connsiteX69" fmla="*/ 7089916 w 10680562"/>
              <a:gd name="connsiteY69" fmla="*/ 511503 h 1605023"/>
              <a:gd name="connsiteX70" fmla="*/ 7113059 w 10680562"/>
              <a:gd name="connsiteY70" fmla="*/ 509904 h 1605023"/>
              <a:gd name="connsiteX71" fmla="*/ 7125755 w 10680562"/>
              <a:gd name="connsiteY71" fmla="*/ 507393 h 1605023"/>
              <a:gd name="connsiteX72" fmla="*/ 7126765 w 10680562"/>
              <a:gd name="connsiteY72" fmla="*/ 506166 h 1605023"/>
              <a:gd name="connsiteX73" fmla="*/ 7164175 w 10680562"/>
              <a:gd name="connsiteY73" fmla="*/ 519011 h 1605023"/>
              <a:gd name="connsiteX74" fmla="*/ 7169654 w 10680562"/>
              <a:gd name="connsiteY74" fmla="*/ 518219 h 1605023"/>
              <a:gd name="connsiteX75" fmla="*/ 7193386 w 10680562"/>
              <a:gd name="connsiteY75" fmla="*/ 529788 h 1605023"/>
              <a:gd name="connsiteX76" fmla="*/ 7205997 w 10680562"/>
              <a:gd name="connsiteY76" fmla="*/ 534060 h 1605023"/>
              <a:gd name="connsiteX77" fmla="*/ 7208842 w 10680562"/>
              <a:gd name="connsiteY77" fmla="*/ 538783 h 1605023"/>
              <a:gd name="connsiteX78" fmla="*/ 7227817 w 10680562"/>
              <a:gd name="connsiteY78" fmla="*/ 543304 h 1605023"/>
              <a:gd name="connsiteX79" fmla="*/ 7230267 w 10680562"/>
              <a:gd name="connsiteY79" fmla="*/ 542497 h 1605023"/>
              <a:gd name="connsiteX80" fmla="*/ 7244913 w 10680562"/>
              <a:gd name="connsiteY80" fmla="*/ 551160 h 1605023"/>
              <a:gd name="connsiteX81" fmla="*/ 7255970 w 10680562"/>
              <a:gd name="connsiteY81" fmla="*/ 564383 h 1605023"/>
              <a:gd name="connsiteX82" fmla="*/ 7421156 w 10680562"/>
              <a:gd name="connsiteY82" fmla="*/ 584155 h 1605023"/>
              <a:gd name="connsiteX83" fmla="*/ 7553166 w 10680562"/>
              <a:gd name="connsiteY83" fmla="*/ 653085 h 1605023"/>
              <a:gd name="connsiteX84" fmla="*/ 7643092 w 10680562"/>
              <a:gd name="connsiteY84" fmla="*/ 662482 h 1605023"/>
              <a:gd name="connsiteX85" fmla="*/ 7896429 w 10680562"/>
              <a:gd name="connsiteY85" fmla="*/ 689054 h 1605023"/>
              <a:gd name="connsiteX86" fmla="*/ 7954620 w 10680562"/>
              <a:gd name="connsiteY86" fmla="*/ 689481 h 1605023"/>
              <a:gd name="connsiteX87" fmla="*/ 8000803 w 10680562"/>
              <a:gd name="connsiteY87" fmla="*/ 714583 h 1605023"/>
              <a:gd name="connsiteX88" fmla="*/ 8023216 w 10680562"/>
              <a:gd name="connsiteY88" fmla="*/ 709000 h 1605023"/>
              <a:gd name="connsiteX89" fmla="*/ 8027136 w 10680562"/>
              <a:gd name="connsiteY89" fmla="*/ 707765 h 1605023"/>
              <a:gd name="connsiteX90" fmla="*/ 8041622 w 10680562"/>
              <a:gd name="connsiteY90" fmla="*/ 708731 h 1605023"/>
              <a:gd name="connsiteX91" fmla="*/ 8047209 w 10680562"/>
              <a:gd name="connsiteY91" fmla="*/ 701624 h 1605023"/>
              <a:gd name="connsiteX92" fmla="*/ 8070088 w 10680562"/>
              <a:gd name="connsiteY92" fmla="*/ 697789 h 1605023"/>
              <a:gd name="connsiteX93" fmla="*/ 8096332 w 10680562"/>
              <a:gd name="connsiteY93" fmla="*/ 701624 h 1605023"/>
              <a:gd name="connsiteX94" fmla="*/ 8219225 w 10680562"/>
              <a:gd name="connsiteY94" fmla="*/ 728069 h 1605023"/>
              <a:gd name="connsiteX95" fmla="*/ 8293793 w 10680562"/>
              <a:gd name="connsiteY95" fmla="*/ 739200 h 1605023"/>
              <a:gd name="connsiteX96" fmla="*/ 8323753 w 10680562"/>
              <a:gd name="connsiteY96" fmla="*/ 736063 h 1605023"/>
              <a:gd name="connsiteX97" fmla="*/ 8364496 w 10680562"/>
              <a:gd name="connsiteY97" fmla="*/ 736635 h 1605023"/>
              <a:gd name="connsiteX98" fmla="*/ 8437662 w 10680562"/>
              <a:gd name="connsiteY98" fmla="*/ 731942 h 1605023"/>
              <a:gd name="connsiteX99" fmla="*/ 8533764 w 10680562"/>
              <a:gd name="connsiteY99" fmla="*/ 735554 h 1605023"/>
              <a:gd name="connsiteX100" fmla="*/ 8596769 w 10680562"/>
              <a:gd name="connsiteY100" fmla="*/ 769632 h 1605023"/>
              <a:gd name="connsiteX101" fmla="*/ 8604035 w 10680562"/>
              <a:gd name="connsiteY101" fmla="*/ 764982 h 1605023"/>
              <a:gd name="connsiteX102" fmla="*/ 8650929 w 10680562"/>
              <a:gd name="connsiteY102" fmla="*/ 773164 h 1605023"/>
              <a:gd name="connsiteX103" fmla="*/ 8806497 w 10680562"/>
              <a:gd name="connsiteY103" fmla="*/ 839707 h 1605023"/>
              <a:gd name="connsiteX104" fmla="*/ 8898377 w 10680562"/>
              <a:gd name="connsiteY104" fmla="*/ 854651 h 1605023"/>
              <a:gd name="connsiteX105" fmla="*/ 8932389 w 10680562"/>
              <a:gd name="connsiteY105" fmla="*/ 853846 h 1605023"/>
              <a:gd name="connsiteX106" fmla="*/ 8989288 w 10680562"/>
              <a:gd name="connsiteY106" fmla="*/ 852877 h 1605023"/>
              <a:gd name="connsiteX107" fmla="*/ 9035275 w 10680562"/>
              <a:gd name="connsiteY107" fmla="*/ 837110 h 1605023"/>
              <a:gd name="connsiteX108" fmla="*/ 9138626 w 10680562"/>
              <a:gd name="connsiteY108" fmla="*/ 862106 h 1605023"/>
              <a:gd name="connsiteX109" fmla="*/ 9216298 w 10680562"/>
              <a:gd name="connsiteY109" fmla="*/ 858754 h 1605023"/>
              <a:gd name="connsiteX110" fmla="*/ 9259941 w 10680562"/>
              <a:gd name="connsiteY110" fmla="*/ 861843 h 1605023"/>
              <a:gd name="connsiteX111" fmla="*/ 9380407 w 10680562"/>
              <a:gd name="connsiteY111" fmla="*/ 864825 h 1605023"/>
              <a:gd name="connsiteX112" fmla="*/ 9490772 w 10680562"/>
              <a:gd name="connsiteY112" fmla="*/ 901190 h 1605023"/>
              <a:gd name="connsiteX113" fmla="*/ 9584982 w 10680562"/>
              <a:gd name="connsiteY113" fmla="*/ 935980 h 1605023"/>
              <a:gd name="connsiteX114" fmla="*/ 9759797 w 10680562"/>
              <a:gd name="connsiteY114" fmla="*/ 1010923 h 1605023"/>
              <a:gd name="connsiteX115" fmla="*/ 9834455 w 10680562"/>
              <a:gd name="connsiteY115" fmla="*/ 1082908 h 1605023"/>
              <a:gd name="connsiteX116" fmla="*/ 9939504 w 10680562"/>
              <a:gd name="connsiteY116" fmla="*/ 1110614 h 1605023"/>
              <a:gd name="connsiteX117" fmla="*/ 10077001 w 10680562"/>
              <a:gd name="connsiteY117" fmla="*/ 1160906 h 1605023"/>
              <a:gd name="connsiteX118" fmla="*/ 10178431 w 10680562"/>
              <a:gd name="connsiteY118" fmla="*/ 1244920 h 1605023"/>
              <a:gd name="connsiteX119" fmla="*/ 10248658 w 10680562"/>
              <a:gd name="connsiteY119" fmla="*/ 1309335 h 1605023"/>
              <a:gd name="connsiteX120" fmla="*/ 10414709 w 10680562"/>
              <a:gd name="connsiteY120" fmla="*/ 1388645 h 1605023"/>
              <a:gd name="connsiteX121" fmla="*/ 10592469 w 10680562"/>
              <a:gd name="connsiteY121" fmla="*/ 1543828 h 1605023"/>
              <a:gd name="connsiteX122" fmla="*/ 10674941 w 10680562"/>
              <a:gd name="connsiteY122" fmla="*/ 1597388 h 1605023"/>
              <a:gd name="connsiteX123" fmla="*/ 10680562 w 10680562"/>
              <a:gd name="connsiteY123" fmla="*/ 1605023 h 1605023"/>
              <a:gd name="connsiteX124" fmla="*/ 0 w 10680562"/>
              <a:gd name="connsiteY124" fmla="*/ 1605023 h 1605023"/>
              <a:gd name="connsiteX125" fmla="*/ 0 w 10680562"/>
              <a:gd name="connsiteY125" fmla="*/ 415048 h 1605023"/>
              <a:gd name="connsiteX126" fmla="*/ 9656 w 10680562"/>
              <a:gd name="connsiteY126" fmla="*/ 416044 h 1605023"/>
              <a:gd name="connsiteX127" fmla="*/ 179196 w 10680562"/>
              <a:gd name="connsiteY127" fmla="*/ 423071 h 1605023"/>
              <a:gd name="connsiteX128" fmla="*/ 250912 w 10680562"/>
              <a:gd name="connsiteY128" fmla="*/ 408617 h 1605023"/>
              <a:gd name="connsiteX129" fmla="*/ 291375 w 10680562"/>
              <a:gd name="connsiteY129" fmla="*/ 403710 h 1605023"/>
              <a:gd name="connsiteX130" fmla="*/ 320542 w 10680562"/>
              <a:gd name="connsiteY130" fmla="*/ 396592 h 1605023"/>
              <a:gd name="connsiteX131" fmla="*/ 522426 w 10680562"/>
              <a:gd name="connsiteY131" fmla="*/ 407158 h 1605023"/>
              <a:gd name="connsiteX132" fmla="*/ 549068 w 10680562"/>
              <a:gd name="connsiteY132" fmla="*/ 407418 h 1605023"/>
              <a:gd name="connsiteX133" fmla="*/ 571100 w 10680562"/>
              <a:gd name="connsiteY133" fmla="*/ 400562 h 1605023"/>
              <a:gd name="connsiteX134" fmla="*/ 575457 w 10680562"/>
              <a:gd name="connsiteY134" fmla="*/ 392801 h 1605023"/>
              <a:gd name="connsiteX135" fmla="*/ 589968 w 10680562"/>
              <a:gd name="connsiteY135" fmla="*/ 391807 h 1605023"/>
              <a:gd name="connsiteX136" fmla="*/ 593649 w 10680562"/>
              <a:gd name="connsiteY136" fmla="*/ 390062 h 1605023"/>
              <a:gd name="connsiteX137" fmla="*/ 614928 w 10680562"/>
              <a:gd name="connsiteY137" fmla="*/ 381544 h 1605023"/>
              <a:gd name="connsiteX138" fmla="*/ 722580 w 10680562"/>
              <a:gd name="connsiteY138" fmla="*/ 392722 h 1605023"/>
              <a:gd name="connsiteX139" fmla="*/ 946884 w 10680562"/>
              <a:gd name="connsiteY139" fmla="*/ 411854 h 1605023"/>
              <a:gd name="connsiteX140" fmla="*/ 1210905 w 10680562"/>
              <a:gd name="connsiteY140" fmla="*/ 432414 h 1605023"/>
              <a:gd name="connsiteX141" fmla="*/ 1377854 w 10680562"/>
              <a:gd name="connsiteY141" fmla="*/ 429745 h 1605023"/>
              <a:gd name="connsiteX142" fmla="*/ 1391004 w 10680562"/>
              <a:gd name="connsiteY142" fmla="*/ 441307 h 1605023"/>
              <a:gd name="connsiteX143" fmla="*/ 1406953 w 10680562"/>
              <a:gd name="connsiteY143" fmla="*/ 447889 h 1605023"/>
              <a:gd name="connsiteX144" fmla="*/ 1409246 w 10680562"/>
              <a:gd name="connsiteY144" fmla="*/ 446765 h 1605023"/>
              <a:gd name="connsiteX145" fmla="*/ 1428800 w 10680562"/>
              <a:gd name="connsiteY145" fmla="*/ 448677 h 1605023"/>
              <a:gd name="connsiteX146" fmla="*/ 1432402 w 10680562"/>
              <a:gd name="connsiteY146" fmla="*/ 452956 h 1605023"/>
              <a:gd name="connsiteX147" fmla="*/ 1606578 w 10680562"/>
              <a:gd name="connsiteY147" fmla="*/ 430870 h 1605023"/>
              <a:gd name="connsiteX148" fmla="*/ 1647476 w 10680562"/>
              <a:gd name="connsiteY148" fmla="*/ 438687 h 1605023"/>
              <a:gd name="connsiteX149" fmla="*/ 1655866 w 10680562"/>
              <a:gd name="connsiteY149" fmla="*/ 439472 h 1605023"/>
              <a:gd name="connsiteX150" fmla="*/ 1656096 w 10680562"/>
              <a:gd name="connsiteY150" fmla="*/ 439162 h 1605023"/>
              <a:gd name="connsiteX151" fmla="*/ 1670708 w 10680562"/>
              <a:gd name="connsiteY151" fmla="*/ 412530 h 1605023"/>
              <a:gd name="connsiteX152" fmla="*/ 1737953 w 10680562"/>
              <a:gd name="connsiteY152" fmla="*/ 399496 h 1605023"/>
              <a:gd name="connsiteX153" fmla="*/ 1848192 w 10680562"/>
              <a:gd name="connsiteY153" fmla="*/ 376032 h 1605023"/>
              <a:gd name="connsiteX154" fmla="*/ 1954077 w 10680562"/>
              <a:gd name="connsiteY154" fmla="*/ 352621 h 1605023"/>
              <a:gd name="connsiteX155" fmla="*/ 1993047 w 10680562"/>
              <a:gd name="connsiteY155" fmla="*/ 346068 h 1605023"/>
              <a:gd name="connsiteX156" fmla="*/ 2059719 w 10680562"/>
              <a:gd name="connsiteY156" fmla="*/ 325903 h 1605023"/>
              <a:gd name="connsiteX157" fmla="*/ 2088528 w 10680562"/>
              <a:gd name="connsiteY157" fmla="*/ 311409 h 1605023"/>
              <a:gd name="connsiteX158" fmla="*/ 2090087 w 10680562"/>
              <a:gd name="connsiteY158" fmla="*/ 311676 h 1605023"/>
              <a:gd name="connsiteX159" fmla="*/ 2091700 w 10680562"/>
              <a:gd name="connsiteY159" fmla="*/ 307455 h 1605023"/>
              <a:gd name="connsiteX160" fmla="*/ 2096989 w 10680562"/>
              <a:gd name="connsiteY160" fmla="*/ 304649 h 1605023"/>
              <a:gd name="connsiteX161" fmla="*/ 2113325 w 10680562"/>
              <a:gd name="connsiteY161" fmla="*/ 302764 h 1605023"/>
              <a:gd name="connsiteX162" fmla="*/ 2119780 w 10680562"/>
              <a:gd name="connsiteY162" fmla="*/ 303007 h 1605023"/>
              <a:gd name="connsiteX163" fmla="*/ 2128562 w 10680562"/>
              <a:gd name="connsiteY163" fmla="*/ 301336 h 1605023"/>
              <a:gd name="connsiteX164" fmla="*/ 2128679 w 10680562"/>
              <a:gd name="connsiteY164" fmla="*/ 300991 h 1605023"/>
              <a:gd name="connsiteX165" fmla="*/ 2179558 w 10680562"/>
              <a:gd name="connsiteY165" fmla="*/ 299095 h 1605023"/>
              <a:gd name="connsiteX166" fmla="*/ 2223277 w 10680562"/>
              <a:gd name="connsiteY166" fmla="*/ 260239 h 1605023"/>
              <a:gd name="connsiteX167" fmla="*/ 2243644 w 10680562"/>
              <a:gd name="connsiteY167" fmla="*/ 251110 h 1605023"/>
              <a:gd name="connsiteX168" fmla="*/ 2253986 w 10680562"/>
              <a:gd name="connsiteY168" fmla="*/ 244616 h 1605023"/>
              <a:gd name="connsiteX169" fmla="*/ 2254285 w 10680562"/>
              <a:gd name="connsiteY169" fmla="*/ 243167 h 1605023"/>
              <a:gd name="connsiteX170" fmla="*/ 2295037 w 10680562"/>
              <a:gd name="connsiteY170" fmla="*/ 242433 h 1605023"/>
              <a:gd name="connsiteX171" fmla="*/ 2299648 w 10680562"/>
              <a:gd name="connsiteY171" fmla="*/ 239896 h 1605023"/>
              <a:gd name="connsiteX172" fmla="*/ 2327237 w 10680562"/>
              <a:gd name="connsiteY172" fmla="*/ 242539 h 1605023"/>
              <a:gd name="connsiteX173" fmla="*/ 2340943 w 10680562"/>
              <a:gd name="connsiteY173" fmla="*/ 242239 h 1605023"/>
              <a:gd name="connsiteX174" fmla="*/ 2345943 w 10680562"/>
              <a:gd name="connsiteY174" fmla="*/ 245589 h 1605023"/>
              <a:gd name="connsiteX175" fmla="*/ 2365602 w 10680562"/>
              <a:gd name="connsiteY175" fmla="*/ 243403 h 1605023"/>
              <a:gd name="connsiteX176" fmla="*/ 2367433 w 10680562"/>
              <a:gd name="connsiteY176" fmla="*/ 241858 h 1605023"/>
              <a:gd name="connsiteX177" fmla="*/ 2385231 w 10680562"/>
              <a:gd name="connsiteY177" fmla="*/ 244873 h 1605023"/>
              <a:gd name="connsiteX178" fmla="*/ 2402059 w 10680562"/>
              <a:gd name="connsiteY178" fmla="*/ 253223 h 1605023"/>
              <a:gd name="connsiteX179" fmla="*/ 2719020 w 10680562"/>
              <a:gd name="connsiteY179" fmla="*/ 235271 h 1605023"/>
              <a:gd name="connsiteX180" fmla="*/ 2877308 w 10680562"/>
              <a:gd name="connsiteY180" fmla="*/ 208630 h 1605023"/>
              <a:gd name="connsiteX181" fmla="*/ 3051375 w 10680562"/>
              <a:gd name="connsiteY181" fmla="*/ 154110 h 1605023"/>
              <a:gd name="connsiteX182" fmla="*/ 3104837 w 10680562"/>
              <a:gd name="connsiteY182" fmla="*/ 135199 h 1605023"/>
              <a:gd name="connsiteX183" fmla="*/ 3159836 w 10680562"/>
              <a:gd name="connsiteY183" fmla="*/ 142694 h 1605023"/>
              <a:gd name="connsiteX184" fmla="*/ 3177510 w 10680562"/>
              <a:gd name="connsiteY184" fmla="*/ 130186 h 1605023"/>
              <a:gd name="connsiteX185" fmla="*/ 3180470 w 10680562"/>
              <a:gd name="connsiteY185" fmla="*/ 127764 h 1605023"/>
              <a:gd name="connsiteX186" fmla="*/ 3194216 w 10680562"/>
              <a:gd name="connsiteY186" fmla="*/ 123837 h 1605023"/>
              <a:gd name="connsiteX187" fmla="*/ 3214710 w 10680562"/>
              <a:gd name="connsiteY187" fmla="*/ 104451 h 1605023"/>
              <a:gd name="connsiteX188" fmla="*/ 3240671 w 10680562"/>
              <a:gd name="connsiteY188" fmla="*/ 99232 h 1605023"/>
              <a:gd name="connsiteX189" fmla="*/ 3366544 w 10680562"/>
              <a:gd name="connsiteY189" fmla="*/ 82506 h 1605023"/>
              <a:gd name="connsiteX190" fmla="*/ 3440424 w 10680562"/>
              <a:gd name="connsiteY190" fmla="*/ 67891 h 1605023"/>
              <a:gd name="connsiteX191" fmla="*/ 3466248 w 10680562"/>
              <a:gd name="connsiteY191" fmla="*/ 55103 h 1605023"/>
              <a:gd name="connsiteX192" fmla="*/ 3503820 w 10680562"/>
              <a:gd name="connsiteY192" fmla="*/ 42110 h 1605023"/>
              <a:gd name="connsiteX193" fmla="*/ 3568389 w 10680562"/>
              <a:gd name="connsiteY193" fmla="*/ 13576 h 1605023"/>
              <a:gd name="connsiteX194" fmla="*/ 3604089 w 10680562"/>
              <a:gd name="connsiteY194" fmla="*/ 6980 h 160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680562" h="1605023">
                <a:moveTo>
                  <a:pt x="3617689" y="0"/>
                </a:moveTo>
                <a:lnTo>
                  <a:pt x="3635901" y="7738"/>
                </a:lnTo>
                <a:cubicBezTo>
                  <a:pt x="3636815" y="-13593"/>
                  <a:pt x="3674070" y="21953"/>
                  <a:pt x="3690891" y="7049"/>
                </a:cubicBezTo>
                <a:cubicBezTo>
                  <a:pt x="3723615" y="8082"/>
                  <a:pt x="3780877" y="7675"/>
                  <a:pt x="3832247" y="13937"/>
                </a:cubicBezTo>
                <a:cubicBezTo>
                  <a:pt x="3878761" y="52737"/>
                  <a:pt x="3960967" y="15082"/>
                  <a:pt x="3999111" y="44624"/>
                </a:cubicBezTo>
                <a:cubicBezTo>
                  <a:pt x="4011661" y="48427"/>
                  <a:pt x="4023440" y="49464"/>
                  <a:pt x="4034676" y="48775"/>
                </a:cubicBezTo>
                <a:lnTo>
                  <a:pt x="4065394" y="42879"/>
                </a:lnTo>
                <a:lnTo>
                  <a:pt x="4072648" y="33262"/>
                </a:lnTo>
                <a:lnTo>
                  <a:pt x="4092232" y="34026"/>
                </a:lnTo>
                <a:lnTo>
                  <a:pt x="4097470" y="32252"/>
                </a:lnTo>
                <a:cubicBezTo>
                  <a:pt x="4107476" y="28819"/>
                  <a:pt x="4117405" y="25741"/>
                  <a:pt x="4127488" y="24056"/>
                </a:cubicBezTo>
                <a:cubicBezTo>
                  <a:pt x="4122379" y="69900"/>
                  <a:pt x="4212421" y="17287"/>
                  <a:pt x="4190803" y="55685"/>
                </a:cubicBezTo>
                <a:cubicBezTo>
                  <a:pt x="4245322" y="54405"/>
                  <a:pt x="4210442" y="91290"/>
                  <a:pt x="4269333" y="54186"/>
                </a:cubicBezTo>
                <a:cubicBezTo>
                  <a:pt x="4360007" y="84494"/>
                  <a:pt x="4405441" y="66275"/>
                  <a:pt x="4481486" y="116915"/>
                </a:cubicBezTo>
                <a:cubicBezTo>
                  <a:pt x="4469366" y="96298"/>
                  <a:pt x="4624978" y="141388"/>
                  <a:pt x="4651418" y="150071"/>
                </a:cubicBezTo>
                <a:lnTo>
                  <a:pt x="4863575" y="175458"/>
                </a:lnTo>
                <a:cubicBezTo>
                  <a:pt x="4867452" y="182323"/>
                  <a:pt x="5007365" y="209256"/>
                  <a:pt x="5013635" y="213928"/>
                </a:cubicBezTo>
                <a:lnTo>
                  <a:pt x="5203044" y="228946"/>
                </a:lnTo>
                <a:lnTo>
                  <a:pt x="5207070" y="235105"/>
                </a:lnTo>
                <a:lnTo>
                  <a:pt x="5224253" y="240320"/>
                </a:lnTo>
                <a:lnTo>
                  <a:pt x="5256736" y="254811"/>
                </a:lnTo>
                <a:lnTo>
                  <a:pt x="5264095" y="253567"/>
                </a:lnTo>
                <a:lnTo>
                  <a:pt x="5315084" y="269264"/>
                </a:lnTo>
                <a:lnTo>
                  <a:pt x="5316393" y="267603"/>
                </a:lnTo>
                <a:cubicBezTo>
                  <a:pt x="5320500" y="264235"/>
                  <a:pt x="5325719" y="262424"/>
                  <a:pt x="5333427" y="263823"/>
                </a:cubicBezTo>
                <a:cubicBezTo>
                  <a:pt x="5330520" y="234164"/>
                  <a:pt x="5341605" y="254143"/>
                  <a:pt x="5364589" y="260882"/>
                </a:cubicBezTo>
                <a:cubicBezTo>
                  <a:pt x="5365199" y="216323"/>
                  <a:pt x="5425089" y="252089"/>
                  <a:pt x="5443973" y="230866"/>
                </a:cubicBezTo>
                <a:cubicBezTo>
                  <a:pt x="5460840" y="236821"/>
                  <a:pt x="5478689" y="242307"/>
                  <a:pt x="5497201" y="247023"/>
                </a:cubicBezTo>
                <a:lnTo>
                  <a:pt x="5508269" y="249256"/>
                </a:lnTo>
                <a:lnTo>
                  <a:pt x="5508636" y="248880"/>
                </a:lnTo>
                <a:cubicBezTo>
                  <a:pt x="5511356" y="248469"/>
                  <a:pt x="5515116" y="248867"/>
                  <a:pt x="5520606" y="250400"/>
                </a:cubicBezTo>
                <a:lnTo>
                  <a:pt x="5528451" y="253330"/>
                </a:lnTo>
                <a:lnTo>
                  <a:pt x="5549923" y="257662"/>
                </a:lnTo>
                <a:lnTo>
                  <a:pt x="5558295" y="256364"/>
                </a:lnTo>
                <a:lnTo>
                  <a:pt x="5664799" y="278924"/>
                </a:lnTo>
                <a:lnTo>
                  <a:pt x="5796160" y="307979"/>
                </a:lnTo>
                <a:lnTo>
                  <a:pt x="5897647" y="339431"/>
                </a:lnTo>
                <a:cubicBezTo>
                  <a:pt x="5894921" y="322560"/>
                  <a:pt x="5962532" y="357207"/>
                  <a:pt x="5978838" y="367970"/>
                </a:cubicBezTo>
                <a:cubicBezTo>
                  <a:pt x="6035145" y="375765"/>
                  <a:pt x="6006578" y="380813"/>
                  <a:pt x="6050367" y="386341"/>
                </a:cubicBezTo>
                <a:cubicBezTo>
                  <a:pt x="6051161" y="391932"/>
                  <a:pt x="6137489" y="380709"/>
                  <a:pt x="6140609" y="385135"/>
                </a:cubicBezTo>
                <a:cubicBezTo>
                  <a:pt x="6205928" y="424013"/>
                  <a:pt x="6248816" y="452185"/>
                  <a:pt x="6302950" y="448183"/>
                </a:cubicBezTo>
                <a:lnTo>
                  <a:pt x="6308533" y="448551"/>
                </a:lnTo>
                <a:lnTo>
                  <a:pt x="6340278" y="468555"/>
                </a:lnTo>
                <a:lnTo>
                  <a:pt x="6341685" y="467587"/>
                </a:lnTo>
                <a:cubicBezTo>
                  <a:pt x="6345560" y="465876"/>
                  <a:pt x="6349786" y="465470"/>
                  <a:pt x="6354862" y="467794"/>
                </a:cubicBezTo>
                <a:cubicBezTo>
                  <a:pt x="6361260" y="446013"/>
                  <a:pt x="6363438" y="462250"/>
                  <a:pt x="6377840" y="471024"/>
                </a:cubicBezTo>
                <a:cubicBezTo>
                  <a:pt x="6390990" y="439154"/>
                  <a:pt x="6423334" y="475084"/>
                  <a:pt x="6442804" y="463091"/>
                </a:cubicBezTo>
                <a:cubicBezTo>
                  <a:pt x="6453090" y="470255"/>
                  <a:pt x="6464204" y="477252"/>
                  <a:pt x="6476009" y="483807"/>
                </a:cubicBezTo>
                <a:lnTo>
                  <a:pt x="6483237" y="487308"/>
                </a:lnTo>
                <a:lnTo>
                  <a:pt x="6483605" y="487102"/>
                </a:lnTo>
                <a:cubicBezTo>
                  <a:pt x="6485654" y="487272"/>
                  <a:pt x="6488212" y="488201"/>
                  <a:pt x="6491673" y="490243"/>
                </a:cubicBezTo>
                <a:lnTo>
                  <a:pt x="6496411" y="493689"/>
                </a:lnTo>
                <a:lnTo>
                  <a:pt x="6510429" y="500479"/>
                </a:lnTo>
                <a:lnTo>
                  <a:pt x="6516750" y="500983"/>
                </a:lnTo>
                <a:cubicBezTo>
                  <a:pt x="6541864" y="496675"/>
                  <a:pt x="6554866" y="452619"/>
                  <a:pt x="6580199" y="483318"/>
                </a:cubicBezTo>
                <a:cubicBezTo>
                  <a:pt x="6622601" y="489571"/>
                  <a:pt x="6654587" y="470617"/>
                  <a:pt x="6690237" y="493051"/>
                </a:cubicBezTo>
                <a:cubicBezTo>
                  <a:pt x="6729957" y="498806"/>
                  <a:pt x="6766252" y="494451"/>
                  <a:pt x="6798356" y="506748"/>
                </a:cubicBezTo>
                <a:cubicBezTo>
                  <a:pt x="6813529" y="501270"/>
                  <a:pt x="6826992" y="500232"/>
                  <a:pt x="6837102" y="513677"/>
                </a:cubicBezTo>
                <a:cubicBezTo>
                  <a:pt x="6874837" y="515764"/>
                  <a:pt x="6887115" y="500833"/>
                  <a:pt x="6907934" y="517339"/>
                </a:cubicBezTo>
                <a:cubicBezTo>
                  <a:pt x="6934086" y="494196"/>
                  <a:pt x="6933260" y="504492"/>
                  <a:pt x="6941474" y="513632"/>
                </a:cubicBezTo>
                <a:lnTo>
                  <a:pt x="6942754" y="514394"/>
                </a:lnTo>
                <a:lnTo>
                  <a:pt x="6946363" y="511066"/>
                </a:lnTo>
                <a:lnTo>
                  <a:pt x="6952592" y="510252"/>
                </a:lnTo>
                <a:lnTo>
                  <a:pt x="6968398" y="513946"/>
                </a:lnTo>
                <a:lnTo>
                  <a:pt x="6974142" y="516310"/>
                </a:lnTo>
                <a:cubicBezTo>
                  <a:pt x="6978173" y="517574"/>
                  <a:pt x="6980948" y="517948"/>
                  <a:pt x="6982971" y="517694"/>
                </a:cubicBezTo>
                <a:lnTo>
                  <a:pt x="6983252" y="517416"/>
                </a:lnTo>
                <a:lnTo>
                  <a:pt x="6991400" y="519321"/>
                </a:lnTo>
                <a:cubicBezTo>
                  <a:pt x="7005004" y="523242"/>
                  <a:pt x="7018100" y="527732"/>
                  <a:pt x="7030460" y="532556"/>
                </a:cubicBezTo>
                <a:cubicBezTo>
                  <a:pt x="7044917" y="516932"/>
                  <a:pt x="7088472" y="545083"/>
                  <a:pt x="7089916" y="511503"/>
                </a:cubicBezTo>
                <a:cubicBezTo>
                  <a:pt x="7106785" y="517039"/>
                  <a:pt x="7114554" y="532321"/>
                  <a:pt x="7113059" y="509904"/>
                </a:cubicBezTo>
                <a:cubicBezTo>
                  <a:pt x="7118735" y="511110"/>
                  <a:pt x="7122641" y="509850"/>
                  <a:pt x="7125755" y="507393"/>
                </a:cubicBezTo>
                <a:lnTo>
                  <a:pt x="7126765" y="506166"/>
                </a:lnTo>
                <a:lnTo>
                  <a:pt x="7164175" y="519011"/>
                </a:lnTo>
                <a:lnTo>
                  <a:pt x="7169654" y="518219"/>
                </a:lnTo>
                <a:lnTo>
                  <a:pt x="7193386" y="529788"/>
                </a:lnTo>
                <a:lnTo>
                  <a:pt x="7205997" y="534060"/>
                </a:lnTo>
                <a:lnTo>
                  <a:pt x="7208842" y="538783"/>
                </a:lnTo>
                <a:cubicBezTo>
                  <a:pt x="7212314" y="541931"/>
                  <a:pt x="7217803" y="543928"/>
                  <a:pt x="7227817" y="543304"/>
                </a:cubicBezTo>
                <a:lnTo>
                  <a:pt x="7230267" y="542497"/>
                </a:lnTo>
                <a:lnTo>
                  <a:pt x="7244913" y="551160"/>
                </a:lnTo>
                <a:cubicBezTo>
                  <a:pt x="7249453" y="554807"/>
                  <a:pt x="7253253" y="559130"/>
                  <a:pt x="7255970" y="564383"/>
                </a:cubicBezTo>
                <a:cubicBezTo>
                  <a:pt x="7315146" y="548103"/>
                  <a:pt x="7361553" y="579076"/>
                  <a:pt x="7421156" y="584155"/>
                </a:cubicBezTo>
                <a:cubicBezTo>
                  <a:pt x="7465612" y="613750"/>
                  <a:pt x="7546249" y="613142"/>
                  <a:pt x="7553166" y="653085"/>
                </a:cubicBezTo>
                <a:cubicBezTo>
                  <a:pt x="7562552" y="609214"/>
                  <a:pt x="7673998" y="724531"/>
                  <a:pt x="7643092" y="662482"/>
                </a:cubicBezTo>
                <a:lnTo>
                  <a:pt x="7896429" y="689054"/>
                </a:lnTo>
                <a:cubicBezTo>
                  <a:pt x="7940867" y="662251"/>
                  <a:pt x="7914217" y="689365"/>
                  <a:pt x="7954620" y="689481"/>
                </a:cubicBezTo>
                <a:cubicBezTo>
                  <a:pt x="7937756" y="718000"/>
                  <a:pt x="8005608" y="680123"/>
                  <a:pt x="8000803" y="714583"/>
                </a:cubicBezTo>
                <a:cubicBezTo>
                  <a:pt x="8008309" y="713512"/>
                  <a:pt x="8015731" y="711389"/>
                  <a:pt x="8023216" y="709000"/>
                </a:cubicBezTo>
                <a:lnTo>
                  <a:pt x="8027136" y="707765"/>
                </a:lnTo>
                <a:lnTo>
                  <a:pt x="8041622" y="708731"/>
                </a:lnTo>
                <a:lnTo>
                  <a:pt x="8047209" y="701624"/>
                </a:lnTo>
                <a:lnTo>
                  <a:pt x="8070088" y="697789"/>
                </a:lnTo>
                <a:cubicBezTo>
                  <a:pt x="8078424" y="697492"/>
                  <a:pt x="8087123" y="698508"/>
                  <a:pt x="8096332" y="701624"/>
                </a:cubicBezTo>
                <a:cubicBezTo>
                  <a:pt x="8123926" y="724651"/>
                  <a:pt x="8185640" y="697894"/>
                  <a:pt x="8219225" y="728069"/>
                </a:cubicBezTo>
                <a:cubicBezTo>
                  <a:pt x="8232644" y="736562"/>
                  <a:pt x="8280723" y="746936"/>
                  <a:pt x="8293793" y="739200"/>
                </a:cubicBezTo>
                <a:cubicBezTo>
                  <a:pt x="8304636" y="739365"/>
                  <a:pt x="8314843" y="745516"/>
                  <a:pt x="8323753" y="736063"/>
                </a:cubicBezTo>
                <a:cubicBezTo>
                  <a:pt x="8336542" y="725164"/>
                  <a:pt x="8363344" y="752699"/>
                  <a:pt x="8364496" y="736635"/>
                </a:cubicBezTo>
                <a:cubicBezTo>
                  <a:pt x="8383724" y="755702"/>
                  <a:pt x="8414211" y="733717"/>
                  <a:pt x="8437662" y="731942"/>
                </a:cubicBezTo>
                <a:cubicBezTo>
                  <a:pt x="8451685" y="749699"/>
                  <a:pt x="8487061" y="728469"/>
                  <a:pt x="8533764" y="735554"/>
                </a:cubicBezTo>
                <a:cubicBezTo>
                  <a:pt x="8548878" y="755832"/>
                  <a:pt x="8565301" y="740114"/>
                  <a:pt x="8596769" y="769632"/>
                </a:cubicBezTo>
                <a:cubicBezTo>
                  <a:pt x="8598880" y="767829"/>
                  <a:pt x="8601326" y="766261"/>
                  <a:pt x="8604035" y="764982"/>
                </a:cubicBezTo>
                <a:cubicBezTo>
                  <a:pt x="8619777" y="757551"/>
                  <a:pt x="8640772" y="761213"/>
                  <a:pt x="8650929" y="773164"/>
                </a:cubicBezTo>
                <a:cubicBezTo>
                  <a:pt x="8702615" y="814545"/>
                  <a:pt x="8757170" y="823762"/>
                  <a:pt x="8806497" y="839707"/>
                </a:cubicBezTo>
                <a:cubicBezTo>
                  <a:pt x="8863157" y="854381"/>
                  <a:pt x="8833749" y="812347"/>
                  <a:pt x="8898377" y="854651"/>
                </a:cubicBezTo>
                <a:cubicBezTo>
                  <a:pt x="8909161" y="844048"/>
                  <a:pt x="8918437" y="845186"/>
                  <a:pt x="8932389" y="853846"/>
                </a:cubicBezTo>
                <a:cubicBezTo>
                  <a:pt x="8960146" y="860074"/>
                  <a:pt x="8965550" y="829338"/>
                  <a:pt x="8989288" y="852877"/>
                </a:cubicBezTo>
                <a:cubicBezTo>
                  <a:pt x="8988278" y="835633"/>
                  <a:pt x="9043995" y="856467"/>
                  <a:pt x="9035275" y="837110"/>
                </a:cubicBezTo>
                <a:cubicBezTo>
                  <a:pt x="9060165" y="838647"/>
                  <a:pt x="9108456" y="858499"/>
                  <a:pt x="9138626" y="862106"/>
                </a:cubicBezTo>
                <a:cubicBezTo>
                  <a:pt x="9165080" y="876547"/>
                  <a:pt x="9174888" y="860404"/>
                  <a:pt x="9216298" y="858754"/>
                </a:cubicBezTo>
                <a:cubicBezTo>
                  <a:pt x="9230418" y="871192"/>
                  <a:pt x="9244774" y="868822"/>
                  <a:pt x="9259941" y="861843"/>
                </a:cubicBezTo>
                <a:cubicBezTo>
                  <a:pt x="9297647" y="870955"/>
                  <a:pt x="9335980" y="863006"/>
                  <a:pt x="9380407" y="864825"/>
                </a:cubicBezTo>
                <a:cubicBezTo>
                  <a:pt x="9424338" y="883720"/>
                  <a:pt x="9443322" y="899138"/>
                  <a:pt x="9490772" y="901190"/>
                </a:cubicBezTo>
                <a:cubicBezTo>
                  <a:pt x="9530410" y="933396"/>
                  <a:pt x="9546422" y="928548"/>
                  <a:pt x="9584982" y="935980"/>
                </a:cubicBezTo>
                <a:cubicBezTo>
                  <a:pt x="9629819" y="954269"/>
                  <a:pt x="9718219" y="986435"/>
                  <a:pt x="9759797" y="1010923"/>
                </a:cubicBezTo>
                <a:cubicBezTo>
                  <a:pt x="9801376" y="1035410"/>
                  <a:pt x="9804503" y="1066293"/>
                  <a:pt x="9834455" y="1082908"/>
                </a:cubicBezTo>
                <a:cubicBezTo>
                  <a:pt x="9864406" y="1099522"/>
                  <a:pt x="9891608" y="1087791"/>
                  <a:pt x="9939504" y="1110614"/>
                </a:cubicBezTo>
                <a:cubicBezTo>
                  <a:pt x="9978150" y="1098522"/>
                  <a:pt x="10034187" y="1166580"/>
                  <a:pt x="10077001" y="1160906"/>
                </a:cubicBezTo>
                <a:cubicBezTo>
                  <a:pt x="10084861" y="1190721"/>
                  <a:pt x="10164307" y="1234884"/>
                  <a:pt x="10178431" y="1244920"/>
                </a:cubicBezTo>
                <a:cubicBezTo>
                  <a:pt x="10210316" y="1215779"/>
                  <a:pt x="10222273" y="1306394"/>
                  <a:pt x="10248658" y="1309335"/>
                </a:cubicBezTo>
                <a:lnTo>
                  <a:pt x="10414709" y="1388645"/>
                </a:lnTo>
                <a:cubicBezTo>
                  <a:pt x="10473963" y="1440373"/>
                  <a:pt x="10538857" y="1454568"/>
                  <a:pt x="10592469" y="1543828"/>
                </a:cubicBezTo>
                <a:cubicBezTo>
                  <a:pt x="10651538" y="1531501"/>
                  <a:pt x="10660082" y="1567462"/>
                  <a:pt x="10674941" y="1597388"/>
                </a:cubicBezTo>
                <a:lnTo>
                  <a:pt x="10680562" y="1605023"/>
                </a:lnTo>
                <a:lnTo>
                  <a:pt x="0" y="1605023"/>
                </a:lnTo>
                <a:lnTo>
                  <a:pt x="0" y="415048"/>
                </a:lnTo>
                <a:lnTo>
                  <a:pt x="9656" y="416044"/>
                </a:lnTo>
                <a:cubicBezTo>
                  <a:pt x="66794" y="420549"/>
                  <a:pt x="142962" y="423374"/>
                  <a:pt x="179196" y="423071"/>
                </a:cubicBezTo>
                <a:cubicBezTo>
                  <a:pt x="202136" y="418172"/>
                  <a:pt x="228694" y="392385"/>
                  <a:pt x="250912" y="408617"/>
                </a:cubicBezTo>
                <a:cubicBezTo>
                  <a:pt x="249389" y="392611"/>
                  <a:pt x="280512" y="416185"/>
                  <a:pt x="291375" y="403710"/>
                </a:cubicBezTo>
                <a:cubicBezTo>
                  <a:pt x="298635" y="393187"/>
                  <a:pt x="309770" y="397885"/>
                  <a:pt x="320542" y="396592"/>
                </a:cubicBezTo>
                <a:cubicBezTo>
                  <a:pt x="359051" y="397166"/>
                  <a:pt x="484339" y="405354"/>
                  <a:pt x="522426" y="407158"/>
                </a:cubicBezTo>
                <a:cubicBezTo>
                  <a:pt x="532069" y="408997"/>
                  <a:pt x="540856" y="408831"/>
                  <a:pt x="549068" y="407418"/>
                </a:cubicBezTo>
                <a:lnTo>
                  <a:pt x="571100" y="400562"/>
                </a:lnTo>
                <a:lnTo>
                  <a:pt x="575457" y="392801"/>
                </a:lnTo>
                <a:lnTo>
                  <a:pt x="589968" y="391807"/>
                </a:lnTo>
                <a:lnTo>
                  <a:pt x="593649" y="390062"/>
                </a:lnTo>
                <a:cubicBezTo>
                  <a:pt x="600667" y="386700"/>
                  <a:pt x="607669" y="383607"/>
                  <a:pt x="614928" y="381544"/>
                </a:cubicBezTo>
                <a:cubicBezTo>
                  <a:pt x="636416" y="381988"/>
                  <a:pt x="667253" y="387671"/>
                  <a:pt x="722580" y="392722"/>
                </a:cubicBezTo>
                <a:cubicBezTo>
                  <a:pt x="792539" y="408114"/>
                  <a:pt x="885615" y="380106"/>
                  <a:pt x="946884" y="411854"/>
                </a:cubicBezTo>
                <a:cubicBezTo>
                  <a:pt x="1028270" y="418469"/>
                  <a:pt x="1139077" y="429433"/>
                  <a:pt x="1210905" y="432414"/>
                </a:cubicBezTo>
                <a:cubicBezTo>
                  <a:pt x="1270803" y="429423"/>
                  <a:pt x="1321921" y="453757"/>
                  <a:pt x="1377854" y="429745"/>
                </a:cubicBezTo>
                <a:cubicBezTo>
                  <a:pt x="1381419" y="434564"/>
                  <a:pt x="1385901" y="438319"/>
                  <a:pt x="1391004" y="441307"/>
                </a:cubicBezTo>
                <a:lnTo>
                  <a:pt x="1406953" y="447889"/>
                </a:lnTo>
                <a:lnTo>
                  <a:pt x="1409246" y="446765"/>
                </a:lnTo>
                <a:cubicBezTo>
                  <a:pt x="1419066" y="444804"/>
                  <a:pt x="1424836" y="446037"/>
                  <a:pt x="1428800" y="448677"/>
                </a:cubicBezTo>
                <a:lnTo>
                  <a:pt x="1432402" y="452956"/>
                </a:lnTo>
                <a:lnTo>
                  <a:pt x="1606578" y="430870"/>
                </a:lnTo>
                <a:cubicBezTo>
                  <a:pt x="1619625" y="433971"/>
                  <a:pt x="1633347" y="436643"/>
                  <a:pt x="1647476" y="438687"/>
                </a:cubicBezTo>
                <a:lnTo>
                  <a:pt x="1655866" y="439472"/>
                </a:lnTo>
                <a:lnTo>
                  <a:pt x="1656096" y="439162"/>
                </a:lnTo>
                <a:cubicBezTo>
                  <a:pt x="1658061" y="438636"/>
                  <a:pt x="1666503" y="411823"/>
                  <a:pt x="1670708" y="412530"/>
                </a:cubicBezTo>
                <a:lnTo>
                  <a:pt x="1737953" y="399496"/>
                </a:lnTo>
                <a:lnTo>
                  <a:pt x="1848192" y="376032"/>
                </a:lnTo>
                <a:cubicBezTo>
                  <a:pt x="1887458" y="368088"/>
                  <a:pt x="1918458" y="352092"/>
                  <a:pt x="1954077" y="352621"/>
                </a:cubicBezTo>
                <a:cubicBezTo>
                  <a:pt x="1965180" y="342609"/>
                  <a:pt x="1976973" y="337201"/>
                  <a:pt x="1993047" y="346068"/>
                </a:cubicBezTo>
                <a:cubicBezTo>
                  <a:pt x="2028636" y="335449"/>
                  <a:pt x="2032293" y="317806"/>
                  <a:pt x="2059719" y="325903"/>
                </a:cubicBezTo>
                <a:cubicBezTo>
                  <a:pt x="2071905" y="296194"/>
                  <a:pt x="2076373" y="305826"/>
                  <a:pt x="2088528" y="311409"/>
                </a:cubicBezTo>
                <a:lnTo>
                  <a:pt x="2090087" y="311676"/>
                </a:lnTo>
                <a:lnTo>
                  <a:pt x="2091700" y="307455"/>
                </a:lnTo>
                <a:lnTo>
                  <a:pt x="2096989" y="304649"/>
                </a:lnTo>
                <a:lnTo>
                  <a:pt x="2113325" y="302764"/>
                </a:lnTo>
                <a:lnTo>
                  <a:pt x="2119780" y="303007"/>
                </a:lnTo>
                <a:cubicBezTo>
                  <a:pt x="2124111" y="302819"/>
                  <a:pt x="2126840" y="302239"/>
                  <a:pt x="2128562" y="301336"/>
                </a:cubicBezTo>
                <a:cubicBezTo>
                  <a:pt x="2128600" y="301221"/>
                  <a:pt x="2128640" y="301107"/>
                  <a:pt x="2128679" y="300991"/>
                </a:cubicBezTo>
                <a:lnTo>
                  <a:pt x="2179558" y="299095"/>
                </a:lnTo>
                <a:cubicBezTo>
                  <a:pt x="2184857" y="280099"/>
                  <a:pt x="2238998" y="291238"/>
                  <a:pt x="2223277" y="260239"/>
                </a:cubicBezTo>
                <a:cubicBezTo>
                  <a:pt x="2241523" y="259676"/>
                  <a:pt x="2256386" y="270988"/>
                  <a:pt x="2243644" y="251110"/>
                </a:cubicBezTo>
                <a:cubicBezTo>
                  <a:pt x="2249448" y="250324"/>
                  <a:pt x="2252382" y="247882"/>
                  <a:pt x="2253986" y="244616"/>
                </a:cubicBezTo>
                <a:lnTo>
                  <a:pt x="2254285" y="243167"/>
                </a:lnTo>
                <a:lnTo>
                  <a:pt x="2295037" y="242433"/>
                </a:lnTo>
                <a:lnTo>
                  <a:pt x="2299648" y="239896"/>
                </a:lnTo>
                <a:lnTo>
                  <a:pt x="2327237" y="242539"/>
                </a:lnTo>
                <a:lnTo>
                  <a:pt x="2340943" y="242239"/>
                </a:lnTo>
                <a:lnTo>
                  <a:pt x="2345943" y="245589"/>
                </a:lnTo>
                <a:cubicBezTo>
                  <a:pt x="2350718" y="247299"/>
                  <a:pt x="2356754" y="247292"/>
                  <a:pt x="2365602" y="243403"/>
                </a:cubicBezTo>
                <a:lnTo>
                  <a:pt x="2367433" y="241858"/>
                </a:lnTo>
                <a:lnTo>
                  <a:pt x="2385231" y="244873"/>
                </a:lnTo>
                <a:cubicBezTo>
                  <a:pt x="2391237" y="246682"/>
                  <a:pt x="2396907" y="249351"/>
                  <a:pt x="2402059" y="253223"/>
                </a:cubicBezTo>
                <a:cubicBezTo>
                  <a:pt x="2457690" y="251623"/>
                  <a:pt x="2639813" y="242704"/>
                  <a:pt x="2719020" y="235271"/>
                </a:cubicBezTo>
                <a:cubicBezTo>
                  <a:pt x="2762954" y="229515"/>
                  <a:pt x="2821915" y="222156"/>
                  <a:pt x="2877308" y="208630"/>
                </a:cubicBezTo>
                <a:cubicBezTo>
                  <a:pt x="2947949" y="226393"/>
                  <a:pt x="2978035" y="153757"/>
                  <a:pt x="3051375" y="154110"/>
                </a:cubicBezTo>
                <a:cubicBezTo>
                  <a:pt x="3078434" y="115011"/>
                  <a:pt x="3067807" y="148493"/>
                  <a:pt x="3104837" y="135199"/>
                </a:cubicBezTo>
                <a:cubicBezTo>
                  <a:pt x="3103880" y="166713"/>
                  <a:pt x="3146743" y="109780"/>
                  <a:pt x="3159836" y="142694"/>
                </a:cubicBezTo>
                <a:cubicBezTo>
                  <a:pt x="3166160" y="139232"/>
                  <a:pt x="3171875" y="134841"/>
                  <a:pt x="3177510" y="130186"/>
                </a:cubicBezTo>
                <a:lnTo>
                  <a:pt x="3180470" y="127764"/>
                </a:lnTo>
                <a:lnTo>
                  <a:pt x="3194216" y="123837"/>
                </a:lnTo>
                <a:lnTo>
                  <a:pt x="3214710" y="104451"/>
                </a:lnTo>
                <a:cubicBezTo>
                  <a:pt x="3222186" y="101416"/>
                  <a:pt x="3230663" y="99454"/>
                  <a:pt x="3240671" y="99232"/>
                </a:cubicBezTo>
                <a:cubicBezTo>
                  <a:pt x="3277606" y="111009"/>
                  <a:pt x="3320498" y="66221"/>
                  <a:pt x="3366544" y="82506"/>
                </a:cubicBezTo>
                <a:cubicBezTo>
                  <a:pt x="3383134" y="85775"/>
                  <a:pt x="3432393" y="79256"/>
                  <a:pt x="3440424" y="67891"/>
                </a:cubicBezTo>
                <a:cubicBezTo>
                  <a:pt x="3450432" y="64444"/>
                  <a:pt x="3462892" y="66649"/>
                  <a:pt x="3466248" y="55103"/>
                </a:cubicBezTo>
                <a:cubicBezTo>
                  <a:pt x="3472418" y="40954"/>
                  <a:pt x="3510917" y="57092"/>
                  <a:pt x="3503820" y="42110"/>
                </a:cubicBezTo>
                <a:lnTo>
                  <a:pt x="3568389" y="13576"/>
                </a:lnTo>
                <a:cubicBezTo>
                  <a:pt x="3579310" y="19318"/>
                  <a:pt x="3590168" y="14433"/>
                  <a:pt x="3604089" y="6980"/>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ay be an image of street and Rijksmuseum">
            <a:extLst>
              <a:ext uri="{FF2B5EF4-FFF2-40B4-BE49-F238E27FC236}">
                <a16:creationId xmlns:a16="http://schemas.microsoft.com/office/drawing/2014/main" id="{FFAEE748-C872-BE96-BB22-CD6556D430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262" y="3251968"/>
            <a:ext cx="3800874" cy="2533134"/>
          </a:xfrm>
          <a:prstGeom prst="rect">
            <a:avLst/>
          </a:prstGeom>
          <a:noFill/>
          <a:effectLst>
            <a:softEdge rad="573432"/>
          </a:effectLst>
          <a:extLst>
            <a:ext uri="{909E8E84-426E-40DD-AFC4-6F175D3DCCD1}">
              <a14:hiddenFill xmlns:a14="http://schemas.microsoft.com/office/drawing/2010/main">
                <a:solidFill>
                  <a:srgbClr val="FFFFFF"/>
                </a:solidFill>
              </a14:hiddenFill>
            </a:ext>
          </a:extLst>
        </p:spPr>
      </p:pic>
      <p:pic>
        <p:nvPicPr>
          <p:cNvPr id="1028" name="Picture 4" descr="May be an image of bed and bedroom">
            <a:extLst>
              <a:ext uri="{FF2B5EF4-FFF2-40B4-BE49-F238E27FC236}">
                <a16:creationId xmlns:a16="http://schemas.microsoft.com/office/drawing/2014/main" id="{98E88023-D9A2-DA8F-4CFD-80D168E24B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278"/>
            <a:ext cx="3591699" cy="2693774"/>
          </a:xfrm>
          <a:prstGeom prst="rect">
            <a:avLst/>
          </a:prstGeom>
          <a:noFill/>
          <a:effectLst>
            <a:softEdge rad="555050"/>
          </a:effectLst>
          <a:extLst>
            <a:ext uri="{909E8E84-426E-40DD-AFC4-6F175D3DCCD1}">
              <a14:hiddenFill xmlns:a14="http://schemas.microsoft.com/office/drawing/2010/main">
                <a:solidFill>
                  <a:srgbClr val="FFFFFF"/>
                </a:solidFill>
              </a14:hiddenFill>
            </a:ext>
          </a:extLst>
        </p:spPr>
      </p:pic>
      <p:pic>
        <p:nvPicPr>
          <p:cNvPr id="1032" name="Picture 8" descr="Corporate Meetings &amp; Discounts | Morgans Hotel In Swansea">
            <a:extLst>
              <a:ext uri="{FF2B5EF4-FFF2-40B4-BE49-F238E27FC236}">
                <a16:creationId xmlns:a16="http://schemas.microsoft.com/office/drawing/2014/main" id="{F56508E7-C1C7-8A7A-3049-12541B3C98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71901" y="1011097"/>
            <a:ext cx="1899438" cy="1688909"/>
          </a:xfrm>
          <a:prstGeom prst="rect">
            <a:avLst/>
          </a:prstGeom>
          <a:noFill/>
          <a:effectLst>
            <a:softEdge rad="156661"/>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74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DE668-5F5E-CB5F-66A2-1B76BD6B8432}"/>
              </a:ext>
            </a:extLst>
          </p:cNvPr>
          <p:cNvSpPr>
            <a:spLocks noGrp="1"/>
          </p:cNvSpPr>
          <p:nvPr>
            <p:ph type="title"/>
          </p:nvPr>
        </p:nvSpPr>
        <p:spPr/>
        <p:txBody>
          <a:bodyPr/>
          <a:lstStyle/>
          <a:p>
            <a:r>
              <a:rPr lang="en-GB" dirty="0"/>
              <a:t>Manager Approval</a:t>
            </a:r>
          </a:p>
        </p:txBody>
      </p:sp>
      <p:sp>
        <p:nvSpPr>
          <p:cNvPr id="3" name="Content Placeholder 2">
            <a:extLst>
              <a:ext uri="{FF2B5EF4-FFF2-40B4-BE49-F238E27FC236}">
                <a16:creationId xmlns:a16="http://schemas.microsoft.com/office/drawing/2014/main" id="{11D5A21E-E9A8-0EA5-3841-69CA801DC933}"/>
              </a:ext>
            </a:extLst>
          </p:cNvPr>
          <p:cNvSpPr>
            <a:spLocks noGrp="1"/>
          </p:cNvSpPr>
          <p:nvPr>
            <p:ph idx="1"/>
          </p:nvPr>
        </p:nvSpPr>
        <p:spPr>
          <a:xfrm>
            <a:off x="1050879" y="1825624"/>
            <a:ext cx="7178721" cy="4428753"/>
          </a:xfrm>
        </p:spPr>
        <p:txBody>
          <a:bodyPr/>
          <a:lstStyle/>
          <a:p>
            <a:pPr algn="just">
              <a:lnSpc>
                <a:spcPct val="150000"/>
              </a:lnSpc>
            </a:pPr>
            <a:r>
              <a:rPr lang="en-US" altLang="en-US" dirty="0">
                <a:solidFill>
                  <a:schemeClr val="tx1"/>
                </a:solidFill>
              </a:rPr>
              <a:t>I discussed this training idea with manager (Chelsea) at Morgan Hotel</a:t>
            </a:r>
          </a:p>
          <a:p>
            <a:pPr algn="just">
              <a:lnSpc>
                <a:spcPct val="150000"/>
              </a:lnSpc>
            </a:pPr>
            <a:r>
              <a:rPr lang="en-US" altLang="en-US" dirty="0">
                <a:solidFill>
                  <a:schemeClr val="tx1"/>
                </a:solidFill>
              </a:rPr>
              <a:t>Manager agreed that communication during busy service needs improvement</a:t>
            </a:r>
          </a:p>
          <a:p>
            <a:pPr algn="just">
              <a:lnSpc>
                <a:spcPct val="150000"/>
              </a:lnSpc>
            </a:pPr>
            <a:r>
              <a:rPr lang="en-US" altLang="en-US" dirty="0">
                <a:solidFill>
                  <a:schemeClr val="tx1"/>
                </a:solidFill>
              </a:rPr>
              <a:t>They confirmed that new staff and placement students often struggle to communicate confidently</a:t>
            </a:r>
          </a:p>
          <a:p>
            <a:pPr algn="just">
              <a:lnSpc>
                <a:spcPct val="150000"/>
              </a:lnSpc>
            </a:pPr>
            <a:r>
              <a:rPr lang="en-US" altLang="en-US" dirty="0">
                <a:solidFill>
                  <a:schemeClr val="tx1"/>
                </a:solidFill>
              </a:rPr>
              <a:t>The manager approved this training session to support staff development and improve service quality</a:t>
            </a:r>
          </a:p>
          <a:p>
            <a:endParaRPr lang="en-GB" dirty="0"/>
          </a:p>
        </p:txBody>
      </p:sp>
      <p:pic>
        <p:nvPicPr>
          <p:cNvPr id="16388" name="Picture 4" descr="Approved Rubber Stamp, Approved Icon, Seal Of Approval, Tested And Verified  Badge With Check Mark, Accepted Sign, Authorized Badge Design With Grunge  Texture Vector Illustration 27570210 Vector Art at Vecteezy">
            <a:extLst>
              <a:ext uri="{FF2B5EF4-FFF2-40B4-BE49-F238E27FC236}">
                <a16:creationId xmlns:a16="http://schemas.microsoft.com/office/drawing/2014/main" id="{FFBE0BC2-30D9-1843-A982-D072307CF1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70" y="3562065"/>
            <a:ext cx="2326943" cy="2326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538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3A80-18A9-AF8C-CBBD-4AE79F5E134A}"/>
              </a:ext>
            </a:extLst>
          </p:cNvPr>
          <p:cNvSpPr>
            <a:spLocks noGrp="1"/>
          </p:cNvSpPr>
          <p:nvPr>
            <p:ph type="title"/>
          </p:nvPr>
        </p:nvSpPr>
        <p:spPr/>
        <p:txBody>
          <a:bodyPr/>
          <a:lstStyle/>
          <a:p>
            <a:r>
              <a:rPr lang="en-GB" dirty="0"/>
              <a:t>The purpose of this training session:</a:t>
            </a:r>
          </a:p>
        </p:txBody>
      </p:sp>
      <p:sp>
        <p:nvSpPr>
          <p:cNvPr id="3" name="Content Placeholder 2">
            <a:extLst>
              <a:ext uri="{FF2B5EF4-FFF2-40B4-BE49-F238E27FC236}">
                <a16:creationId xmlns:a16="http://schemas.microsoft.com/office/drawing/2014/main" id="{1A59D6E7-B849-7450-2EAD-346F56AC8F82}"/>
              </a:ext>
            </a:extLst>
          </p:cNvPr>
          <p:cNvSpPr>
            <a:spLocks noGrp="1"/>
          </p:cNvSpPr>
          <p:nvPr>
            <p:ph idx="1"/>
          </p:nvPr>
        </p:nvSpPr>
        <p:spPr>
          <a:xfrm>
            <a:off x="1050879" y="2092324"/>
            <a:ext cx="7331121" cy="4428753"/>
          </a:xfrm>
        </p:spPr>
        <p:txBody>
          <a:bodyPr>
            <a:normAutofit fontScale="85000" lnSpcReduction="10000"/>
          </a:bodyPr>
          <a:lstStyle/>
          <a:p>
            <a:pPr algn="just">
              <a:lnSpc>
                <a:spcPct val="150000"/>
              </a:lnSpc>
            </a:pPr>
            <a:r>
              <a:rPr lang="en-GB" dirty="0"/>
              <a:t>Help everyone communicate more clearly with each other during busy service</a:t>
            </a:r>
          </a:p>
          <a:p>
            <a:pPr algn="just">
              <a:lnSpc>
                <a:spcPct val="150000"/>
              </a:lnSpc>
            </a:pPr>
            <a:r>
              <a:rPr lang="en-GB" dirty="0"/>
              <a:t>Make it easier for new staff and placement students to settle in and feel supported</a:t>
            </a:r>
          </a:p>
          <a:p>
            <a:pPr algn="just">
              <a:lnSpc>
                <a:spcPct val="150000"/>
              </a:lnSpc>
            </a:pPr>
            <a:r>
              <a:rPr lang="en-GB" dirty="0"/>
              <a:t>Build confidence so every team member feels comfortable asking questions and sharing ideas</a:t>
            </a:r>
          </a:p>
          <a:p>
            <a:pPr algn="just">
              <a:lnSpc>
                <a:spcPct val="150000"/>
              </a:lnSpc>
            </a:pPr>
            <a:r>
              <a:rPr lang="en-GB" dirty="0"/>
              <a:t>Encourage a friendly and supportive team environment</a:t>
            </a:r>
          </a:p>
          <a:p>
            <a:pPr algn="just">
              <a:lnSpc>
                <a:spcPct val="150000"/>
              </a:lnSpc>
            </a:pPr>
            <a:r>
              <a:rPr lang="en-GB" dirty="0"/>
              <a:t>Make sure we deliver great service together and work efficiently as a team</a:t>
            </a:r>
          </a:p>
          <a:p>
            <a:pPr algn="just">
              <a:lnSpc>
                <a:spcPct val="150000"/>
              </a:lnSpc>
            </a:pPr>
            <a:r>
              <a:rPr lang="en-GB" dirty="0"/>
              <a:t>Understand the different ways team members learns. </a:t>
            </a:r>
          </a:p>
        </p:txBody>
      </p:sp>
      <p:sp>
        <p:nvSpPr>
          <p:cNvPr id="5" name="TextBox 4">
            <a:extLst>
              <a:ext uri="{FF2B5EF4-FFF2-40B4-BE49-F238E27FC236}">
                <a16:creationId xmlns:a16="http://schemas.microsoft.com/office/drawing/2014/main" id="{84D11C1F-BDF1-6FCF-627D-74ACF56EACB2}"/>
              </a:ext>
            </a:extLst>
          </p:cNvPr>
          <p:cNvSpPr txBox="1"/>
          <p:nvPr/>
        </p:nvSpPr>
        <p:spPr>
          <a:xfrm>
            <a:off x="385639" y="5925233"/>
            <a:ext cx="10475844" cy="876587"/>
          </a:xfrm>
          <a:prstGeom prst="rect">
            <a:avLst/>
          </a:prstGeom>
          <a:noFill/>
        </p:spPr>
        <p:txBody>
          <a:bodyPr wrap="square">
            <a:spAutoFit/>
          </a:bodyPr>
          <a:lstStyle/>
          <a:p>
            <a:pPr algn="just">
              <a:lnSpc>
                <a:spcPct val="150000"/>
              </a:lnSpc>
            </a:pPr>
            <a:r>
              <a:rPr lang="en-GB" dirty="0"/>
              <a:t>According to </a:t>
            </a:r>
            <a:r>
              <a:rPr lang="en-GB" dirty="0" err="1"/>
              <a:t>Mamqi</a:t>
            </a:r>
            <a:r>
              <a:rPr lang="en-GB" dirty="0"/>
              <a:t> (2023), research from Gallup shows that when companies invest in training their employees, staff perform better and work more confidently, which can increase company profit by about 11%</a:t>
            </a:r>
          </a:p>
        </p:txBody>
      </p:sp>
    </p:spTree>
    <p:extLst>
      <p:ext uri="{BB962C8B-B14F-4D97-AF65-F5344CB8AC3E}">
        <p14:creationId xmlns:p14="http://schemas.microsoft.com/office/powerpoint/2010/main" val="908747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Morgans Collection">
            <a:extLst>
              <a:ext uri="{FF2B5EF4-FFF2-40B4-BE49-F238E27FC236}">
                <a16:creationId xmlns:a16="http://schemas.microsoft.com/office/drawing/2014/main" id="{CA99B0DD-2E94-4491-10BE-0DF6CF268E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679" b="6052"/>
          <a:stretch>
            <a:fillRect/>
          </a:stretch>
        </p:blipFill>
        <p:spPr bwMode="auto">
          <a:xfrm>
            <a:off x="1" y="1"/>
            <a:ext cx="12192000" cy="6857999"/>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33" name="Freeform: Shape 1032">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E0B5C5B-3CAA-AFD8-0640-A64769288B23}"/>
              </a:ext>
            </a:extLst>
          </p:cNvPr>
          <p:cNvSpPr>
            <a:spLocks noGrp="1"/>
          </p:cNvSpPr>
          <p:nvPr>
            <p:ph type="title"/>
          </p:nvPr>
        </p:nvSpPr>
        <p:spPr>
          <a:xfrm>
            <a:off x="1037809" y="1071350"/>
            <a:ext cx="4775162" cy="1475906"/>
          </a:xfrm>
        </p:spPr>
        <p:txBody>
          <a:bodyPr>
            <a:normAutofit/>
          </a:bodyPr>
          <a:lstStyle/>
          <a:p>
            <a:pPr algn="ctr"/>
            <a:r>
              <a:rPr lang="en-GB" dirty="0"/>
              <a:t>Why Is This Training IS Important</a:t>
            </a:r>
            <a:endParaRPr lang="en-GB"/>
          </a:p>
        </p:txBody>
      </p:sp>
      <p:sp>
        <p:nvSpPr>
          <p:cNvPr id="1035"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7061174-DE1B-2539-985F-B2504DA294E5}"/>
              </a:ext>
            </a:extLst>
          </p:cNvPr>
          <p:cNvSpPr>
            <a:spLocks noGrp="1"/>
          </p:cNvSpPr>
          <p:nvPr>
            <p:ph idx="1"/>
          </p:nvPr>
        </p:nvSpPr>
        <p:spPr>
          <a:xfrm>
            <a:off x="723899" y="2547256"/>
            <a:ext cx="5240580" cy="3482227"/>
          </a:xfrm>
        </p:spPr>
        <p:txBody>
          <a:bodyPr anchor="ctr">
            <a:normAutofit fontScale="62500" lnSpcReduction="20000"/>
          </a:bodyPr>
          <a:lstStyle/>
          <a:p>
            <a:pPr algn="just">
              <a:lnSpc>
                <a:spcPct val="170000"/>
              </a:lnSpc>
            </a:pPr>
            <a:r>
              <a:rPr lang="en-GB" sz="1900" dirty="0">
                <a:cs typeface="Arial" panose="020B0604020202020204" pitchFamily="34" charset="0"/>
              </a:rPr>
              <a:t>According to </a:t>
            </a:r>
            <a:r>
              <a:rPr lang="en-GB" sz="1900" dirty="0"/>
              <a:t>Mamaqi (2023) Training is very important for employees because it helps them improve their skills, knowledge, work performance and help the company grow.</a:t>
            </a:r>
          </a:p>
          <a:p>
            <a:pPr algn="just">
              <a:lnSpc>
                <a:spcPct val="170000"/>
              </a:lnSpc>
            </a:pPr>
            <a:r>
              <a:rPr lang="en-GB" sz="1900" dirty="0"/>
              <a:t>Learn New Skills and improving in work</a:t>
            </a:r>
          </a:p>
          <a:p>
            <a:pPr algn="just">
              <a:lnSpc>
                <a:spcPct val="170000"/>
              </a:lnSpc>
            </a:pPr>
            <a:r>
              <a:rPr lang="en-GB" sz="1900" dirty="0"/>
              <a:t>More Confidents and Motivated</a:t>
            </a:r>
          </a:p>
          <a:p>
            <a:pPr algn="just">
              <a:lnSpc>
                <a:spcPct val="170000"/>
              </a:lnSpc>
            </a:pPr>
            <a:r>
              <a:rPr lang="en-GB" sz="1900" dirty="0"/>
              <a:t>Team Communicate and work together better</a:t>
            </a:r>
          </a:p>
          <a:p>
            <a:pPr algn="just">
              <a:lnSpc>
                <a:spcPct val="170000"/>
              </a:lnSpc>
            </a:pPr>
            <a:r>
              <a:rPr lang="en-GB" sz="1900" dirty="0"/>
              <a:t>More profit and keep employees together.</a:t>
            </a:r>
          </a:p>
          <a:p>
            <a:pPr algn="just">
              <a:lnSpc>
                <a:spcPct val="170000"/>
              </a:lnSpc>
            </a:pPr>
            <a:r>
              <a:rPr lang="en-GB" sz="1900" dirty="0"/>
              <a:t>Training is not for new staff; it helps all employees to learn something new.</a:t>
            </a:r>
            <a:br>
              <a:rPr lang="en-GB" sz="1900" dirty="0"/>
            </a:br>
            <a:endParaRPr lang="en-GB" sz="1900" dirty="0"/>
          </a:p>
          <a:p>
            <a:pPr>
              <a:lnSpc>
                <a:spcPct val="90000"/>
              </a:lnSpc>
            </a:pPr>
            <a:endParaRPr lang="en-GB" sz="1600" dirty="0"/>
          </a:p>
        </p:txBody>
      </p:sp>
    </p:spTree>
    <p:extLst>
      <p:ext uri="{BB962C8B-B14F-4D97-AF65-F5344CB8AC3E}">
        <p14:creationId xmlns:p14="http://schemas.microsoft.com/office/powerpoint/2010/main" val="3989729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2" name="Rectangle 2061">
            <a:extLst>
              <a:ext uri="{FF2B5EF4-FFF2-40B4-BE49-F238E27FC236}">
                <a16:creationId xmlns:a16="http://schemas.microsoft.com/office/drawing/2014/main" id="{7666DE11-17E1-4DC7-B2B7-6DA2E6A9C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4" name="Rectangle 2063">
            <a:extLst>
              <a:ext uri="{FF2B5EF4-FFF2-40B4-BE49-F238E27FC236}">
                <a16:creationId xmlns:a16="http://schemas.microsoft.com/office/drawing/2014/main" id="{B52E493E-0B27-4F3C-AA01-17F0A2564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7042" y="1"/>
            <a:ext cx="7354956"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Swansea's Morgans Hotel wins top national award for outstanding guest  service">
            <a:extLst>
              <a:ext uri="{FF2B5EF4-FFF2-40B4-BE49-F238E27FC236}">
                <a16:creationId xmlns:a16="http://schemas.microsoft.com/office/drawing/2014/main" id="{BBF0DFAB-0C48-ABBF-CA1A-51E139AC5C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8995" r="13796" b="2"/>
          <a:stretch>
            <a:fillRect/>
          </a:stretch>
        </p:blipFill>
        <p:spPr bwMode="auto">
          <a:xfrm>
            <a:off x="4" y="1"/>
            <a:ext cx="7037119" cy="6857999"/>
          </a:xfrm>
          <a:custGeom>
            <a:avLst/>
            <a:gdLst/>
            <a:ahLst/>
            <a:cxnLst/>
            <a:rect l="l" t="t" r="r" b="b"/>
            <a:pathLst>
              <a:path w="7037119" h="6857999">
                <a:moveTo>
                  <a:pt x="0" y="0"/>
                </a:moveTo>
                <a:lnTo>
                  <a:pt x="6964192" y="0"/>
                </a:lnTo>
                <a:lnTo>
                  <a:pt x="6958160" y="70714"/>
                </a:lnTo>
                <a:cubicBezTo>
                  <a:pt x="6951001" y="105084"/>
                  <a:pt x="6926062" y="125041"/>
                  <a:pt x="6922034" y="154825"/>
                </a:cubicBezTo>
                <a:cubicBezTo>
                  <a:pt x="6888738" y="184083"/>
                  <a:pt x="6875225" y="272154"/>
                  <a:pt x="6864029" y="301580"/>
                </a:cubicBezTo>
                <a:cubicBezTo>
                  <a:pt x="6850541" y="382476"/>
                  <a:pt x="6857766" y="543626"/>
                  <a:pt x="6842156" y="642469"/>
                </a:cubicBezTo>
                <a:cubicBezTo>
                  <a:pt x="6828250" y="715553"/>
                  <a:pt x="6832569" y="729947"/>
                  <a:pt x="6802087" y="818449"/>
                </a:cubicBezTo>
                <a:cubicBezTo>
                  <a:pt x="6828151" y="830541"/>
                  <a:pt x="6801214" y="859084"/>
                  <a:pt x="6798684" y="875396"/>
                </a:cubicBezTo>
                <a:cubicBezTo>
                  <a:pt x="6792414" y="895056"/>
                  <a:pt x="6762852" y="912465"/>
                  <a:pt x="6756983" y="952375"/>
                </a:cubicBezTo>
                <a:lnTo>
                  <a:pt x="6758478" y="972424"/>
                </a:lnTo>
                <a:lnTo>
                  <a:pt x="6752651" y="996407"/>
                </a:lnTo>
                <a:cubicBezTo>
                  <a:pt x="6744201" y="1040546"/>
                  <a:pt x="6736270" y="1086165"/>
                  <a:pt x="6716997" y="1091248"/>
                </a:cubicBezTo>
                <a:cubicBezTo>
                  <a:pt x="6678332" y="1122349"/>
                  <a:pt x="6707411" y="1240829"/>
                  <a:pt x="6657090" y="1307489"/>
                </a:cubicBezTo>
                <a:cubicBezTo>
                  <a:pt x="6621135" y="1444387"/>
                  <a:pt x="6524184" y="1590429"/>
                  <a:pt x="6508075" y="1709568"/>
                </a:cubicBezTo>
                <a:cubicBezTo>
                  <a:pt x="6474780" y="1738828"/>
                  <a:pt x="6473953" y="1782449"/>
                  <a:pt x="6462759" y="1811874"/>
                </a:cubicBezTo>
                <a:cubicBezTo>
                  <a:pt x="6449270" y="1892769"/>
                  <a:pt x="6399402" y="2130120"/>
                  <a:pt x="6383790" y="2228963"/>
                </a:cubicBezTo>
                <a:cubicBezTo>
                  <a:pt x="6369883" y="2302046"/>
                  <a:pt x="6399578" y="2316440"/>
                  <a:pt x="6369096" y="2404942"/>
                </a:cubicBezTo>
                <a:cubicBezTo>
                  <a:pt x="6395161" y="2417035"/>
                  <a:pt x="6368224" y="2445577"/>
                  <a:pt x="6365696" y="2461889"/>
                </a:cubicBezTo>
                <a:cubicBezTo>
                  <a:pt x="6359423" y="2481550"/>
                  <a:pt x="6329861" y="2498958"/>
                  <a:pt x="6323990" y="2538869"/>
                </a:cubicBezTo>
                <a:cubicBezTo>
                  <a:pt x="6317721" y="2603362"/>
                  <a:pt x="6317811" y="2723423"/>
                  <a:pt x="6299971" y="2852842"/>
                </a:cubicBezTo>
                <a:cubicBezTo>
                  <a:pt x="6296888" y="2889820"/>
                  <a:pt x="6314227" y="2924069"/>
                  <a:pt x="6305256" y="2965146"/>
                </a:cubicBezTo>
                <a:lnTo>
                  <a:pt x="6297430" y="3010980"/>
                </a:lnTo>
                <a:lnTo>
                  <a:pt x="6301903" y="3017531"/>
                </a:lnTo>
                <a:lnTo>
                  <a:pt x="6312288" y="3141762"/>
                </a:lnTo>
                <a:cubicBezTo>
                  <a:pt x="6310891" y="3148458"/>
                  <a:pt x="6311653" y="3156601"/>
                  <a:pt x="6317307" y="3167974"/>
                </a:cubicBezTo>
                <a:lnTo>
                  <a:pt x="6319343" y="3170223"/>
                </a:lnTo>
                <a:lnTo>
                  <a:pt x="6388791" y="3425292"/>
                </a:lnTo>
                <a:cubicBezTo>
                  <a:pt x="6411564" y="3519098"/>
                  <a:pt x="6451294" y="3670230"/>
                  <a:pt x="6473625" y="3778499"/>
                </a:cubicBezTo>
                <a:cubicBezTo>
                  <a:pt x="6461715" y="3876413"/>
                  <a:pt x="6479795" y="3911499"/>
                  <a:pt x="6488572" y="4010514"/>
                </a:cubicBezTo>
                <a:cubicBezTo>
                  <a:pt x="6537658" y="4041328"/>
                  <a:pt x="6522549" y="4094791"/>
                  <a:pt x="6542727" y="4142824"/>
                </a:cubicBezTo>
                <a:cubicBezTo>
                  <a:pt x="6562367" y="4174785"/>
                  <a:pt x="6560025" y="4194356"/>
                  <a:pt x="6574700" y="4253089"/>
                </a:cubicBezTo>
                <a:lnTo>
                  <a:pt x="6630782" y="4495230"/>
                </a:lnTo>
                <a:cubicBezTo>
                  <a:pt x="6629041" y="4518096"/>
                  <a:pt x="6642831" y="4583613"/>
                  <a:pt x="6657121" y="4592798"/>
                </a:cubicBezTo>
                <a:cubicBezTo>
                  <a:pt x="6662404" y="4605798"/>
                  <a:pt x="6661388" y="4622935"/>
                  <a:pt x="6675304" y="4625784"/>
                </a:cubicBezTo>
                <a:cubicBezTo>
                  <a:pt x="6692614" y="4632048"/>
                  <a:pt x="6678575" y="4686348"/>
                  <a:pt x="6695194" y="4674587"/>
                </a:cubicBezTo>
                <a:cubicBezTo>
                  <a:pt x="6692850" y="4684186"/>
                  <a:pt x="6692968" y="4695174"/>
                  <a:pt x="6694674" y="4706669"/>
                </a:cubicBezTo>
                <a:lnTo>
                  <a:pt x="6696125" y="4712312"/>
                </a:lnTo>
                <a:lnTo>
                  <a:pt x="6683308" y="4752491"/>
                </a:lnTo>
                <a:cubicBezTo>
                  <a:pt x="6668335" y="4814629"/>
                  <a:pt x="6667993" y="4870176"/>
                  <a:pt x="6662625" y="4924134"/>
                </a:cubicBezTo>
                <a:cubicBezTo>
                  <a:pt x="6658601" y="5004697"/>
                  <a:pt x="6700287" y="4943260"/>
                  <a:pt x="6666282" y="5049729"/>
                </a:cubicBezTo>
                <a:cubicBezTo>
                  <a:pt x="6680923" y="5057425"/>
                  <a:pt x="6681720" y="5069899"/>
                  <a:pt x="6674923" y="5092608"/>
                </a:cubicBezTo>
                <a:cubicBezTo>
                  <a:pt x="6674055" y="5131530"/>
                  <a:pt x="6710642" y="5120894"/>
                  <a:pt x="6688949" y="5164561"/>
                </a:cubicBezTo>
                <a:lnTo>
                  <a:pt x="6713476" y="5227429"/>
                </a:lnTo>
                <a:cubicBezTo>
                  <a:pt x="6707551" y="5224995"/>
                  <a:pt x="6700321" y="5279972"/>
                  <a:pt x="6699741" y="5295738"/>
                </a:cubicBezTo>
                <a:cubicBezTo>
                  <a:pt x="6701613" y="5328539"/>
                  <a:pt x="6674230" y="5338382"/>
                  <a:pt x="6698438" y="5353315"/>
                </a:cubicBezTo>
                <a:lnTo>
                  <a:pt x="6705394" y="5356747"/>
                </a:lnTo>
                <a:cubicBezTo>
                  <a:pt x="6705576" y="5359175"/>
                  <a:pt x="6705758" y="5361603"/>
                  <a:pt x="6705941" y="5364029"/>
                </a:cubicBezTo>
                <a:cubicBezTo>
                  <a:pt x="6705372" y="5367899"/>
                  <a:pt x="6703413" y="5370023"/>
                  <a:pt x="6698760" y="5369188"/>
                </a:cubicBezTo>
                <a:cubicBezTo>
                  <a:pt x="6715543" y="5400565"/>
                  <a:pt x="6682626" y="5434448"/>
                  <a:pt x="6674560" y="5465115"/>
                </a:cubicBezTo>
                <a:cubicBezTo>
                  <a:pt x="6691190" y="5489165"/>
                  <a:pt x="6702277" y="5478984"/>
                  <a:pt x="6698322" y="5543278"/>
                </a:cubicBezTo>
                <a:lnTo>
                  <a:pt x="6673987" y="5606762"/>
                </a:lnTo>
                <a:lnTo>
                  <a:pt x="6665359" y="5656986"/>
                </a:lnTo>
                <a:lnTo>
                  <a:pt x="6718420" y="5747675"/>
                </a:lnTo>
                <a:cubicBezTo>
                  <a:pt x="6736039" y="5788270"/>
                  <a:pt x="6794550" y="5740224"/>
                  <a:pt x="6786357" y="5797270"/>
                </a:cubicBezTo>
                <a:cubicBezTo>
                  <a:pt x="6803000" y="5835160"/>
                  <a:pt x="6831082" y="5856958"/>
                  <a:pt x="6834299" y="5897781"/>
                </a:cubicBezTo>
                <a:cubicBezTo>
                  <a:pt x="6850938" y="5902014"/>
                  <a:pt x="6860579" y="5910872"/>
                  <a:pt x="6848771" y="5936497"/>
                </a:cubicBezTo>
                <a:lnTo>
                  <a:pt x="6883460" y="6064046"/>
                </a:lnTo>
                <a:cubicBezTo>
                  <a:pt x="6906450" y="6070324"/>
                  <a:pt x="6870051" y="6102610"/>
                  <a:pt x="6896072" y="6107188"/>
                </a:cubicBezTo>
                <a:cubicBezTo>
                  <a:pt x="6912283" y="6129421"/>
                  <a:pt x="6963567" y="6167207"/>
                  <a:pt x="6980725" y="6197444"/>
                </a:cubicBezTo>
                <a:cubicBezTo>
                  <a:pt x="6947762" y="6297975"/>
                  <a:pt x="6995609" y="6226141"/>
                  <a:pt x="6999028" y="6288610"/>
                </a:cubicBezTo>
                <a:cubicBezTo>
                  <a:pt x="6997432" y="6346629"/>
                  <a:pt x="7058551" y="6337651"/>
                  <a:pt x="7021306" y="6426700"/>
                </a:cubicBezTo>
                <a:cubicBezTo>
                  <a:pt x="7020466" y="6447474"/>
                  <a:pt x="7026793" y="6469543"/>
                  <a:pt x="7033259" y="6489284"/>
                </a:cubicBezTo>
                <a:lnTo>
                  <a:pt x="7037119" y="6501140"/>
                </a:lnTo>
                <a:lnTo>
                  <a:pt x="7037119" y="6557754"/>
                </a:lnTo>
                <a:lnTo>
                  <a:pt x="7031649" y="6569925"/>
                </a:lnTo>
                <a:cubicBezTo>
                  <a:pt x="7023197" y="6591634"/>
                  <a:pt x="7028560" y="6588450"/>
                  <a:pt x="7011548" y="6615002"/>
                </a:cubicBezTo>
                <a:cubicBezTo>
                  <a:pt x="7016567" y="6637881"/>
                  <a:pt x="7011534" y="6732922"/>
                  <a:pt x="7021837" y="6743644"/>
                </a:cubicBezTo>
                <a:cubicBezTo>
                  <a:pt x="7023032" y="6757943"/>
                  <a:pt x="7005198" y="6842091"/>
                  <a:pt x="7006394" y="6856390"/>
                </a:cubicBezTo>
                <a:lnTo>
                  <a:pt x="7037119" y="6856494"/>
                </a:lnTo>
                <a:lnTo>
                  <a:pt x="7037119" y="6857999"/>
                </a:lnTo>
                <a:lnTo>
                  <a:pt x="0" y="685799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49488F9-90D1-5C27-6576-67E2C83B6F19}"/>
              </a:ext>
            </a:extLst>
          </p:cNvPr>
          <p:cNvSpPr>
            <a:spLocks noGrp="1"/>
          </p:cNvSpPr>
          <p:nvPr>
            <p:ph idx="1"/>
          </p:nvPr>
        </p:nvSpPr>
        <p:spPr>
          <a:xfrm>
            <a:off x="7449787" y="1153391"/>
            <a:ext cx="4329546" cy="4551217"/>
          </a:xfrm>
        </p:spPr>
        <p:txBody>
          <a:bodyPr>
            <a:noAutofit/>
          </a:bodyPr>
          <a:lstStyle/>
          <a:p>
            <a:r>
              <a:rPr lang="en-GB" sz="1800" dirty="0"/>
              <a:t>Avoid Mistakes and Ensure Smooth Service</a:t>
            </a:r>
          </a:p>
          <a:p>
            <a:r>
              <a:rPr lang="en-GB" sz="1800" dirty="0"/>
              <a:t>Example: If new staff or placement students are not properly guided about the menu ingredients, it can cause miscommunication between customers, kitchen staff, and service staff.</a:t>
            </a:r>
          </a:p>
          <a:p>
            <a:r>
              <a:rPr lang="en-GB" sz="1800" dirty="0"/>
              <a:t>If we guide new staff and students properly, it can reduce stress, increase confidence, and create stronger teamwork.</a:t>
            </a:r>
          </a:p>
          <a:p>
            <a:pPr marL="0" indent="0">
              <a:buNone/>
            </a:pPr>
            <a:r>
              <a:rPr lang="en-GB" sz="1800" b="1" dirty="0"/>
              <a:t>Benefits:</a:t>
            </a:r>
            <a:endParaRPr lang="en-GB" sz="1800" dirty="0"/>
          </a:p>
          <a:p>
            <a:r>
              <a:rPr lang="en-GB" sz="1800" dirty="0"/>
              <a:t>More efficient service</a:t>
            </a:r>
          </a:p>
          <a:p>
            <a:r>
              <a:rPr lang="en-GB" sz="1800" dirty="0"/>
              <a:t>Happier staff</a:t>
            </a:r>
          </a:p>
          <a:p>
            <a:r>
              <a:rPr lang="en-GB" sz="1800" dirty="0"/>
              <a:t>Positive customer feedback and reviews</a:t>
            </a:r>
          </a:p>
        </p:txBody>
      </p:sp>
    </p:spTree>
    <p:extLst>
      <p:ext uri="{BB962C8B-B14F-4D97-AF65-F5344CB8AC3E}">
        <p14:creationId xmlns:p14="http://schemas.microsoft.com/office/powerpoint/2010/main" val="1096165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26" name="Rectangle 17425">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6" name="Picture 8">
            <a:extLst>
              <a:ext uri="{FF2B5EF4-FFF2-40B4-BE49-F238E27FC236}">
                <a16:creationId xmlns:a16="http://schemas.microsoft.com/office/drawing/2014/main" id="{597CAE5A-33EE-E984-3C8A-6FE7606B56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92000" cy="6857999"/>
          </a:xfrm>
          <a:prstGeom prst="rect">
            <a:avLst/>
          </a:prstGeom>
          <a:noFill/>
          <a:extLst>
            <a:ext uri="{909E8E84-426E-40DD-AFC4-6F175D3DCCD1}">
              <a14:hiddenFill xmlns:a14="http://schemas.microsoft.com/office/drawing/2010/main">
                <a:solidFill>
                  <a:srgbClr val="FFFFFF"/>
                </a:solidFill>
              </a14:hiddenFill>
            </a:ext>
          </a:extLst>
        </p:spPr>
      </p:pic>
      <p:sp useBgFill="1">
        <p:nvSpPr>
          <p:cNvPr id="17428" name="Freeform: Shape 17427">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A7C3699-BA57-E75A-B6A1-8A6295ED57AD}"/>
              </a:ext>
            </a:extLst>
          </p:cNvPr>
          <p:cNvSpPr>
            <a:spLocks noGrp="1"/>
          </p:cNvSpPr>
          <p:nvPr>
            <p:ph type="title"/>
          </p:nvPr>
        </p:nvSpPr>
        <p:spPr>
          <a:xfrm>
            <a:off x="1022368" y="734633"/>
            <a:ext cx="4775162" cy="1475906"/>
          </a:xfrm>
        </p:spPr>
        <p:txBody>
          <a:bodyPr>
            <a:normAutofit/>
          </a:bodyPr>
          <a:lstStyle/>
          <a:p>
            <a:pPr algn="ctr"/>
            <a:r>
              <a:rPr lang="en-GB" dirty="0"/>
              <a:t>Staff Performance Analysis</a:t>
            </a:r>
          </a:p>
        </p:txBody>
      </p:sp>
      <p:sp>
        <p:nvSpPr>
          <p:cNvPr id="17430"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A7ECF17B-C05F-34F2-FDC2-FC9F45DBE38B}"/>
              </a:ext>
            </a:extLst>
          </p:cNvPr>
          <p:cNvSpPr>
            <a:spLocks noGrp="1" noChangeArrowheads="1"/>
          </p:cNvSpPr>
          <p:nvPr>
            <p:ph idx="1"/>
          </p:nvPr>
        </p:nvSpPr>
        <p:spPr bwMode="auto">
          <a:xfrm>
            <a:off x="834477" y="2335572"/>
            <a:ext cx="5261523" cy="323939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Autofit/>
          </a:bodyPr>
          <a:lstStyle/>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During my placement, I noticed that communication sometimes became difficult, especially when the restaurant was very busy.</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Staff were under pressure, which led to mistakes when entering orders into the system.</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New staff were not always confident about the menu and often didn’t ask questions when they were unsure.</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This lack of confidence sometimes caused confusion and small errors during service.</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As a result, service became slower and more stressful for the team.</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In some cases, this affected customers, as they experienced delays or received incorrect orders.</a:t>
            </a:r>
          </a:p>
          <a:p>
            <a:pPr eaLnBrk="0" fontAlgn="base" hangingPunct="0">
              <a:lnSpc>
                <a:spcPct val="90000"/>
              </a:lnSpc>
              <a:spcBef>
                <a:spcPct val="0"/>
              </a:spcBef>
              <a:spcAft>
                <a:spcPts val="600"/>
              </a:spcAft>
              <a:buSzTx/>
            </a:pPr>
            <a:r>
              <a:rPr kumimoji="0" lang="en-US" altLang="en-US" sz="1400" b="0" i="0" u="none" strike="noStrike" cap="none" normalizeH="0" baseline="0" dirty="0">
                <a:ln>
                  <a:noFill/>
                </a:ln>
                <a:effectLst/>
              </a:rPr>
              <a:t>Overall, it showed how important clear communication and proper training are for smooth service.</a:t>
            </a:r>
          </a:p>
        </p:txBody>
      </p:sp>
    </p:spTree>
    <p:extLst>
      <p:ext uri="{BB962C8B-B14F-4D97-AF65-F5344CB8AC3E}">
        <p14:creationId xmlns:p14="http://schemas.microsoft.com/office/powerpoint/2010/main" val="633292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1B454-4740-B85D-A016-C89CBE726389}"/>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DB863AD2-A807-7F47-42BA-2290A080AC03}"/>
              </a:ext>
            </a:extLst>
          </p:cNvPr>
          <p:cNvSpPr>
            <a:spLocks noGrp="1"/>
          </p:cNvSpPr>
          <p:nvPr>
            <p:ph idx="1"/>
          </p:nvPr>
        </p:nvSpPr>
        <p:spPr>
          <a:xfrm>
            <a:off x="1050879" y="1825624"/>
            <a:ext cx="6700739" cy="4428753"/>
          </a:xfrm>
        </p:spPr>
        <p:txBody>
          <a:bodyPr/>
          <a:lstStyle/>
          <a:p>
            <a:pPr algn="just">
              <a:lnSpc>
                <a:spcPct val="150000"/>
              </a:lnSpc>
            </a:pPr>
            <a:r>
              <a:rPr lang="en-GB" b="1" dirty="0"/>
              <a:t>By the end of this session, You will be able to:</a:t>
            </a:r>
          </a:p>
          <a:p>
            <a:pPr algn="just">
              <a:lnSpc>
                <a:spcPct val="150000"/>
              </a:lnSpc>
            </a:pPr>
            <a:r>
              <a:rPr lang="en-GB" dirty="0"/>
              <a:t>Communicate clearly and confidently with employees in Restaurant.</a:t>
            </a:r>
          </a:p>
          <a:p>
            <a:pPr algn="just">
              <a:lnSpc>
                <a:spcPct val="150000"/>
              </a:lnSpc>
            </a:pPr>
            <a:r>
              <a:rPr lang="en-GB" dirty="0"/>
              <a:t>Support New staff and Placement student effectively</a:t>
            </a:r>
          </a:p>
          <a:p>
            <a:pPr algn="just">
              <a:lnSpc>
                <a:spcPct val="150000"/>
              </a:lnSpc>
            </a:pPr>
            <a:r>
              <a:rPr lang="en-GB" dirty="0"/>
              <a:t>Recognise the different learning styles and adapt communication</a:t>
            </a:r>
          </a:p>
          <a:p>
            <a:pPr algn="just">
              <a:lnSpc>
                <a:spcPct val="150000"/>
              </a:lnSpc>
            </a:pPr>
            <a:r>
              <a:rPr lang="en-GB" dirty="0"/>
              <a:t>Contribute to a friendly and efficient team environment.</a:t>
            </a:r>
          </a:p>
          <a:p>
            <a:pPr marL="0" indent="0">
              <a:buNone/>
            </a:pPr>
            <a:endParaRPr lang="en-GB" dirty="0"/>
          </a:p>
        </p:txBody>
      </p:sp>
      <p:pic>
        <p:nvPicPr>
          <p:cNvPr id="3074" name="Picture 2" descr="Learning Objectives - The Peak Performance Center">
            <a:extLst>
              <a:ext uri="{FF2B5EF4-FFF2-40B4-BE49-F238E27FC236}">
                <a16:creationId xmlns:a16="http://schemas.microsoft.com/office/drawing/2014/main" id="{AA62691E-D48E-AD68-E736-012BED5989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3083" y="4261427"/>
            <a:ext cx="2438400" cy="215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8875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B79E-2568-37F6-392F-0D5E2DC1877E}"/>
              </a:ext>
            </a:extLst>
          </p:cNvPr>
          <p:cNvSpPr>
            <a:spLocks noGrp="1"/>
          </p:cNvSpPr>
          <p:nvPr>
            <p:ph type="title"/>
          </p:nvPr>
        </p:nvSpPr>
        <p:spPr/>
        <p:txBody>
          <a:bodyPr/>
          <a:lstStyle/>
          <a:p>
            <a:r>
              <a:rPr lang="en-GB" dirty="0"/>
              <a:t>What is Effective Communication?</a:t>
            </a:r>
          </a:p>
        </p:txBody>
      </p:sp>
      <p:sp>
        <p:nvSpPr>
          <p:cNvPr id="3" name="Content Placeholder 2">
            <a:extLst>
              <a:ext uri="{FF2B5EF4-FFF2-40B4-BE49-F238E27FC236}">
                <a16:creationId xmlns:a16="http://schemas.microsoft.com/office/drawing/2014/main" id="{D84594AD-AA46-0D56-AA62-1E76CB503F8D}"/>
              </a:ext>
            </a:extLst>
          </p:cNvPr>
          <p:cNvSpPr>
            <a:spLocks noGrp="1"/>
          </p:cNvSpPr>
          <p:nvPr>
            <p:ph idx="1"/>
          </p:nvPr>
        </p:nvSpPr>
        <p:spPr/>
        <p:txBody>
          <a:bodyPr/>
          <a:lstStyle/>
          <a:p>
            <a:pPr algn="just">
              <a:lnSpc>
                <a:spcPct val="150000"/>
              </a:lnSpc>
            </a:pPr>
            <a:r>
              <a:rPr lang="en-GB" dirty="0"/>
              <a:t>According to Emerson College (2024) “Effective communication is the process of exchanging ideas, thoughts, opinions, knowledge, and data so that the message is received and understood clearly and purposefully.”</a:t>
            </a:r>
          </a:p>
          <a:p>
            <a:pPr algn="just">
              <a:lnSpc>
                <a:spcPct val="150000"/>
              </a:lnSpc>
            </a:pPr>
            <a:r>
              <a:rPr lang="en-GB" dirty="0"/>
              <a:t>Clarity – The communication message has been easy understand</a:t>
            </a:r>
          </a:p>
          <a:p>
            <a:pPr algn="just">
              <a:lnSpc>
                <a:spcPct val="150000"/>
              </a:lnSpc>
            </a:pPr>
            <a:r>
              <a:rPr lang="en-GB" dirty="0"/>
              <a:t>Listening – paying attention to what other people has said.</a:t>
            </a:r>
          </a:p>
          <a:p>
            <a:pPr algn="just">
              <a:lnSpc>
                <a:spcPct val="150000"/>
              </a:lnSpc>
            </a:pPr>
            <a:r>
              <a:rPr lang="en-GB" dirty="0"/>
              <a:t>Feedback – checking the message was understood</a:t>
            </a:r>
          </a:p>
          <a:p>
            <a:pPr algn="just">
              <a:lnSpc>
                <a:spcPct val="150000"/>
              </a:lnSpc>
            </a:pPr>
            <a:r>
              <a:rPr lang="en-GB" dirty="0"/>
              <a:t>Respect – speaking politely and professionally</a:t>
            </a:r>
          </a:p>
          <a:p>
            <a:pPr algn="just">
              <a:lnSpc>
                <a:spcPct val="150000"/>
              </a:lnSpc>
            </a:pPr>
            <a:r>
              <a:rPr lang="en-GB" dirty="0"/>
              <a:t>Non-verbal communication – the body language, eye contact and tone of voice.</a:t>
            </a:r>
          </a:p>
        </p:txBody>
      </p:sp>
      <p:pic>
        <p:nvPicPr>
          <p:cNvPr id="4098" name="Picture 2" descr="Image">
            <a:extLst>
              <a:ext uri="{FF2B5EF4-FFF2-40B4-BE49-F238E27FC236}">
                <a16:creationId xmlns:a16="http://schemas.microsoft.com/office/drawing/2014/main" id="{F113683B-2AA1-4095-632F-15DF7225E8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61" t="16349" r="20913"/>
          <a:stretch>
            <a:fillRect/>
          </a:stretch>
        </p:blipFill>
        <p:spPr bwMode="auto">
          <a:xfrm>
            <a:off x="10175683" y="4343400"/>
            <a:ext cx="1371600" cy="2327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262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Rectangle 5128">
            <a:extLst>
              <a:ext uri="{FF2B5EF4-FFF2-40B4-BE49-F238E27FC236}">
                <a16:creationId xmlns:a16="http://schemas.microsoft.com/office/drawing/2014/main" id="{A53B4779-33AB-4CBC-BE73-FF88D8CD1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ABCFF8-C62F-4659-C671-E685F4A72474}"/>
              </a:ext>
            </a:extLst>
          </p:cNvPr>
          <p:cNvSpPr>
            <a:spLocks noGrp="1"/>
          </p:cNvSpPr>
          <p:nvPr>
            <p:ph type="title"/>
          </p:nvPr>
        </p:nvSpPr>
        <p:spPr>
          <a:xfrm>
            <a:off x="1050879" y="609601"/>
            <a:ext cx="7526591" cy="1216024"/>
          </a:xfrm>
        </p:spPr>
        <p:txBody>
          <a:bodyPr>
            <a:normAutofit/>
          </a:bodyPr>
          <a:lstStyle/>
          <a:p>
            <a:r>
              <a:rPr lang="en-GB" dirty="0"/>
              <a:t>Why communicate matters?</a:t>
            </a:r>
          </a:p>
        </p:txBody>
      </p:sp>
      <p:sp>
        <p:nvSpPr>
          <p:cNvPr id="5131" name="Freeform: Shape 5130">
            <a:extLst>
              <a:ext uri="{FF2B5EF4-FFF2-40B4-BE49-F238E27FC236}">
                <a16:creationId xmlns:a16="http://schemas.microsoft.com/office/drawing/2014/main" id="{C20B81FA-435A-4227-B7A3-C8438525E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006443"/>
            <a:ext cx="12192000" cy="1851558"/>
          </a:xfrm>
          <a:custGeom>
            <a:avLst/>
            <a:gdLst>
              <a:gd name="connsiteX0" fmla="*/ 272548 w 12192000"/>
              <a:gd name="connsiteY0" fmla="*/ 748 h 2125299"/>
              <a:gd name="connsiteX1" fmla="*/ 308291 w 12192000"/>
              <a:gd name="connsiteY1" fmla="*/ 23198 h 2125299"/>
              <a:gd name="connsiteX2" fmla="*/ 331008 w 12192000"/>
              <a:gd name="connsiteY2" fmla="*/ 54644 h 2125299"/>
              <a:gd name="connsiteX3" fmla="*/ 473809 w 12192000"/>
              <a:gd name="connsiteY3" fmla="*/ 84832 h 2125299"/>
              <a:gd name="connsiteX4" fmla="*/ 590515 w 12192000"/>
              <a:gd name="connsiteY4" fmla="*/ 75759 h 2125299"/>
              <a:gd name="connsiteX5" fmla="*/ 658737 w 12192000"/>
              <a:gd name="connsiteY5" fmla="*/ 81853 h 2125299"/>
              <a:gd name="connsiteX6" fmla="*/ 765295 w 12192000"/>
              <a:gd name="connsiteY6" fmla="*/ 112320 h 2125299"/>
              <a:gd name="connsiteX7" fmla="*/ 858608 w 12192000"/>
              <a:gd name="connsiteY7" fmla="*/ 106788 h 2125299"/>
              <a:gd name="connsiteX8" fmla="*/ 974247 w 12192000"/>
              <a:gd name="connsiteY8" fmla="*/ 111079 h 2125299"/>
              <a:gd name="connsiteX9" fmla="*/ 1003034 w 12192000"/>
              <a:gd name="connsiteY9" fmla="*/ 112399 h 2125299"/>
              <a:gd name="connsiteX10" fmla="*/ 1021976 w 12192000"/>
              <a:gd name="connsiteY10" fmla="*/ 120548 h 2125299"/>
              <a:gd name="connsiteX11" fmla="*/ 1139777 w 12192000"/>
              <a:gd name="connsiteY11" fmla="*/ 150384 h 2125299"/>
              <a:gd name="connsiteX12" fmla="*/ 1218983 w 12192000"/>
              <a:gd name="connsiteY12" fmla="*/ 195098 h 2125299"/>
              <a:gd name="connsiteX13" fmla="*/ 1361600 w 12192000"/>
              <a:gd name="connsiteY13" fmla="*/ 234226 h 2125299"/>
              <a:gd name="connsiteX14" fmla="*/ 1504917 w 12192000"/>
              <a:gd name="connsiteY14" fmla="*/ 269480 h 2125299"/>
              <a:gd name="connsiteX15" fmla="*/ 1557836 w 12192000"/>
              <a:gd name="connsiteY15" fmla="*/ 280554 h 2125299"/>
              <a:gd name="connsiteX16" fmla="*/ 1647629 w 12192000"/>
              <a:gd name="connsiteY16" fmla="*/ 307747 h 2125299"/>
              <a:gd name="connsiteX17" fmla="*/ 1707141 w 12192000"/>
              <a:gd name="connsiteY17" fmla="*/ 324382 h 2125299"/>
              <a:gd name="connsiteX18" fmla="*/ 1724737 w 12192000"/>
              <a:gd name="connsiteY18" fmla="*/ 308887 h 2125299"/>
              <a:gd name="connsiteX19" fmla="*/ 1781695 w 12192000"/>
              <a:gd name="connsiteY19" fmla="*/ 319023 h 2125299"/>
              <a:gd name="connsiteX20" fmla="*/ 1828035 w 12192000"/>
              <a:gd name="connsiteY20" fmla="*/ 346772 h 2125299"/>
              <a:gd name="connsiteX21" fmla="*/ 1894553 w 12192000"/>
              <a:gd name="connsiteY21" fmla="*/ 365435 h 2125299"/>
              <a:gd name="connsiteX22" fmla="*/ 1934204 w 12192000"/>
              <a:gd name="connsiteY22" fmla="*/ 376782 h 2125299"/>
              <a:gd name="connsiteX23" fmla="*/ 2049782 w 12192000"/>
              <a:gd name="connsiteY23" fmla="*/ 392960 h 2125299"/>
              <a:gd name="connsiteX24" fmla="*/ 2265893 w 12192000"/>
              <a:gd name="connsiteY24" fmla="*/ 385484 h 2125299"/>
              <a:gd name="connsiteX25" fmla="*/ 2325155 w 12192000"/>
              <a:gd name="connsiteY25" fmla="*/ 393272 h 2125299"/>
              <a:gd name="connsiteX26" fmla="*/ 2331409 w 12192000"/>
              <a:gd name="connsiteY26" fmla="*/ 399482 h 2125299"/>
              <a:gd name="connsiteX27" fmla="*/ 2422463 w 12192000"/>
              <a:gd name="connsiteY27" fmla="*/ 390427 h 2125299"/>
              <a:gd name="connsiteX28" fmla="*/ 2537405 w 12192000"/>
              <a:gd name="connsiteY28" fmla="*/ 417512 h 2125299"/>
              <a:gd name="connsiteX29" fmla="*/ 2621233 w 12192000"/>
              <a:gd name="connsiteY29" fmla="*/ 444423 h 2125299"/>
              <a:gd name="connsiteX30" fmla="*/ 2669487 w 12192000"/>
              <a:gd name="connsiteY30" fmla="*/ 456714 h 2125299"/>
              <a:gd name="connsiteX31" fmla="*/ 2703214 w 12192000"/>
              <a:gd name="connsiteY31" fmla="*/ 468763 h 2125299"/>
              <a:gd name="connsiteX32" fmla="*/ 2796522 w 12192000"/>
              <a:gd name="connsiteY32" fmla="*/ 482734 h 2125299"/>
              <a:gd name="connsiteX33" fmla="*/ 2954312 w 12192000"/>
              <a:gd name="connsiteY33" fmla="*/ 498914 h 2125299"/>
              <a:gd name="connsiteX34" fmla="*/ 2987112 w 12192000"/>
              <a:gd name="connsiteY34" fmla="*/ 503901 h 2125299"/>
              <a:gd name="connsiteX35" fmla="*/ 3012152 w 12192000"/>
              <a:gd name="connsiteY35" fmla="*/ 514318 h 2125299"/>
              <a:gd name="connsiteX36" fmla="*/ 3015213 w 12192000"/>
              <a:gd name="connsiteY36" fmla="*/ 522079 h 2125299"/>
              <a:gd name="connsiteX37" fmla="*/ 3032748 w 12192000"/>
              <a:gd name="connsiteY37" fmla="*/ 525806 h 2125299"/>
              <a:gd name="connsiteX38" fmla="*/ 3036752 w 12192000"/>
              <a:gd name="connsiteY38" fmla="*/ 528078 h 2125299"/>
              <a:gd name="connsiteX39" fmla="*/ 3060378 w 12192000"/>
              <a:gd name="connsiteY39" fmla="*/ 539826 h 2125299"/>
              <a:gd name="connsiteX40" fmla="*/ 3127182 w 12192000"/>
              <a:gd name="connsiteY40" fmla="*/ 533088 h 2125299"/>
              <a:gd name="connsiteX41" fmla="*/ 3195910 w 12192000"/>
              <a:gd name="connsiteY41" fmla="*/ 550973 h 2125299"/>
              <a:gd name="connsiteX42" fmla="*/ 3617890 w 12192000"/>
              <a:gd name="connsiteY42" fmla="*/ 628206 h 2125299"/>
              <a:gd name="connsiteX43" fmla="*/ 3807441 w 12192000"/>
              <a:gd name="connsiteY43" fmla="*/ 611324 h 2125299"/>
              <a:gd name="connsiteX44" fmla="*/ 4011725 w 12192000"/>
              <a:gd name="connsiteY44" fmla="*/ 646408 h 2125299"/>
              <a:gd name="connsiteX45" fmla="*/ 4031290 w 12192000"/>
              <a:gd name="connsiteY45" fmla="*/ 638696 h 2125299"/>
              <a:gd name="connsiteX46" fmla="*/ 4052821 w 12192000"/>
              <a:gd name="connsiteY46" fmla="*/ 635966 h 2125299"/>
              <a:gd name="connsiteX47" fmla="*/ 4055305 w 12192000"/>
              <a:gd name="connsiteY47" fmla="*/ 637416 h 2125299"/>
              <a:gd name="connsiteX48" fmla="*/ 4079887 w 12192000"/>
              <a:gd name="connsiteY48" fmla="*/ 639545 h 2125299"/>
              <a:gd name="connsiteX49" fmla="*/ 4085575 w 12192000"/>
              <a:gd name="connsiteY49" fmla="*/ 636443 h 2125299"/>
              <a:gd name="connsiteX50" fmla="*/ 4102537 w 12192000"/>
              <a:gd name="connsiteY50" fmla="*/ 636785 h 2125299"/>
              <a:gd name="connsiteX51" fmla="*/ 4136209 w 12192000"/>
              <a:gd name="connsiteY51" fmla="*/ 634447 h 2125299"/>
              <a:gd name="connsiteX52" fmla="*/ 4142265 w 12192000"/>
              <a:gd name="connsiteY52" fmla="*/ 636834 h 2125299"/>
              <a:gd name="connsiteX53" fmla="*/ 4192674 w 12192000"/>
              <a:gd name="connsiteY53" fmla="*/ 637705 h 2125299"/>
              <a:gd name="connsiteX54" fmla="*/ 4193253 w 12192000"/>
              <a:gd name="connsiteY54" fmla="*/ 639059 h 2125299"/>
              <a:gd name="connsiteX55" fmla="*/ 4206961 w 12192000"/>
              <a:gd name="connsiteY55" fmla="*/ 645164 h 2125299"/>
              <a:gd name="connsiteX56" fmla="*/ 4233419 w 12192000"/>
              <a:gd name="connsiteY56" fmla="*/ 653772 h 2125299"/>
              <a:gd name="connsiteX57" fmla="*/ 4293005 w 12192000"/>
              <a:gd name="connsiteY57" fmla="*/ 690218 h 2125299"/>
              <a:gd name="connsiteX58" fmla="*/ 4345548 w 12192000"/>
              <a:gd name="connsiteY58" fmla="*/ 691276 h 2125299"/>
              <a:gd name="connsiteX59" fmla="*/ 4356083 w 12192000"/>
              <a:gd name="connsiteY59" fmla="*/ 692221 h 2125299"/>
              <a:gd name="connsiteX60" fmla="*/ 4356277 w 12192000"/>
              <a:gd name="connsiteY60" fmla="*/ 692542 h 2125299"/>
              <a:gd name="connsiteX61" fmla="*/ 4367359 w 12192000"/>
              <a:gd name="connsiteY61" fmla="*/ 694142 h 2125299"/>
              <a:gd name="connsiteX62" fmla="*/ 4375291 w 12192000"/>
              <a:gd name="connsiteY62" fmla="*/ 693944 h 2125299"/>
              <a:gd name="connsiteX63" fmla="*/ 4395729 w 12192000"/>
              <a:gd name="connsiteY63" fmla="*/ 695779 h 2125299"/>
              <a:gd name="connsiteX64" fmla="*/ 4402661 w 12192000"/>
              <a:gd name="connsiteY64" fmla="*/ 698419 h 2125299"/>
              <a:gd name="connsiteX65" fmla="*/ 4573609 w 12192000"/>
              <a:gd name="connsiteY65" fmla="*/ 786345 h 2125299"/>
              <a:gd name="connsiteX66" fmla="*/ 4696762 w 12192000"/>
              <a:gd name="connsiteY66" fmla="*/ 827919 h 2125299"/>
              <a:gd name="connsiteX67" fmla="*/ 4742697 w 12192000"/>
              <a:gd name="connsiteY67" fmla="*/ 841384 h 2125299"/>
              <a:gd name="connsiteX68" fmla="*/ 4818645 w 12192000"/>
              <a:gd name="connsiteY68" fmla="*/ 872387 h 2125299"/>
              <a:gd name="connsiteX69" fmla="*/ 4869308 w 12192000"/>
              <a:gd name="connsiteY69" fmla="*/ 891588 h 2125299"/>
              <a:gd name="connsiteX70" fmla="*/ 4889144 w 12192000"/>
              <a:gd name="connsiteY70" fmla="*/ 877452 h 2125299"/>
              <a:gd name="connsiteX71" fmla="*/ 4974941 w 12192000"/>
              <a:gd name="connsiteY71" fmla="*/ 919525 h 2125299"/>
              <a:gd name="connsiteX72" fmla="*/ 5031554 w 12192000"/>
              <a:gd name="connsiteY72" fmla="*/ 941054 h 2125299"/>
              <a:gd name="connsiteX73" fmla="*/ 5065247 w 12192000"/>
              <a:gd name="connsiteY73" fmla="*/ 954101 h 2125299"/>
              <a:gd name="connsiteX74" fmla="*/ 5167480 w 12192000"/>
              <a:gd name="connsiteY74" fmla="*/ 975737 h 2125299"/>
              <a:gd name="connsiteX75" fmla="*/ 5367606 w 12192000"/>
              <a:gd name="connsiteY75" fmla="*/ 979572 h 2125299"/>
              <a:gd name="connsiteX76" fmla="*/ 5420147 w 12192000"/>
              <a:gd name="connsiteY76" fmla="*/ 990173 h 2125299"/>
              <a:gd name="connsiteX77" fmla="*/ 5424409 w 12192000"/>
              <a:gd name="connsiteY77" fmla="*/ 996521 h 2125299"/>
              <a:gd name="connsiteX78" fmla="*/ 5510134 w 12192000"/>
              <a:gd name="connsiteY78" fmla="*/ 992406 h 2125299"/>
              <a:gd name="connsiteX79" fmla="*/ 5609186 w 12192000"/>
              <a:gd name="connsiteY79" fmla="*/ 1024593 h 2125299"/>
              <a:gd name="connsiteX80" fmla="*/ 5679724 w 12192000"/>
              <a:gd name="connsiteY80" fmla="*/ 1055016 h 2125299"/>
              <a:gd name="connsiteX81" fmla="*/ 5721088 w 12192000"/>
              <a:gd name="connsiteY81" fmla="*/ 1069425 h 2125299"/>
              <a:gd name="connsiteX82" fmla="*/ 5749177 w 12192000"/>
              <a:gd name="connsiteY82" fmla="*/ 1082850 h 2125299"/>
              <a:gd name="connsiteX83" fmla="*/ 5831496 w 12192000"/>
              <a:gd name="connsiteY83" fmla="*/ 1101199 h 2125299"/>
              <a:gd name="connsiteX84" fmla="*/ 5972470 w 12192000"/>
              <a:gd name="connsiteY84" fmla="*/ 1125001 h 2125299"/>
              <a:gd name="connsiteX85" fmla="*/ 6060089 w 12192000"/>
              <a:gd name="connsiteY85" fmla="*/ 1170157 h 2125299"/>
              <a:gd name="connsiteX86" fmla="*/ 6121076 w 12192000"/>
              <a:gd name="connsiteY86" fmla="*/ 1171554 h 2125299"/>
              <a:gd name="connsiteX87" fmla="*/ 6129536 w 12192000"/>
              <a:gd name="connsiteY87" fmla="*/ 1174362 h 2125299"/>
              <a:gd name="connsiteX88" fmla="*/ 6156730 w 12192000"/>
              <a:gd name="connsiteY88" fmla="*/ 1170983 h 2125299"/>
              <a:gd name="connsiteX89" fmla="*/ 6202072 w 12192000"/>
              <a:gd name="connsiteY89" fmla="*/ 1160220 h 2125299"/>
              <a:gd name="connsiteX90" fmla="*/ 6238235 w 12192000"/>
              <a:gd name="connsiteY90" fmla="*/ 1156854 h 2125299"/>
              <a:gd name="connsiteX91" fmla="*/ 6304671 w 12192000"/>
              <a:gd name="connsiteY91" fmla="*/ 1158193 h 2125299"/>
              <a:gd name="connsiteX92" fmla="*/ 6336324 w 12192000"/>
              <a:gd name="connsiteY92" fmla="*/ 1163356 h 2125299"/>
              <a:gd name="connsiteX93" fmla="*/ 6337500 w 12192000"/>
              <a:gd name="connsiteY93" fmla="*/ 1162803 h 2125299"/>
              <a:gd name="connsiteX94" fmla="*/ 6341015 w 12192000"/>
              <a:gd name="connsiteY94" fmla="*/ 1165794 h 2125299"/>
              <a:gd name="connsiteX95" fmla="*/ 6346894 w 12192000"/>
              <a:gd name="connsiteY95" fmla="*/ 1166857 h 2125299"/>
              <a:gd name="connsiteX96" fmla="*/ 6361616 w 12192000"/>
              <a:gd name="connsiteY96" fmla="*/ 1164764 h 2125299"/>
              <a:gd name="connsiteX97" fmla="*/ 6366928 w 12192000"/>
              <a:gd name="connsiteY97" fmla="*/ 1163151 h 2125299"/>
              <a:gd name="connsiteX98" fmla="*/ 6375178 w 12192000"/>
              <a:gd name="connsiteY98" fmla="*/ 1162548 h 2125299"/>
              <a:gd name="connsiteX99" fmla="*/ 6375449 w 12192000"/>
              <a:gd name="connsiteY99" fmla="*/ 1162796 h 2125299"/>
              <a:gd name="connsiteX100" fmla="*/ 6383035 w 12192000"/>
              <a:gd name="connsiteY100" fmla="*/ 1161716 h 2125299"/>
              <a:gd name="connsiteX101" fmla="*/ 6419268 w 12192000"/>
              <a:gd name="connsiteY101" fmla="*/ 1153120 h 2125299"/>
              <a:gd name="connsiteX102" fmla="*/ 6475903 w 12192000"/>
              <a:gd name="connsiteY102" fmla="*/ 1174324 h 2125299"/>
              <a:gd name="connsiteX103" fmla="*/ 6497710 w 12192000"/>
              <a:gd name="connsiteY103" fmla="*/ 1177087 h 2125299"/>
              <a:gd name="connsiteX104" fmla="*/ 6509733 w 12192000"/>
              <a:gd name="connsiteY104" fmla="*/ 1179965 h 2125299"/>
              <a:gd name="connsiteX105" fmla="*/ 6510723 w 12192000"/>
              <a:gd name="connsiteY105" fmla="*/ 1181048 h 2125299"/>
              <a:gd name="connsiteX106" fmla="*/ 6545420 w 12192000"/>
              <a:gd name="connsiteY106" fmla="*/ 1172676 h 2125299"/>
              <a:gd name="connsiteX107" fmla="*/ 6550594 w 12192000"/>
              <a:gd name="connsiteY107" fmla="*/ 1173675 h 2125299"/>
              <a:gd name="connsiteX108" fmla="*/ 6572484 w 12192000"/>
              <a:gd name="connsiteY108" fmla="*/ 1165516 h 2125299"/>
              <a:gd name="connsiteX109" fmla="*/ 6584180 w 12192000"/>
              <a:gd name="connsiteY109" fmla="*/ 1162742 h 2125299"/>
              <a:gd name="connsiteX110" fmla="*/ 6586682 w 12192000"/>
              <a:gd name="connsiteY110" fmla="*/ 1158988 h 2125299"/>
              <a:gd name="connsiteX111" fmla="*/ 6604353 w 12192000"/>
              <a:gd name="connsiteY111" fmla="*/ 1156401 h 2125299"/>
              <a:gd name="connsiteX112" fmla="*/ 6606684 w 12192000"/>
              <a:gd name="connsiteY112" fmla="*/ 1157225 h 2125299"/>
              <a:gd name="connsiteX113" fmla="*/ 6620136 w 12192000"/>
              <a:gd name="connsiteY113" fmla="*/ 1150923 h 2125299"/>
              <a:gd name="connsiteX114" fmla="*/ 6784576 w 12192000"/>
              <a:gd name="connsiteY114" fmla="*/ 1134382 h 2125299"/>
              <a:gd name="connsiteX115" fmla="*/ 6953259 w 12192000"/>
              <a:gd name="connsiteY115" fmla="*/ 1126462 h 2125299"/>
              <a:gd name="connsiteX116" fmla="*/ 7219588 w 12192000"/>
              <a:gd name="connsiteY116" fmla="*/ 1100407 h 2125299"/>
              <a:gd name="connsiteX117" fmla="*/ 7349606 w 12192000"/>
              <a:gd name="connsiteY117" fmla="*/ 1069052 h 2125299"/>
              <a:gd name="connsiteX118" fmla="*/ 7363183 w 12192000"/>
              <a:gd name="connsiteY118" fmla="*/ 1069146 h 2125299"/>
              <a:gd name="connsiteX119" fmla="*/ 7368692 w 12192000"/>
              <a:gd name="connsiteY119" fmla="*/ 1075406 h 2125299"/>
              <a:gd name="connsiteX120" fmla="*/ 7390331 w 12192000"/>
              <a:gd name="connsiteY120" fmla="*/ 1080015 h 2125299"/>
              <a:gd name="connsiteX121" fmla="*/ 7414856 w 12192000"/>
              <a:gd name="connsiteY121" fmla="*/ 1078449 h 2125299"/>
              <a:gd name="connsiteX122" fmla="*/ 7533470 w 12192000"/>
              <a:gd name="connsiteY122" fmla="*/ 1118699 h 2125299"/>
              <a:gd name="connsiteX123" fmla="*/ 7683987 w 12192000"/>
              <a:gd name="connsiteY123" fmla="*/ 1126505 h 2125299"/>
              <a:gd name="connsiteX124" fmla="*/ 7785748 w 12192000"/>
              <a:gd name="connsiteY124" fmla="*/ 1158299 h 2125299"/>
              <a:gd name="connsiteX125" fmla="*/ 8005963 w 12192000"/>
              <a:gd name="connsiteY125" fmla="*/ 1183261 h 2125299"/>
              <a:gd name="connsiteX126" fmla="*/ 8232344 w 12192000"/>
              <a:gd name="connsiteY126" fmla="*/ 1194168 h 2125299"/>
              <a:gd name="connsiteX127" fmla="*/ 8317643 w 12192000"/>
              <a:gd name="connsiteY127" fmla="*/ 1189823 h 2125299"/>
              <a:gd name="connsiteX128" fmla="*/ 8333297 w 12192000"/>
              <a:gd name="connsiteY128" fmla="*/ 1197210 h 2125299"/>
              <a:gd name="connsiteX129" fmla="*/ 8355125 w 12192000"/>
              <a:gd name="connsiteY129" fmla="*/ 1201619 h 2125299"/>
              <a:gd name="connsiteX130" fmla="*/ 8461336 w 12192000"/>
              <a:gd name="connsiteY130" fmla="*/ 1218091 h 2125299"/>
              <a:gd name="connsiteX131" fmla="*/ 8523472 w 12192000"/>
              <a:gd name="connsiteY131" fmla="*/ 1230508 h 2125299"/>
              <a:gd name="connsiteX132" fmla="*/ 8544856 w 12192000"/>
              <a:gd name="connsiteY132" fmla="*/ 1239250 h 2125299"/>
              <a:gd name="connsiteX133" fmla="*/ 8576214 w 12192000"/>
              <a:gd name="connsiteY133" fmla="*/ 1248753 h 2125299"/>
              <a:gd name="connsiteX134" fmla="*/ 8629837 w 12192000"/>
              <a:gd name="connsiteY134" fmla="*/ 1268640 h 2125299"/>
              <a:gd name="connsiteX135" fmla="*/ 8659879 w 12192000"/>
              <a:gd name="connsiteY135" fmla="*/ 1274374 h 2125299"/>
              <a:gd name="connsiteX136" fmla="*/ 8675677 w 12192000"/>
              <a:gd name="connsiteY136" fmla="*/ 1281034 h 2125299"/>
              <a:gd name="connsiteX137" fmla="*/ 8682750 w 12192000"/>
              <a:gd name="connsiteY137" fmla="*/ 1281651 h 2125299"/>
              <a:gd name="connsiteX138" fmla="*/ 8705601 w 12192000"/>
              <a:gd name="connsiteY138" fmla="*/ 1286034 h 2125299"/>
              <a:gd name="connsiteX139" fmla="*/ 8718807 w 12192000"/>
              <a:gd name="connsiteY139" fmla="*/ 1288013 h 2125299"/>
              <a:gd name="connsiteX140" fmla="*/ 8724103 w 12192000"/>
              <a:gd name="connsiteY140" fmla="*/ 1288607 h 2125299"/>
              <a:gd name="connsiteX141" fmla="*/ 8736572 w 12192000"/>
              <a:gd name="connsiteY141" fmla="*/ 1286058 h 2125299"/>
              <a:gd name="connsiteX142" fmla="*/ 8751387 w 12192000"/>
              <a:gd name="connsiteY142" fmla="*/ 1290031 h 2125299"/>
              <a:gd name="connsiteX143" fmla="*/ 8768967 w 12192000"/>
              <a:gd name="connsiteY143" fmla="*/ 1288260 h 2125299"/>
              <a:gd name="connsiteX144" fmla="*/ 8772325 w 12192000"/>
              <a:gd name="connsiteY144" fmla="*/ 1292299 h 2125299"/>
              <a:gd name="connsiteX145" fmla="*/ 8785247 w 12192000"/>
              <a:gd name="connsiteY145" fmla="*/ 1297830 h 2125299"/>
              <a:gd name="connsiteX146" fmla="*/ 8797751 w 12192000"/>
              <a:gd name="connsiteY146" fmla="*/ 1295468 h 2125299"/>
              <a:gd name="connsiteX147" fmla="*/ 8822720 w 12192000"/>
              <a:gd name="connsiteY147" fmla="*/ 1296564 h 2125299"/>
              <a:gd name="connsiteX148" fmla="*/ 8829318 w 12192000"/>
              <a:gd name="connsiteY148" fmla="*/ 1298191 h 2125299"/>
              <a:gd name="connsiteX149" fmla="*/ 8853895 w 12192000"/>
              <a:gd name="connsiteY149" fmla="*/ 1296301 h 2125299"/>
              <a:gd name="connsiteX150" fmla="*/ 8892118 w 12192000"/>
              <a:gd name="connsiteY150" fmla="*/ 1297302 h 2125299"/>
              <a:gd name="connsiteX151" fmla="*/ 8935230 w 12192000"/>
              <a:gd name="connsiteY151" fmla="*/ 1301476 h 2125299"/>
              <a:gd name="connsiteX152" fmla="*/ 8948167 w 12192000"/>
              <a:gd name="connsiteY152" fmla="*/ 1299058 h 2125299"/>
              <a:gd name="connsiteX153" fmla="*/ 9028684 w 12192000"/>
              <a:gd name="connsiteY153" fmla="*/ 1300436 h 2125299"/>
              <a:gd name="connsiteX154" fmla="*/ 9051337 w 12192000"/>
              <a:gd name="connsiteY154" fmla="*/ 1300689 h 2125299"/>
              <a:gd name="connsiteX155" fmla="*/ 9070163 w 12192000"/>
              <a:gd name="connsiteY155" fmla="*/ 1304972 h 2125299"/>
              <a:gd name="connsiteX156" fmla="*/ 9073963 w 12192000"/>
              <a:gd name="connsiteY156" fmla="*/ 1309506 h 2125299"/>
              <a:gd name="connsiteX157" fmla="*/ 9086320 w 12192000"/>
              <a:gd name="connsiteY157" fmla="*/ 1310298 h 2125299"/>
              <a:gd name="connsiteX158" fmla="*/ 9089471 w 12192000"/>
              <a:gd name="connsiteY158" fmla="*/ 1311358 h 2125299"/>
              <a:gd name="connsiteX159" fmla="*/ 9107676 w 12192000"/>
              <a:gd name="connsiteY159" fmla="*/ 1316584 h 2125299"/>
              <a:gd name="connsiteX160" fmla="*/ 9149901 w 12192000"/>
              <a:gd name="connsiteY160" fmla="*/ 1306656 h 2125299"/>
              <a:gd name="connsiteX161" fmla="*/ 9262304 w 12192000"/>
              <a:gd name="connsiteY161" fmla="*/ 1348602 h 2125299"/>
              <a:gd name="connsiteX162" fmla="*/ 9493560 w 12192000"/>
              <a:gd name="connsiteY162" fmla="*/ 1323148 h 2125299"/>
              <a:gd name="connsiteX163" fmla="*/ 9613897 w 12192000"/>
              <a:gd name="connsiteY163" fmla="*/ 1296362 h 2125299"/>
              <a:gd name="connsiteX164" fmla="*/ 9755919 w 12192000"/>
              <a:gd name="connsiteY164" fmla="*/ 1300437 h 2125299"/>
              <a:gd name="connsiteX165" fmla="*/ 9766956 w 12192000"/>
              <a:gd name="connsiteY165" fmla="*/ 1293981 h 2125299"/>
              <a:gd name="connsiteX166" fmla="*/ 9780437 w 12192000"/>
              <a:gd name="connsiteY166" fmla="*/ 1290436 h 2125299"/>
              <a:gd name="connsiteX167" fmla="*/ 9782402 w 12192000"/>
              <a:gd name="connsiteY167" fmla="*/ 1291119 h 2125299"/>
              <a:gd name="connsiteX168" fmla="*/ 9799006 w 12192000"/>
              <a:gd name="connsiteY168" fmla="*/ 1290314 h 2125299"/>
              <a:gd name="connsiteX169" fmla="*/ 9802018 w 12192000"/>
              <a:gd name="connsiteY169" fmla="*/ 1287906 h 2125299"/>
              <a:gd name="connsiteX170" fmla="*/ 9813214 w 12192000"/>
              <a:gd name="connsiteY170" fmla="*/ 1286655 h 2125299"/>
              <a:gd name="connsiteX171" fmla="*/ 9834744 w 12192000"/>
              <a:gd name="connsiteY171" fmla="*/ 1282304 h 2125299"/>
              <a:gd name="connsiteX172" fmla="*/ 9839266 w 12192000"/>
              <a:gd name="connsiteY172" fmla="*/ 1283258 h 2125299"/>
              <a:gd name="connsiteX173" fmla="*/ 9872506 w 12192000"/>
              <a:gd name="connsiteY173" fmla="*/ 1279450 h 2125299"/>
              <a:gd name="connsiteX174" fmla="*/ 9873201 w 12192000"/>
              <a:gd name="connsiteY174" fmla="*/ 1280237 h 2125299"/>
              <a:gd name="connsiteX175" fmla="*/ 9883598 w 12192000"/>
              <a:gd name="connsiteY175" fmla="*/ 1282829 h 2125299"/>
              <a:gd name="connsiteX176" fmla="*/ 9902934 w 12192000"/>
              <a:gd name="connsiteY176" fmla="*/ 1285869 h 2125299"/>
              <a:gd name="connsiteX177" fmla="*/ 9950428 w 12192000"/>
              <a:gd name="connsiteY177" fmla="*/ 1303266 h 2125299"/>
              <a:gd name="connsiteX178" fmla="*/ 9985112 w 12192000"/>
              <a:gd name="connsiteY178" fmla="*/ 1299387 h 2125299"/>
              <a:gd name="connsiteX179" fmla="*/ 9992235 w 12192000"/>
              <a:gd name="connsiteY179" fmla="*/ 1299065 h 2125299"/>
              <a:gd name="connsiteX180" fmla="*/ 9992437 w 12192000"/>
              <a:gd name="connsiteY180" fmla="*/ 1299247 h 2125299"/>
              <a:gd name="connsiteX181" fmla="*/ 10000070 w 12192000"/>
              <a:gd name="connsiteY181" fmla="*/ 1299279 h 2125299"/>
              <a:gd name="connsiteX182" fmla="*/ 10005225 w 12192000"/>
              <a:gd name="connsiteY182" fmla="*/ 1298474 h 2125299"/>
              <a:gd name="connsiteX183" fmla="*/ 10019046 w 12192000"/>
              <a:gd name="connsiteY183" fmla="*/ 1297845 h 2125299"/>
              <a:gd name="connsiteX184" fmla="*/ 10024200 w 12192000"/>
              <a:gd name="connsiteY184" fmla="*/ 1298881 h 2125299"/>
              <a:gd name="connsiteX185" fmla="*/ 10026818 w 12192000"/>
              <a:gd name="connsiteY185" fmla="*/ 1301095 h 2125299"/>
              <a:gd name="connsiteX186" fmla="*/ 10027999 w 12192000"/>
              <a:gd name="connsiteY186" fmla="*/ 1300783 h 2125299"/>
              <a:gd name="connsiteX187" fmla="*/ 10055841 w 12192000"/>
              <a:gd name="connsiteY187" fmla="*/ 1305977 h 2125299"/>
              <a:gd name="connsiteX188" fmla="*/ 10116121 w 12192000"/>
              <a:gd name="connsiteY188" fmla="*/ 1310447 h 2125299"/>
              <a:gd name="connsiteX189" fmla="*/ 10149729 w 12192000"/>
              <a:gd name="connsiteY189" fmla="*/ 1310106 h 2125299"/>
              <a:gd name="connsiteX190" fmla="*/ 10242783 w 12192000"/>
              <a:gd name="connsiteY190" fmla="*/ 1312346 h 2125299"/>
              <a:gd name="connsiteX191" fmla="*/ 10336949 w 12192000"/>
              <a:gd name="connsiteY191" fmla="*/ 1317004 h 2125299"/>
              <a:gd name="connsiteX192" fmla="*/ 10388250 w 12192000"/>
              <a:gd name="connsiteY192" fmla="*/ 1332853 h 2125299"/>
              <a:gd name="connsiteX193" fmla="*/ 10393650 w 12192000"/>
              <a:gd name="connsiteY193" fmla="*/ 1333152 h 2125299"/>
              <a:gd name="connsiteX194" fmla="*/ 10406360 w 12192000"/>
              <a:gd name="connsiteY194" fmla="*/ 1330606 h 2125299"/>
              <a:gd name="connsiteX195" fmla="*/ 10410804 w 12192000"/>
              <a:gd name="connsiteY195" fmla="*/ 1329096 h 2125299"/>
              <a:gd name="connsiteX196" fmla="*/ 10418022 w 12192000"/>
              <a:gd name="connsiteY196" fmla="*/ 1328064 h 2125299"/>
              <a:gd name="connsiteX197" fmla="*/ 10418307 w 12192000"/>
              <a:gd name="connsiteY197" fmla="*/ 1328215 h 2125299"/>
              <a:gd name="connsiteX198" fmla="*/ 10424860 w 12192000"/>
              <a:gd name="connsiteY198" fmla="*/ 1326903 h 2125299"/>
              <a:gd name="connsiteX199" fmla="*/ 10455564 w 12192000"/>
              <a:gd name="connsiteY199" fmla="*/ 1318254 h 2125299"/>
              <a:gd name="connsiteX200" fmla="*/ 10509396 w 12192000"/>
              <a:gd name="connsiteY200" fmla="*/ 1328741 h 2125299"/>
              <a:gd name="connsiteX201" fmla="*/ 10529213 w 12192000"/>
              <a:gd name="connsiteY201" fmla="*/ 1329036 h 2125299"/>
              <a:gd name="connsiteX202" fmla="*/ 10540366 w 12192000"/>
              <a:gd name="connsiteY202" fmla="*/ 1330136 h 2125299"/>
              <a:gd name="connsiteX203" fmla="*/ 10541428 w 12192000"/>
              <a:gd name="connsiteY203" fmla="*/ 1330813 h 2125299"/>
              <a:gd name="connsiteX204" fmla="*/ 10570809 w 12192000"/>
              <a:gd name="connsiteY204" fmla="*/ 1322434 h 2125299"/>
              <a:gd name="connsiteX205" fmla="*/ 10575570 w 12192000"/>
              <a:gd name="connsiteY205" fmla="*/ 1322740 h 2125299"/>
              <a:gd name="connsiteX206" fmla="*/ 10593618 w 12192000"/>
              <a:gd name="connsiteY206" fmla="*/ 1315463 h 2125299"/>
              <a:gd name="connsiteX207" fmla="*/ 10603529 w 12192000"/>
              <a:gd name="connsiteY207" fmla="*/ 1312671 h 2125299"/>
              <a:gd name="connsiteX208" fmla="*/ 10605118 w 12192000"/>
              <a:gd name="connsiteY208" fmla="*/ 1309883 h 2125299"/>
              <a:gd name="connsiteX209" fmla="*/ 10620364 w 12192000"/>
              <a:gd name="connsiteY209" fmla="*/ 1306777 h 2125299"/>
              <a:gd name="connsiteX210" fmla="*/ 10622574 w 12192000"/>
              <a:gd name="connsiteY210" fmla="*/ 1307174 h 2125299"/>
              <a:gd name="connsiteX211" fmla="*/ 10633450 w 12192000"/>
              <a:gd name="connsiteY211" fmla="*/ 1301809 h 2125299"/>
              <a:gd name="connsiteX212" fmla="*/ 10640509 w 12192000"/>
              <a:gd name="connsiteY212" fmla="*/ 1293921 h 2125299"/>
              <a:gd name="connsiteX213" fmla="*/ 10776587 w 12192000"/>
              <a:gd name="connsiteY213" fmla="*/ 1278128 h 2125299"/>
              <a:gd name="connsiteX214" fmla="*/ 10876189 w 12192000"/>
              <a:gd name="connsiteY214" fmla="*/ 1235011 h 2125299"/>
              <a:gd name="connsiteX215" fmla="*/ 10950506 w 12192000"/>
              <a:gd name="connsiteY215" fmla="*/ 1227199 h 2125299"/>
              <a:gd name="connsiteX216" fmla="*/ 10984089 w 12192000"/>
              <a:gd name="connsiteY216" fmla="*/ 1239171 h 2125299"/>
              <a:gd name="connsiteX217" fmla="*/ 11159856 w 12192000"/>
              <a:gd name="connsiteY217" fmla="*/ 1205133 h 2125299"/>
              <a:gd name="connsiteX218" fmla="*/ 11208918 w 12192000"/>
              <a:gd name="connsiteY218" fmla="*/ 1203323 h 2125299"/>
              <a:gd name="connsiteX219" fmla="*/ 11243596 w 12192000"/>
              <a:gd name="connsiteY219" fmla="*/ 1187671 h 2125299"/>
              <a:gd name="connsiteX220" fmla="*/ 11263481 w 12192000"/>
              <a:gd name="connsiteY220" fmla="*/ 1190273 h 2125299"/>
              <a:gd name="connsiteX221" fmla="*/ 11267006 w 12192000"/>
              <a:gd name="connsiteY221" fmla="*/ 1190876 h 2125299"/>
              <a:gd name="connsiteX222" fmla="*/ 11279071 w 12192000"/>
              <a:gd name="connsiteY222" fmla="*/ 1189933 h 2125299"/>
              <a:gd name="connsiteX223" fmla="*/ 11285012 w 12192000"/>
              <a:gd name="connsiteY223" fmla="*/ 1193861 h 2125299"/>
              <a:gd name="connsiteX224" fmla="*/ 11304992 w 12192000"/>
              <a:gd name="connsiteY224" fmla="*/ 1195447 h 2125299"/>
              <a:gd name="connsiteX225" fmla="*/ 11326494 w 12192000"/>
              <a:gd name="connsiteY225" fmla="*/ 1192540 h 2125299"/>
              <a:gd name="connsiteX226" fmla="*/ 11425714 w 12192000"/>
              <a:gd name="connsiteY226" fmla="*/ 1174055 h 2125299"/>
              <a:gd name="connsiteX227" fmla="*/ 11486762 w 12192000"/>
              <a:gd name="connsiteY227" fmla="*/ 1165661 h 2125299"/>
              <a:gd name="connsiteX228" fmla="*/ 11512604 w 12192000"/>
              <a:gd name="connsiteY228" fmla="*/ 1166655 h 2125299"/>
              <a:gd name="connsiteX229" fmla="*/ 11546907 w 12192000"/>
              <a:gd name="connsiteY229" fmla="*/ 1165230 h 2125299"/>
              <a:gd name="connsiteX230" fmla="*/ 11609497 w 12192000"/>
              <a:gd name="connsiteY230" fmla="*/ 1165957 h 2125299"/>
              <a:gd name="connsiteX231" fmla="*/ 11690028 w 12192000"/>
              <a:gd name="connsiteY231" fmla="*/ 1161299 h 2125299"/>
              <a:gd name="connsiteX232" fmla="*/ 11737363 w 12192000"/>
              <a:gd name="connsiteY232" fmla="*/ 1140042 h 2125299"/>
              <a:gd name="connsiteX233" fmla="*/ 11744299 w 12192000"/>
              <a:gd name="connsiteY233" fmla="*/ 1142517 h 2125299"/>
              <a:gd name="connsiteX234" fmla="*/ 11782489 w 12192000"/>
              <a:gd name="connsiteY234" fmla="*/ 1136559 h 2125299"/>
              <a:gd name="connsiteX235" fmla="*/ 11902393 w 12192000"/>
              <a:gd name="connsiteY235" fmla="*/ 1094179 h 2125299"/>
              <a:gd name="connsiteX236" fmla="*/ 11977404 w 12192000"/>
              <a:gd name="connsiteY236" fmla="*/ 1083129 h 2125299"/>
              <a:gd name="connsiteX237" fmla="*/ 12006265 w 12192000"/>
              <a:gd name="connsiteY237" fmla="*/ 1082677 h 2125299"/>
              <a:gd name="connsiteX238" fmla="*/ 12054478 w 12192000"/>
              <a:gd name="connsiteY238" fmla="*/ 1081702 h 2125299"/>
              <a:gd name="connsiteX239" fmla="*/ 12135890 w 12192000"/>
              <a:gd name="connsiteY239" fmla="*/ 1073294 h 2125299"/>
              <a:gd name="connsiteX240" fmla="*/ 12147804 w 12192000"/>
              <a:gd name="connsiteY240" fmla="*/ 1069307 h 2125299"/>
              <a:gd name="connsiteX241" fmla="*/ 12150693 w 12192000"/>
              <a:gd name="connsiteY241" fmla="*/ 1067201 h 2125299"/>
              <a:gd name="connsiteX242" fmla="*/ 12173723 w 12192000"/>
              <a:gd name="connsiteY242" fmla="*/ 1070977 h 2125299"/>
              <a:gd name="connsiteX243" fmla="*/ 12176111 w 12192000"/>
              <a:gd name="connsiteY243" fmla="*/ 1070987 h 2125299"/>
              <a:gd name="connsiteX244" fmla="*/ 12178994 w 12192000"/>
              <a:gd name="connsiteY244" fmla="*/ 1072387 h 2125299"/>
              <a:gd name="connsiteX245" fmla="*/ 12181611 w 12192000"/>
              <a:gd name="connsiteY245" fmla="*/ 1071008 h 2125299"/>
              <a:gd name="connsiteX246" fmla="*/ 12192000 w 12192000"/>
              <a:gd name="connsiteY246" fmla="*/ 1071048 h 2125299"/>
              <a:gd name="connsiteX247" fmla="*/ 12192000 w 12192000"/>
              <a:gd name="connsiteY247" fmla="*/ 2125299 h 2125299"/>
              <a:gd name="connsiteX248" fmla="*/ 0 w 12192000"/>
              <a:gd name="connsiteY248" fmla="*/ 2125299 h 2125299"/>
              <a:gd name="connsiteX249" fmla="*/ 0 w 12192000"/>
              <a:gd name="connsiteY249" fmla="*/ 36535 h 2125299"/>
              <a:gd name="connsiteX250" fmla="*/ 4593 w 12192000"/>
              <a:gd name="connsiteY250" fmla="*/ 36274 h 2125299"/>
              <a:gd name="connsiteX251" fmla="*/ 47461 w 12192000"/>
              <a:gd name="connsiteY251" fmla="*/ 44659 h 2125299"/>
              <a:gd name="connsiteX252" fmla="*/ 112677 w 12192000"/>
              <a:gd name="connsiteY252" fmla="*/ 44560 h 2125299"/>
              <a:gd name="connsiteX253" fmla="*/ 245484 w 12192000"/>
              <a:gd name="connsiteY253" fmla="*/ 35818 h 2125299"/>
              <a:gd name="connsiteX254" fmla="*/ 272548 w 12192000"/>
              <a:gd name="connsiteY254" fmla="*/ 748 h 212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Lst>
            <a:rect l="l" t="t" r="r" b="b"/>
            <a:pathLst>
              <a:path w="12192000" h="2125299">
                <a:moveTo>
                  <a:pt x="272548" y="748"/>
                </a:moveTo>
                <a:cubicBezTo>
                  <a:pt x="300773" y="-3981"/>
                  <a:pt x="297569" y="14952"/>
                  <a:pt x="308291" y="23198"/>
                </a:cubicBezTo>
                <a:cubicBezTo>
                  <a:pt x="340262" y="26255"/>
                  <a:pt x="330461" y="41869"/>
                  <a:pt x="331008" y="54644"/>
                </a:cubicBezTo>
                <a:cubicBezTo>
                  <a:pt x="369402" y="30367"/>
                  <a:pt x="420320" y="70535"/>
                  <a:pt x="473809" y="84832"/>
                </a:cubicBezTo>
                <a:cubicBezTo>
                  <a:pt x="506333" y="90620"/>
                  <a:pt x="567396" y="41123"/>
                  <a:pt x="590515" y="75759"/>
                </a:cubicBezTo>
                <a:cubicBezTo>
                  <a:pt x="612115" y="71703"/>
                  <a:pt x="634725" y="104592"/>
                  <a:pt x="658737" y="81853"/>
                </a:cubicBezTo>
                <a:cubicBezTo>
                  <a:pt x="706341" y="100074"/>
                  <a:pt x="725776" y="89978"/>
                  <a:pt x="765295" y="112320"/>
                </a:cubicBezTo>
                <a:cubicBezTo>
                  <a:pt x="818532" y="124622"/>
                  <a:pt x="787086" y="81482"/>
                  <a:pt x="858608" y="106788"/>
                </a:cubicBezTo>
                <a:cubicBezTo>
                  <a:pt x="895761" y="102557"/>
                  <a:pt x="935587" y="104035"/>
                  <a:pt x="974247" y="111079"/>
                </a:cubicBezTo>
                <a:cubicBezTo>
                  <a:pt x="974127" y="119250"/>
                  <a:pt x="994918" y="112711"/>
                  <a:pt x="1003034" y="112399"/>
                </a:cubicBezTo>
                <a:cubicBezTo>
                  <a:pt x="1000287" y="117079"/>
                  <a:pt x="1014226" y="123070"/>
                  <a:pt x="1021976" y="120548"/>
                </a:cubicBezTo>
                <a:cubicBezTo>
                  <a:pt x="1146046" y="131898"/>
                  <a:pt x="1055591" y="159686"/>
                  <a:pt x="1139777" y="150384"/>
                </a:cubicBezTo>
                <a:cubicBezTo>
                  <a:pt x="1188859" y="156192"/>
                  <a:pt x="1156371" y="209898"/>
                  <a:pt x="1218983" y="195098"/>
                </a:cubicBezTo>
                <a:cubicBezTo>
                  <a:pt x="1275870" y="208244"/>
                  <a:pt x="1300521" y="236425"/>
                  <a:pt x="1361600" y="234226"/>
                </a:cubicBezTo>
                <a:cubicBezTo>
                  <a:pt x="1414808" y="246619"/>
                  <a:pt x="1456011" y="265360"/>
                  <a:pt x="1504917" y="269480"/>
                </a:cubicBezTo>
                <a:cubicBezTo>
                  <a:pt x="1519320" y="280137"/>
                  <a:pt x="1535053" y="286642"/>
                  <a:pt x="1557836" y="280554"/>
                </a:cubicBezTo>
                <a:cubicBezTo>
                  <a:pt x="1605776" y="294936"/>
                  <a:pt x="1609335" y="311659"/>
                  <a:pt x="1647629" y="307747"/>
                </a:cubicBezTo>
                <a:cubicBezTo>
                  <a:pt x="1666638" y="346333"/>
                  <a:pt x="1672614" y="318726"/>
                  <a:pt x="1707141" y="324382"/>
                </a:cubicBezTo>
                <a:cubicBezTo>
                  <a:pt x="1736108" y="326807"/>
                  <a:pt x="1699400" y="302916"/>
                  <a:pt x="1724737" y="308887"/>
                </a:cubicBezTo>
                <a:cubicBezTo>
                  <a:pt x="1745135" y="323634"/>
                  <a:pt x="1761521" y="302463"/>
                  <a:pt x="1781695" y="319023"/>
                </a:cubicBezTo>
                <a:cubicBezTo>
                  <a:pt x="1761843" y="332654"/>
                  <a:pt x="1837758" y="332510"/>
                  <a:pt x="1828035" y="346772"/>
                </a:cubicBezTo>
                <a:cubicBezTo>
                  <a:pt x="1867636" y="334316"/>
                  <a:pt x="1858787" y="361995"/>
                  <a:pt x="1894553" y="365435"/>
                </a:cubicBezTo>
                <a:cubicBezTo>
                  <a:pt x="1915264" y="362489"/>
                  <a:pt x="1926753" y="364436"/>
                  <a:pt x="1934204" y="376782"/>
                </a:cubicBezTo>
                <a:cubicBezTo>
                  <a:pt x="2031236" y="361281"/>
                  <a:pt x="1975806" y="387596"/>
                  <a:pt x="2049782" y="392960"/>
                </a:cubicBezTo>
                <a:cubicBezTo>
                  <a:pt x="2115757" y="394947"/>
                  <a:pt x="2184552" y="404263"/>
                  <a:pt x="2265893" y="385484"/>
                </a:cubicBezTo>
                <a:cubicBezTo>
                  <a:pt x="2283766" y="378565"/>
                  <a:pt x="2310299" y="382053"/>
                  <a:pt x="2325155" y="393272"/>
                </a:cubicBezTo>
                <a:cubicBezTo>
                  <a:pt x="2327713" y="395203"/>
                  <a:pt x="2329819" y="397295"/>
                  <a:pt x="2331409" y="399482"/>
                </a:cubicBezTo>
                <a:cubicBezTo>
                  <a:pt x="2383074" y="384393"/>
                  <a:pt x="2394630" y="402833"/>
                  <a:pt x="2422463" y="390427"/>
                </a:cubicBezTo>
                <a:cubicBezTo>
                  <a:pt x="2480963" y="399082"/>
                  <a:pt x="2512105" y="428125"/>
                  <a:pt x="2537405" y="417512"/>
                </a:cubicBezTo>
                <a:cubicBezTo>
                  <a:pt x="2564140" y="426365"/>
                  <a:pt x="2589155" y="454512"/>
                  <a:pt x="2621233" y="444423"/>
                </a:cubicBezTo>
                <a:cubicBezTo>
                  <a:pt x="2614640" y="458365"/>
                  <a:pt x="2659823" y="443488"/>
                  <a:pt x="2669487" y="456714"/>
                </a:cubicBezTo>
                <a:cubicBezTo>
                  <a:pt x="2675299" y="467500"/>
                  <a:pt x="2690364" y="465501"/>
                  <a:pt x="2703214" y="468763"/>
                </a:cubicBezTo>
                <a:cubicBezTo>
                  <a:pt x="2714773" y="479400"/>
                  <a:pt x="2776516" y="485708"/>
                  <a:pt x="2796522" y="482734"/>
                </a:cubicBezTo>
                <a:cubicBezTo>
                  <a:pt x="2851002" y="467755"/>
                  <a:pt x="2910424" y="509729"/>
                  <a:pt x="2954312" y="498914"/>
                </a:cubicBezTo>
                <a:cubicBezTo>
                  <a:pt x="2966698" y="499167"/>
                  <a:pt x="2977443" y="501036"/>
                  <a:pt x="2987112" y="503901"/>
                </a:cubicBezTo>
                <a:lnTo>
                  <a:pt x="3012152" y="514318"/>
                </a:lnTo>
                <a:lnTo>
                  <a:pt x="3015213" y="522079"/>
                </a:lnTo>
                <a:lnTo>
                  <a:pt x="3032748" y="525806"/>
                </a:lnTo>
                <a:lnTo>
                  <a:pt x="3036752" y="528078"/>
                </a:lnTo>
                <a:cubicBezTo>
                  <a:pt x="3044383" y="532445"/>
                  <a:pt x="3052071" y="536569"/>
                  <a:pt x="3060378" y="539826"/>
                </a:cubicBezTo>
                <a:cubicBezTo>
                  <a:pt x="3071778" y="509185"/>
                  <a:pt x="3132923" y="562486"/>
                  <a:pt x="3127182" y="533088"/>
                </a:cubicBezTo>
                <a:cubicBezTo>
                  <a:pt x="3174813" y="545658"/>
                  <a:pt x="3156853" y="514378"/>
                  <a:pt x="3195910" y="550973"/>
                </a:cubicBezTo>
                <a:cubicBezTo>
                  <a:pt x="3342236" y="558561"/>
                  <a:pt x="3472797" y="635110"/>
                  <a:pt x="3617890" y="628206"/>
                </a:cubicBezTo>
                <a:cubicBezTo>
                  <a:pt x="3645805" y="596605"/>
                  <a:pt x="3775341" y="607010"/>
                  <a:pt x="3807441" y="611324"/>
                </a:cubicBezTo>
                <a:cubicBezTo>
                  <a:pt x="3880134" y="625722"/>
                  <a:pt x="3950105" y="614086"/>
                  <a:pt x="4011725" y="646408"/>
                </a:cubicBezTo>
                <a:cubicBezTo>
                  <a:pt x="4017524" y="642820"/>
                  <a:pt x="4024139" y="640356"/>
                  <a:pt x="4031290" y="638696"/>
                </a:cubicBezTo>
                <a:lnTo>
                  <a:pt x="4052821" y="635966"/>
                </a:lnTo>
                <a:lnTo>
                  <a:pt x="4055305" y="637416"/>
                </a:lnTo>
                <a:cubicBezTo>
                  <a:pt x="4066790" y="641084"/>
                  <a:pt x="4074240" y="641116"/>
                  <a:pt x="4079887" y="639545"/>
                </a:cubicBezTo>
                <a:lnTo>
                  <a:pt x="4085575" y="636443"/>
                </a:lnTo>
                <a:lnTo>
                  <a:pt x="4102537" y="636785"/>
                </a:lnTo>
                <a:lnTo>
                  <a:pt x="4136209" y="634447"/>
                </a:lnTo>
                <a:lnTo>
                  <a:pt x="4142265" y="636834"/>
                </a:lnTo>
                <a:lnTo>
                  <a:pt x="4192674" y="637705"/>
                </a:lnTo>
                <a:lnTo>
                  <a:pt x="4193253" y="639059"/>
                </a:lnTo>
                <a:cubicBezTo>
                  <a:pt x="4195705" y="642113"/>
                  <a:pt x="4199680" y="644404"/>
                  <a:pt x="4206961" y="645164"/>
                </a:cubicBezTo>
                <a:cubicBezTo>
                  <a:pt x="4194106" y="663647"/>
                  <a:pt x="4210815" y="653163"/>
                  <a:pt x="4233419" y="653772"/>
                </a:cubicBezTo>
                <a:cubicBezTo>
                  <a:pt x="4218498" y="682616"/>
                  <a:pt x="4283718" y="672474"/>
                  <a:pt x="4293005" y="690218"/>
                </a:cubicBezTo>
                <a:cubicBezTo>
                  <a:pt x="4309947" y="690014"/>
                  <a:pt x="4327590" y="690326"/>
                  <a:pt x="4345548" y="691276"/>
                </a:cubicBezTo>
                <a:lnTo>
                  <a:pt x="4356083" y="692221"/>
                </a:lnTo>
                <a:lnTo>
                  <a:pt x="4356277" y="692542"/>
                </a:lnTo>
                <a:cubicBezTo>
                  <a:pt x="4358532" y="693394"/>
                  <a:pt x="4361984" y="693947"/>
                  <a:pt x="4367359" y="694142"/>
                </a:cubicBezTo>
                <a:lnTo>
                  <a:pt x="4375291" y="693944"/>
                </a:lnTo>
                <a:lnTo>
                  <a:pt x="4395729" y="695779"/>
                </a:lnTo>
                <a:lnTo>
                  <a:pt x="4402661" y="698419"/>
                </a:lnTo>
                <a:cubicBezTo>
                  <a:pt x="4432309" y="713514"/>
                  <a:pt x="4515126" y="733668"/>
                  <a:pt x="4573609" y="786345"/>
                </a:cubicBezTo>
                <a:cubicBezTo>
                  <a:pt x="4619496" y="801105"/>
                  <a:pt x="4652856" y="821411"/>
                  <a:pt x="4696762" y="827919"/>
                </a:cubicBezTo>
                <a:cubicBezTo>
                  <a:pt x="4707448" y="839001"/>
                  <a:pt x="4720338" y="846124"/>
                  <a:pt x="4742697" y="841384"/>
                </a:cubicBezTo>
                <a:cubicBezTo>
                  <a:pt x="4783280" y="857804"/>
                  <a:pt x="4782565" y="874219"/>
                  <a:pt x="4818645" y="872387"/>
                </a:cubicBezTo>
                <a:cubicBezTo>
                  <a:pt x="4829149" y="889552"/>
                  <a:pt x="4838965" y="884325"/>
                  <a:pt x="4869308" y="891588"/>
                </a:cubicBezTo>
                <a:cubicBezTo>
                  <a:pt x="4895318" y="895427"/>
                  <a:pt x="4867308" y="870356"/>
                  <a:pt x="4889144" y="877452"/>
                </a:cubicBezTo>
                <a:cubicBezTo>
                  <a:pt x="4906750" y="882107"/>
                  <a:pt x="4951206" y="908924"/>
                  <a:pt x="4974941" y="919525"/>
                </a:cubicBezTo>
                <a:cubicBezTo>
                  <a:pt x="5014251" y="909466"/>
                  <a:pt x="4999546" y="935881"/>
                  <a:pt x="5031554" y="941054"/>
                </a:cubicBezTo>
                <a:cubicBezTo>
                  <a:pt x="5051264" y="939258"/>
                  <a:pt x="5061344" y="941736"/>
                  <a:pt x="5065247" y="954101"/>
                </a:cubicBezTo>
                <a:cubicBezTo>
                  <a:pt x="5157993" y="944037"/>
                  <a:pt x="5100857" y="966735"/>
                  <a:pt x="5167480" y="975737"/>
                </a:cubicBezTo>
                <a:cubicBezTo>
                  <a:pt x="5227558" y="981052"/>
                  <a:pt x="5288483" y="993624"/>
                  <a:pt x="5367606" y="979572"/>
                </a:cubicBezTo>
                <a:cubicBezTo>
                  <a:pt x="5385656" y="973774"/>
                  <a:pt x="5409182" y="978520"/>
                  <a:pt x="5420147" y="990173"/>
                </a:cubicBezTo>
                <a:cubicBezTo>
                  <a:pt x="5422034" y="992178"/>
                  <a:pt x="5423469" y="994317"/>
                  <a:pt x="5424409" y="996521"/>
                </a:cubicBezTo>
                <a:cubicBezTo>
                  <a:pt x="5475416" y="984529"/>
                  <a:pt x="5481637" y="1003019"/>
                  <a:pt x="5510134" y="992406"/>
                </a:cubicBezTo>
                <a:cubicBezTo>
                  <a:pt x="5561767" y="1003808"/>
                  <a:pt x="5583442" y="1033596"/>
                  <a:pt x="5609186" y="1024593"/>
                </a:cubicBezTo>
                <a:cubicBezTo>
                  <a:pt x="5631617" y="1034559"/>
                  <a:pt x="5647884" y="1063164"/>
                  <a:pt x="5679724" y="1055016"/>
                </a:cubicBezTo>
                <a:cubicBezTo>
                  <a:pt x="5670356" y="1068212"/>
                  <a:pt x="5715366" y="1056091"/>
                  <a:pt x="5721088" y="1069425"/>
                </a:cubicBezTo>
                <a:cubicBezTo>
                  <a:pt x="5723859" y="1080193"/>
                  <a:pt x="5738161" y="1079024"/>
                  <a:pt x="5749177" y="1082850"/>
                </a:cubicBezTo>
                <a:cubicBezTo>
                  <a:pt x="5757258" y="1093768"/>
                  <a:pt x="5812426" y="1103058"/>
                  <a:pt x="5831496" y="1101199"/>
                </a:cubicBezTo>
                <a:cubicBezTo>
                  <a:pt x="5885060" y="1089456"/>
                  <a:pt x="5929614" y="1133247"/>
                  <a:pt x="5972470" y="1125001"/>
                </a:cubicBezTo>
                <a:cubicBezTo>
                  <a:pt x="6017700" y="1128529"/>
                  <a:pt x="6032686" y="1155801"/>
                  <a:pt x="6060089" y="1170157"/>
                </a:cubicBezTo>
                <a:cubicBezTo>
                  <a:pt x="6091361" y="1165030"/>
                  <a:pt x="6106237" y="1167043"/>
                  <a:pt x="6121076" y="1171554"/>
                </a:cubicBezTo>
                <a:lnTo>
                  <a:pt x="6129536" y="1174362"/>
                </a:lnTo>
                <a:lnTo>
                  <a:pt x="6156730" y="1170983"/>
                </a:lnTo>
                <a:cubicBezTo>
                  <a:pt x="6172431" y="1168033"/>
                  <a:pt x="6187209" y="1164343"/>
                  <a:pt x="6202072" y="1160220"/>
                </a:cubicBezTo>
                <a:cubicBezTo>
                  <a:pt x="6216529" y="1165719"/>
                  <a:pt x="6229219" y="1167416"/>
                  <a:pt x="6238235" y="1156854"/>
                </a:cubicBezTo>
                <a:cubicBezTo>
                  <a:pt x="6273622" y="1157454"/>
                  <a:pt x="6285701" y="1170641"/>
                  <a:pt x="6304671" y="1158193"/>
                </a:cubicBezTo>
                <a:cubicBezTo>
                  <a:pt x="6330082" y="1179074"/>
                  <a:pt x="6328934" y="1170454"/>
                  <a:pt x="6336324" y="1163356"/>
                </a:cubicBezTo>
                <a:lnTo>
                  <a:pt x="6337500" y="1162803"/>
                </a:lnTo>
                <a:lnTo>
                  <a:pt x="6341015" y="1165794"/>
                </a:lnTo>
                <a:lnTo>
                  <a:pt x="6346894" y="1166857"/>
                </a:lnTo>
                <a:lnTo>
                  <a:pt x="6361616" y="1164764"/>
                </a:lnTo>
                <a:lnTo>
                  <a:pt x="6366928" y="1163151"/>
                </a:lnTo>
                <a:cubicBezTo>
                  <a:pt x="6370672" y="1162349"/>
                  <a:pt x="6373264" y="1162209"/>
                  <a:pt x="6375178" y="1162548"/>
                </a:cubicBezTo>
                <a:lnTo>
                  <a:pt x="6375449" y="1162796"/>
                </a:lnTo>
                <a:lnTo>
                  <a:pt x="6383035" y="1161716"/>
                </a:lnTo>
                <a:cubicBezTo>
                  <a:pt x="6395680" y="1159294"/>
                  <a:pt x="6407827" y="1156369"/>
                  <a:pt x="6419268" y="1153120"/>
                </a:cubicBezTo>
                <a:cubicBezTo>
                  <a:pt x="6433418" y="1167018"/>
                  <a:pt x="6473334" y="1146289"/>
                  <a:pt x="6475903" y="1174324"/>
                </a:cubicBezTo>
                <a:cubicBezTo>
                  <a:pt x="6491558" y="1170761"/>
                  <a:pt x="6498306" y="1158526"/>
                  <a:pt x="6497710" y="1177087"/>
                </a:cubicBezTo>
                <a:cubicBezTo>
                  <a:pt x="6503000" y="1176435"/>
                  <a:pt x="6506716" y="1177726"/>
                  <a:pt x="6509733" y="1179965"/>
                </a:cubicBezTo>
                <a:lnTo>
                  <a:pt x="6510723" y="1181048"/>
                </a:lnTo>
                <a:lnTo>
                  <a:pt x="6545420" y="1172676"/>
                </a:lnTo>
                <a:lnTo>
                  <a:pt x="6550594" y="1173675"/>
                </a:lnTo>
                <a:lnTo>
                  <a:pt x="6572484" y="1165516"/>
                </a:lnTo>
                <a:lnTo>
                  <a:pt x="6584180" y="1162742"/>
                </a:lnTo>
                <a:lnTo>
                  <a:pt x="6586682" y="1158988"/>
                </a:lnTo>
                <a:cubicBezTo>
                  <a:pt x="6589832" y="1156582"/>
                  <a:pt x="6594919" y="1155261"/>
                  <a:pt x="6604353" y="1156401"/>
                </a:cubicBezTo>
                <a:lnTo>
                  <a:pt x="6606684" y="1157225"/>
                </a:lnTo>
                <a:lnTo>
                  <a:pt x="6620136" y="1150923"/>
                </a:lnTo>
                <a:cubicBezTo>
                  <a:pt x="6649785" y="1147116"/>
                  <a:pt x="6729055" y="1138459"/>
                  <a:pt x="6784576" y="1134382"/>
                </a:cubicBezTo>
                <a:cubicBezTo>
                  <a:pt x="6840096" y="1130305"/>
                  <a:pt x="6913323" y="1131550"/>
                  <a:pt x="6953259" y="1126462"/>
                </a:cubicBezTo>
                <a:cubicBezTo>
                  <a:pt x="7027069" y="1116820"/>
                  <a:pt x="7161982" y="1106001"/>
                  <a:pt x="7219588" y="1100407"/>
                </a:cubicBezTo>
                <a:lnTo>
                  <a:pt x="7349606" y="1069052"/>
                </a:lnTo>
                <a:lnTo>
                  <a:pt x="7363183" y="1069146"/>
                </a:lnTo>
                <a:lnTo>
                  <a:pt x="7368692" y="1075406"/>
                </a:lnTo>
                <a:lnTo>
                  <a:pt x="7390331" y="1080015"/>
                </a:lnTo>
                <a:cubicBezTo>
                  <a:pt x="7398175" y="1080780"/>
                  <a:pt x="7406316" y="1080473"/>
                  <a:pt x="7414856" y="1078449"/>
                </a:cubicBezTo>
                <a:cubicBezTo>
                  <a:pt x="7433682" y="1065359"/>
                  <a:pt x="7502852" y="1121895"/>
                  <a:pt x="7533470" y="1118699"/>
                </a:cubicBezTo>
                <a:cubicBezTo>
                  <a:pt x="7578323" y="1126708"/>
                  <a:pt x="7636724" y="1112382"/>
                  <a:pt x="7683987" y="1126505"/>
                </a:cubicBezTo>
                <a:cubicBezTo>
                  <a:pt x="7721485" y="1148747"/>
                  <a:pt x="7737880" y="1146490"/>
                  <a:pt x="7785748" y="1158299"/>
                </a:cubicBezTo>
                <a:cubicBezTo>
                  <a:pt x="7845381" y="1168988"/>
                  <a:pt x="7937474" y="1183009"/>
                  <a:pt x="8005963" y="1183261"/>
                </a:cubicBezTo>
                <a:cubicBezTo>
                  <a:pt x="8089727" y="1185592"/>
                  <a:pt x="8182871" y="1194640"/>
                  <a:pt x="8232344" y="1194168"/>
                </a:cubicBezTo>
                <a:lnTo>
                  <a:pt x="8317643" y="1189823"/>
                </a:lnTo>
                <a:lnTo>
                  <a:pt x="8333297" y="1197210"/>
                </a:lnTo>
                <a:cubicBezTo>
                  <a:pt x="8339519" y="1199358"/>
                  <a:pt x="8346635" y="1200946"/>
                  <a:pt x="8355125" y="1201619"/>
                </a:cubicBezTo>
                <a:cubicBezTo>
                  <a:pt x="8387013" y="1196889"/>
                  <a:pt x="8421519" y="1224907"/>
                  <a:pt x="8461336" y="1218091"/>
                </a:cubicBezTo>
                <a:cubicBezTo>
                  <a:pt x="8475572" y="1217123"/>
                  <a:pt x="8517135" y="1223554"/>
                  <a:pt x="8523472" y="1230508"/>
                </a:cubicBezTo>
                <a:cubicBezTo>
                  <a:pt x="8531824" y="1233031"/>
                  <a:pt x="8542504" y="1232447"/>
                  <a:pt x="8544856" y="1239250"/>
                </a:cubicBezTo>
                <a:cubicBezTo>
                  <a:pt x="8549489" y="1247699"/>
                  <a:pt x="8582889" y="1240551"/>
                  <a:pt x="8576214" y="1248753"/>
                </a:cubicBezTo>
                <a:cubicBezTo>
                  <a:pt x="8599854" y="1243967"/>
                  <a:pt x="8612778" y="1262132"/>
                  <a:pt x="8629837" y="1268640"/>
                </a:cubicBezTo>
                <a:cubicBezTo>
                  <a:pt x="8639362" y="1265945"/>
                  <a:pt x="8648376" y="1269339"/>
                  <a:pt x="8659879" y="1274374"/>
                </a:cubicBezTo>
                <a:lnTo>
                  <a:pt x="8675677" y="1281034"/>
                </a:lnTo>
                <a:lnTo>
                  <a:pt x="8682750" y="1281651"/>
                </a:lnTo>
                <a:cubicBezTo>
                  <a:pt x="8691190" y="1282990"/>
                  <a:pt x="8698805" y="1284653"/>
                  <a:pt x="8705601" y="1286034"/>
                </a:cubicBezTo>
                <a:lnTo>
                  <a:pt x="8718807" y="1288013"/>
                </a:lnTo>
                <a:lnTo>
                  <a:pt x="8724103" y="1288607"/>
                </a:lnTo>
                <a:lnTo>
                  <a:pt x="8736572" y="1286058"/>
                </a:lnTo>
                <a:lnTo>
                  <a:pt x="8751387" y="1290031"/>
                </a:lnTo>
                <a:lnTo>
                  <a:pt x="8768967" y="1288260"/>
                </a:lnTo>
                <a:cubicBezTo>
                  <a:pt x="8769729" y="1289656"/>
                  <a:pt x="8770860" y="1291018"/>
                  <a:pt x="8772325" y="1292299"/>
                </a:cubicBezTo>
                <a:lnTo>
                  <a:pt x="8785247" y="1297830"/>
                </a:lnTo>
                <a:lnTo>
                  <a:pt x="8797751" y="1295468"/>
                </a:lnTo>
                <a:cubicBezTo>
                  <a:pt x="8796928" y="1302361"/>
                  <a:pt x="8811445" y="1296717"/>
                  <a:pt x="8822720" y="1296564"/>
                </a:cubicBezTo>
                <a:lnTo>
                  <a:pt x="8829318" y="1298191"/>
                </a:lnTo>
                <a:lnTo>
                  <a:pt x="8853895" y="1296301"/>
                </a:lnTo>
                <a:cubicBezTo>
                  <a:pt x="8867192" y="1296040"/>
                  <a:pt x="8879869" y="1296483"/>
                  <a:pt x="8892118" y="1297302"/>
                </a:cubicBezTo>
                <a:lnTo>
                  <a:pt x="8935230" y="1301476"/>
                </a:lnTo>
                <a:lnTo>
                  <a:pt x="8948167" y="1299058"/>
                </a:lnTo>
                <a:cubicBezTo>
                  <a:pt x="8976687" y="1298537"/>
                  <a:pt x="9008985" y="1308290"/>
                  <a:pt x="9028684" y="1300436"/>
                </a:cubicBezTo>
                <a:cubicBezTo>
                  <a:pt x="9036859" y="1299524"/>
                  <a:pt x="9044335" y="1299752"/>
                  <a:pt x="9051337" y="1300689"/>
                </a:cubicBezTo>
                <a:lnTo>
                  <a:pt x="9070163" y="1304972"/>
                </a:lnTo>
                <a:lnTo>
                  <a:pt x="9073963" y="1309506"/>
                </a:lnTo>
                <a:lnTo>
                  <a:pt x="9086320" y="1310298"/>
                </a:lnTo>
                <a:lnTo>
                  <a:pt x="9089471" y="1311358"/>
                </a:lnTo>
                <a:cubicBezTo>
                  <a:pt x="9095485" y="1313401"/>
                  <a:pt x="9101478" y="1315286"/>
                  <a:pt x="9107676" y="1316584"/>
                </a:cubicBezTo>
                <a:cubicBezTo>
                  <a:pt x="9108055" y="1296655"/>
                  <a:pt x="9160471" y="1324339"/>
                  <a:pt x="9149901" y="1306656"/>
                </a:cubicBezTo>
                <a:cubicBezTo>
                  <a:pt x="9184035" y="1310321"/>
                  <a:pt x="9228231" y="1329343"/>
                  <a:pt x="9262304" y="1348602"/>
                </a:cubicBezTo>
                <a:cubicBezTo>
                  <a:pt x="9319579" y="1351351"/>
                  <a:pt x="9427326" y="1318999"/>
                  <a:pt x="9493560" y="1323148"/>
                </a:cubicBezTo>
                <a:cubicBezTo>
                  <a:pt x="9504543" y="1301202"/>
                  <a:pt x="9590261" y="1273650"/>
                  <a:pt x="9613897" y="1296362"/>
                </a:cubicBezTo>
                <a:cubicBezTo>
                  <a:pt x="9664878" y="1298996"/>
                  <a:pt x="9708047" y="1285766"/>
                  <a:pt x="9755919" y="1300437"/>
                </a:cubicBezTo>
                <a:cubicBezTo>
                  <a:pt x="9758890" y="1297718"/>
                  <a:pt x="9762653" y="1295623"/>
                  <a:pt x="9766956" y="1293981"/>
                </a:cubicBezTo>
                <a:lnTo>
                  <a:pt x="9780437" y="1290436"/>
                </a:lnTo>
                <a:lnTo>
                  <a:pt x="9782402" y="1291119"/>
                </a:lnTo>
                <a:cubicBezTo>
                  <a:pt x="9790778" y="1292395"/>
                  <a:pt x="9795670" y="1291773"/>
                  <a:pt x="9799006" y="1290314"/>
                </a:cubicBezTo>
                <a:lnTo>
                  <a:pt x="9802018" y="1287906"/>
                </a:lnTo>
                <a:lnTo>
                  <a:pt x="9813214" y="1286655"/>
                </a:lnTo>
                <a:lnTo>
                  <a:pt x="9834744" y="1282304"/>
                </a:lnTo>
                <a:lnTo>
                  <a:pt x="9839266" y="1283258"/>
                </a:lnTo>
                <a:lnTo>
                  <a:pt x="9872506" y="1279450"/>
                </a:lnTo>
                <a:lnTo>
                  <a:pt x="9873201" y="1280237"/>
                </a:lnTo>
                <a:cubicBezTo>
                  <a:pt x="9875513" y="1281913"/>
                  <a:pt x="9878649" y="1282986"/>
                  <a:pt x="9883598" y="1282829"/>
                </a:cubicBezTo>
                <a:cubicBezTo>
                  <a:pt x="9879452" y="1295367"/>
                  <a:pt x="9887978" y="1287443"/>
                  <a:pt x="9902934" y="1285869"/>
                </a:cubicBezTo>
                <a:cubicBezTo>
                  <a:pt x="9899830" y="1304991"/>
                  <a:pt x="9940231" y="1293097"/>
                  <a:pt x="9950428" y="1303266"/>
                </a:cubicBezTo>
                <a:cubicBezTo>
                  <a:pt x="9961484" y="1301679"/>
                  <a:pt x="9973120" y="1300351"/>
                  <a:pt x="9985112" y="1299387"/>
                </a:cubicBezTo>
                <a:lnTo>
                  <a:pt x="9992235" y="1299065"/>
                </a:lnTo>
                <a:lnTo>
                  <a:pt x="9992437" y="1299247"/>
                </a:lnTo>
                <a:cubicBezTo>
                  <a:pt x="9994112" y="1299578"/>
                  <a:pt x="9996502" y="1299622"/>
                  <a:pt x="10000070" y="1299279"/>
                </a:cubicBezTo>
                <a:lnTo>
                  <a:pt x="10005225" y="1298474"/>
                </a:lnTo>
                <a:lnTo>
                  <a:pt x="10019046" y="1297845"/>
                </a:lnTo>
                <a:lnTo>
                  <a:pt x="10024200" y="1298881"/>
                </a:lnTo>
                <a:lnTo>
                  <a:pt x="10026818" y="1301095"/>
                </a:lnTo>
                <a:lnTo>
                  <a:pt x="10027999" y="1300783"/>
                </a:lnTo>
                <a:cubicBezTo>
                  <a:pt x="10036111" y="1296374"/>
                  <a:pt x="10036738" y="1290474"/>
                  <a:pt x="10055841" y="1305977"/>
                </a:cubicBezTo>
                <a:cubicBezTo>
                  <a:pt x="10075546" y="1298566"/>
                  <a:pt x="10083990" y="1308143"/>
                  <a:pt x="10116121" y="1310447"/>
                </a:cubicBezTo>
                <a:cubicBezTo>
                  <a:pt x="10126389" y="1303778"/>
                  <a:pt x="10137622" y="1305608"/>
                  <a:pt x="10149729" y="1310106"/>
                </a:cubicBezTo>
                <a:cubicBezTo>
                  <a:pt x="10178419" y="1306118"/>
                  <a:pt x="10208505" y="1311933"/>
                  <a:pt x="10242783" y="1312346"/>
                </a:cubicBezTo>
                <a:cubicBezTo>
                  <a:pt x="10275772" y="1302952"/>
                  <a:pt x="10300341" y="1316625"/>
                  <a:pt x="10336949" y="1317004"/>
                </a:cubicBezTo>
                <a:cubicBezTo>
                  <a:pt x="10362291" y="1301985"/>
                  <a:pt x="10367597" y="1328097"/>
                  <a:pt x="10388250" y="1332853"/>
                </a:cubicBezTo>
                <a:lnTo>
                  <a:pt x="10393650" y="1333152"/>
                </a:lnTo>
                <a:lnTo>
                  <a:pt x="10406360" y="1330606"/>
                </a:lnTo>
                <a:lnTo>
                  <a:pt x="10410804" y="1329096"/>
                </a:lnTo>
                <a:cubicBezTo>
                  <a:pt x="10413991" y="1328262"/>
                  <a:pt x="10416268" y="1327972"/>
                  <a:pt x="10418022" y="1328064"/>
                </a:cubicBezTo>
                <a:lnTo>
                  <a:pt x="10418307" y="1328215"/>
                </a:lnTo>
                <a:lnTo>
                  <a:pt x="10424860" y="1326903"/>
                </a:lnTo>
                <a:cubicBezTo>
                  <a:pt x="10435671" y="1324285"/>
                  <a:pt x="10445957" y="1321356"/>
                  <a:pt x="10455564" y="1318254"/>
                </a:cubicBezTo>
                <a:cubicBezTo>
                  <a:pt x="10470459" y="1326835"/>
                  <a:pt x="10502394" y="1309505"/>
                  <a:pt x="10509396" y="1328741"/>
                </a:cubicBezTo>
                <a:cubicBezTo>
                  <a:pt x="10522685" y="1325110"/>
                  <a:pt x="10526614" y="1316129"/>
                  <a:pt x="10529213" y="1329036"/>
                </a:cubicBezTo>
                <a:cubicBezTo>
                  <a:pt x="10533797" y="1328191"/>
                  <a:pt x="10537313" y="1328809"/>
                  <a:pt x="10540366" y="1330136"/>
                </a:cubicBezTo>
                <a:lnTo>
                  <a:pt x="10541428" y="1330813"/>
                </a:lnTo>
                <a:lnTo>
                  <a:pt x="10570809" y="1322434"/>
                </a:lnTo>
                <a:lnTo>
                  <a:pt x="10575570" y="1322740"/>
                </a:lnTo>
                <a:lnTo>
                  <a:pt x="10593618" y="1315463"/>
                </a:lnTo>
                <a:lnTo>
                  <a:pt x="10603529" y="1312671"/>
                </a:lnTo>
                <a:lnTo>
                  <a:pt x="10605118" y="1309883"/>
                </a:lnTo>
                <a:cubicBezTo>
                  <a:pt x="10607511" y="1307983"/>
                  <a:pt x="10611801" y="1306689"/>
                  <a:pt x="10620364" y="1306777"/>
                </a:cubicBezTo>
                <a:lnTo>
                  <a:pt x="10622574" y="1307174"/>
                </a:lnTo>
                <a:lnTo>
                  <a:pt x="10633450" y="1301809"/>
                </a:lnTo>
                <a:cubicBezTo>
                  <a:pt x="10636653" y="1299593"/>
                  <a:pt x="10639118" y="1297009"/>
                  <a:pt x="10640509" y="1293921"/>
                </a:cubicBezTo>
                <a:cubicBezTo>
                  <a:pt x="10693284" y="1301675"/>
                  <a:pt x="10727133" y="1282647"/>
                  <a:pt x="10776587" y="1278128"/>
                </a:cubicBezTo>
                <a:cubicBezTo>
                  <a:pt x="10810678" y="1297168"/>
                  <a:pt x="10877227" y="1258125"/>
                  <a:pt x="10876189" y="1235011"/>
                </a:cubicBezTo>
                <a:cubicBezTo>
                  <a:pt x="10891671" y="1259941"/>
                  <a:pt x="10965918" y="1190750"/>
                  <a:pt x="10950506" y="1227199"/>
                </a:cubicBezTo>
                <a:cubicBezTo>
                  <a:pt x="10965660" y="1222618"/>
                  <a:pt x="10988563" y="1229883"/>
                  <a:pt x="10984089" y="1239171"/>
                </a:cubicBezTo>
                <a:cubicBezTo>
                  <a:pt x="11023858" y="1214908"/>
                  <a:pt x="11107965" y="1221067"/>
                  <a:pt x="11159856" y="1205133"/>
                </a:cubicBezTo>
                <a:cubicBezTo>
                  <a:pt x="11201995" y="1219321"/>
                  <a:pt x="11174820" y="1204475"/>
                  <a:pt x="11208918" y="1203323"/>
                </a:cubicBezTo>
                <a:cubicBezTo>
                  <a:pt x="11189768" y="1187406"/>
                  <a:pt x="11253585" y="1207322"/>
                  <a:pt x="11243596" y="1187671"/>
                </a:cubicBezTo>
                <a:lnTo>
                  <a:pt x="11263481" y="1190273"/>
                </a:lnTo>
                <a:lnTo>
                  <a:pt x="11267006" y="1190876"/>
                </a:lnTo>
                <a:lnTo>
                  <a:pt x="11279071" y="1189933"/>
                </a:lnTo>
                <a:lnTo>
                  <a:pt x="11285012" y="1193861"/>
                </a:lnTo>
                <a:lnTo>
                  <a:pt x="11304992" y="1195447"/>
                </a:lnTo>
                <a:cubicBezTo>
                  <a:pt x="11312083" y="1195393"/>
                  <a:pt x="11319254" y="1194578"/>
                  <a:pt x="11326494" y="1192540"/>
                </a:cubicBezTo>
                <a:cubicBezTo>
                  <a:pt x="11345827" y="1178582"/>
                  <a:pt x="11402549" y="1192280"/>
                  <a:pt x="11425714" y="1174055"/>
                </a:cubicBezTo>
                <a:cubicBezTo>
                  <a:pt x="11435584" y="1168818"/>
                  <a:pt x="11474394" y="1161572"/>
                  <a:pt x="11486762" y="1165661"/>
                </a:cubicBezTo>
                <a:cubicBezTo>
                  <a:pt x="11495890" y="1165274"/>
                  <a:pt x="11503451" y="1161469"/>
                  <a:pt x="11512604" y="1166655"/>
                </a:cubicBezTo>
                <a:cubicBezTo>
                  <a:pt x="11525278" y="1172568"/>
                  <a:pt x="11543167" y="1156041"/>
                  <a:pt x="11546907" y="1165230"/>
                </a:cubicBezTo>
                <a:cubicBezTo>
                  <a:pt x="11559860" y="1153769"/>
                  <a:pt x="11589390" y="1165568"/>
                  <a:pt x="11609497" y="1165957"/>
                </a:cubicBezTo>
                <a:cubicBezTo>
                  <a:pt x="11618283" y="1155387"/>
                  <a:pt x="11651810" y="1166622"/>
                  <a:pt x="11690028" y="1161299"/>
                </a:cubicBezTo>
                <a:cubicBezTo>
                  <a:pt x="11699299" y="1149252"/>
                  <a:pt x="11715874" y="1157832"/>
                  <a:pt x="11737363" y="1140042"/>
                </a:cubicBezTo>
                <a:cubicBezTo>
                  <a:pt x="11739453" y="1141023"/>
                  <a:pt x="11741790" y="1141856"/>
                  <a:pt x="11744299" y="1142517"/>
                </a:cubicBezTo>
                <a:cubicBezTo>
                  <a:pt x="11758871" y="1146360"/>
                  <a:pt x="11775969" y="1143691"/>
                  <a:pt x="11782489" y="1136559"/>
                </a:cubicBezTo>
                <a:cubicBezTo>
                  <a:pt x="11819005" y="1111415"/>
                  <a:pt x="11863484" y="1104658"/>
                  <a:pt x="11902393" y="1094179"/>
                </a:cubicBezTo>
                <a:cubicBezTo>
                  <a:pt x="11947712" y="1084234"/>
                  <a:pt x="11930116" y="1109151"/>
                  <a:pt x="11977404" y="1083129"/>
                </a:cubicBezTo>
                <a:cubicBezTo>
                  <a:pt x="11988336" y="1088925"/>
                  <a:pt x="11995976" y="1088022"/>
                  <a:pt x="12006265" y="1082677"/>
                </a:cubicBezTo>
                <a:cubicBezTo>
                  <a:pt x="12028632" y="1078355"/>
                  <a:pt x="12038487" y="1095853"/>
                  <a:pt x="12054478" y="1081702"/>
                </a:cubicBezTo>
                <a:cubicBezTo>
                  <a:pt x="12076082" y="1080139"/>
                  <a:pt x="12115137" y="1074846"/>
                  <a:pt x="12135890" y="1073294"/>
                </a:cubicBezTo>
                <a:cubicBezTo>
                  <a:pt x="12141602" y="1072588"/>
                  <a:pt x="12145169" y="1070998"/>
                  <a:pt x="12147804" y="1069307"/>
                </a:cubicBezTo>
                <a:lnTo>
                  <a:pt x="12150693" y="1067201"/>
                </a:lnTo>
                <a:lnTo>
                  <a:pt x="12173723" y="1070977"/>
                </a:lnTo>
                <a:lnTo>
                  <a:pt x="12176111" y="1070987"/>
                </a:lnTo>
                <a:lnTo>
                  <a:pt x="12178994" y="1072387"/>
                </a:lnTo>
                <a:lnTo>
                  <a:pt x="12181611" y="1071008"/>
                </a:lnTo>
                <a:lnTo>
                  <a:pt x="12192000" y="1071048"/>
                </a:lnTo>
                <a:lnTo>
                  <a:pt x="12192000" y="2125299"/>
                </a:lnTo>
                <a:lnTo>
                  <a:pt x="0" y="2125299"/>
                </a:lnTo>
                <a:lnTo>
                  <a:pt x="0" y="36535"/>
                </a:lnTo>
                <a:lnTo>
                  <a:pt x="4593" y="36274"/>
                </a:lnTo>
                <a:cubicBezTo>
                  <a:pt x="22762" y="35290"/>
                  <a:pt x="38665" y="35682"/>
                  <a:pt x="47461" y="44659"/>
                </a:cubicBezTo>
                <a:cubicBezTo>
                  <a:pt x="54452" y="22790"/>
                  <a:pt x="95065" y="62881"/>
                  <a:pt x="112677" y="44560"/>
                </a:cubicBezTo>
                <a:cubicBezTo>
                  <a:pt x="118258" y="9277"/>
                  <a:pt x="202831" y="41100"/>
                  <a:pt x="245484" y="35818"/>
                </a:cubicBezTo>
                <a:cubicBezTo>
                  <a:pt x="246366" y="15788"/>
                  <a:pt x="299232" y="22562"/>
                  <a:pt x="272548" y="74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AC49EF2-1B14-2BA3-82EE-4C857A080E57}"/>
              </a:ext>
            </a:extLst>
          </p:cNvPr>
          <p:cNvSpPr>
            <a:spLocks noGrp="1"/>
          </p:cNvSpPr>
          <p:nvPr>
            <p:ph idx="1"/>
          </p:nvPr>
        </p:nvSpPr>
        <p:spPr>
          <a:xfrm>
            <a:off x="313899" y="1725231"/>
            <a:ext cx="8575307" cy="4012143"/>
          </a:xfrm>
        </p:spPr>
        <p:txBody>
          <a:bodyPr>
            <a:noAutofit/>
          </a:bodyPr>
          <a:lstStyle/>
          <a:p>
            <a:pPr algn="just">
              <a:lnSpc>
                <a:spcPct val="170000"/>
              </a:lnSpc>
            </a:pPr>
            <a:r>
              <a:rPr lang="en-GB" sz="1400" dirty="0"/>
              <a:t>Using the app properly can really make a big difference in a restaurant. It makes things easier for staff and helps the service run more smoothly. When orders are put in correctly, there’s less confusion, and it helps the front of house and kitchen team stay on the same page.</a:t>
            </a:r>
          </a:p>
          <a:p>
            <a:pPr algn="just">
              <a:lnSpc>
                <a:spcPct val="170000"/>
              </a:lnSpc>
            </a:pPr>
            <a:r>
              <a:rPr lang="en-GB" sz="1400" dirty="0"/>
              <a:t>This comes down to training staff showing them how to use the app and how to handle tasks while service is busy. When staff feel confident using the system, their communication becomes quicker, clearer, and more organised.</a:t>
            </a:r>
          </a:p>
          <a:p>
            <a:pPr algn="just">
              <a:lnSpc>
                <a:spcPct val="170000"/>
              </a:lnSpc>
            </a:pPr>
            <a:r>
              <a:rPr lang="en-GB" sz="1400" dirty="0"/>
              <a:t>It also helps to keep small notes on the side or use a simple checklist with table numbers. During busy times, this can be a lifesaver and makes sure nothing gets missed, like special requests or extra items.</a:t>
            </a:r>
          </a:p>
          <a:p>
            <a:pPr algn="just">
              <a:lnSpc>
                <a:spcPct val="170000"/>
              </a:lnSpc>
            </a:pPr>
            <a:r>
              <a:rPr lang="en-GB" sz="1400" dirty="0"/>
              <a:t>And most importantly, not leaving things until the last minute is key. Keeping everything updated in real time helps avoid delays, reduces stress, and keeps the whole service flowing smoothly.</a:t>
            </a:r>
          </a:p>
        </p:txBody>
      </p:sp>
      <p:sp>
        <p:nvSpPr>
          <p:cNvPr id="5133" name="Freeform: Shape 5132">
            <a:extLst>
              <a:ext uri="{FF2B5EF4-FFF2-40B4-BE49-F238E27FC236}">
                <a16:creationId xmlns:a16="http://schemas.microsoft.com/office/drawing/2014/main" id="{0BFCDF2E-F33A-40DC-AA8C-D28314BCD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50072" y="584996"/>
            <a:ext cx="2418028" cy="568914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124" name="Picture 4" descr="Image">
            <a:extLst>
              <a:ext uri="{FF2B5EF4-FFF2-40B4-BE49-F238E27FC236}">
                <a16:creationId xmlns:a16="http://schemas.microsoft.com/office/drawing/2014/main" id="{B7B28E62-54FD-9037-26CE-62C181003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153" r="5" b="5"/>
          <a:stretch>
            <a:fillRect/>
          </a:stretch>
        </p:blipFill>
        <p:spPr bwMode="auto">
          <a:xfrm>
            <a:off x="9210940" y="745864"/>
            <a:ext cx="2096294" cy="265102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a:extLst>
              <a:ext uri="{FF2B5EF4-FFF2-40B4-BE49-F238E27FC236}">
                <a16:creationId xmlns:a16="http://schemas.microsoft.com/office/drawing/2014/main" id="{EE97FEC4-D352-1678-BF3E-B6CFC0198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884" r="5" b="2593"/>
          <a:stretch>
            <a:fillRect/>
          </a:stretch>
        </p:blipFill>
        <p:spPr bwMode="auto">
          <a:xfrm>
            <a:off x="9210940" y="3741517"/>
            <a:ext cx="2096294" cy="2614172"/>
          </a:xfrm>
          <a:prstGeom prst="rect">
            <a:avLst/>
          </a:prstGeom>
          <a:noFill/>
          <a:extLst>
            <a:ext uri="{909E8E84-426E-40DD-AFC4-6F175D3DCCD1}">
              <a14:hiddenFill xmlns:a14="http://schemas.microsoft.com/office/drawing/2010/main">
                <a:solidFill>
                  <a:srgbClr val="FFFFFF"/>
                </a:solidFill>
              </a14:hiddenFill>
            </a:ext>
          </a:extLst>
        </p:spPr>
      </p:pic>
      <p:sp>
        <p:nvSpPr>
          <p:cNvPr id="5135" name="Rectangle 6">
            <a:extLst>
              <a:ext uri="{FF2B5EF4-FFF2-40B4-BE49-F238E27FC236}">
                <a16:creationId xmlns:a16="http://schemas.microsoft.com/office/drawing/2014/main" id="{3B0EF549-3B43-4479-9358-9AFF3A5F9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1903" y="6006029"/>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A9E5890-E5F4-C825-D8BF-704E42829C75}"/>
              </a:ext>
            </a:extLst>
          </p:cNvPr>
          <p:cNvSpPr txBox="1"/>
          <p:nvPr/>
        </p:nvSpPr>
        <p:spPr>
          <a:xfrm>
            <a:off x="9283159" y="3361971"/>
            <a:ext cx="2096293" cy="369332"/>
          </a:xfrm>
          <a:prstGeom prst="rect">
            <a:avLst/>
          </a:prstGeom>
          <a:noFill/>
        </p:spPr>
        <p:txBody>
          <a:bodyPr wrap="square" rtlCol="0">
            <a:spAutoFit/>
          </a:bodyPr>
          <a:lstStyle/>
          <a:p>
            <a:r>
              <a:rPr lang="en-GB" dirty="0"/>
              <a:t>Pocket Touch App</a:t>
            </a:r>
          </a:p>
        </p:txBody>
      </p:sp>
      <p:sp>
        <p:nvSpPr>
          <p:cNvPr id="5" name="TextBox 4">
            <a:extLst>
              <a:ext uri="{FF2B5EF4-FFF2-40B4-BE49-F238E27FC236}">
                <a16:creationId xmlns:a16="http://schemas.microsoft.com/office/drawing/2014/main" id="{A867DB12-186B-4034-3960-5A4292CEAB1A}"/>
              </a:ext>
            </a:extLst>
          </p:cNvPr>
          <p:cNvSpPr txBox="1"/>
          <p:nvPr/>
        </p:nvSpPr>
        <p:spPr>
          <a:xfrm>
            <a:off x="9706533" y="6365903"/>
            <a:ext cx="1473958" cy="369332"/>
          </a:xfrm>
          <a:prstGeom prst="rect">
            <a:avLst/>
          </a:prstGeom>
          <a:noFill/>
        </p:spPr>
        <p:txBody>
          <a:bodyPr wrap="square" rtlCol="0">
            <a:spAutoFit/>
          </a:bodyPr>
          <a:lstStyle/>
          <a:p>
            <a:r>
              <a:rPr lang="en-GB" dirty="0"/>
              <a:t>Trail App</a:t>
            </a:r>
          </a:p>
        </p:txBody>
      </p:sp>
    </p:spTree>
    <p:extLst>
      <p:ext uri="{BB962C8B-B14F-4D97-AF65-F5344CB8AC3E}">
        <p14:creationId xmlns:p14="http://schemas.microsoft.com/office/powerpoint/2010/main" val="3114092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2472DE8-E58B-4D56-BA61-C69C601D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0183ACFC-B25E-402F-BBD8-E42034CDD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76818"/>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2192000" h="2237474">
                <a:moveTo>
                  <a:pt x="0" y="0"/>
                </a:moveTo>
                <a:lnTo>
                  <a:pt x="12192000" y="0"/>
                </a:lnTo>
                <a:lnTo>
                  <a:pt x="12192000" y="751299"/>
                </a:lnTo>
                <a:lnTo>
                  <a:pt x="12176759" y="759190"/>
                </a:lnTo>
                <a:cubicBezTo>
                  <a:pt x="12165968" y="763819"/>
                  <a:pt x="12157853" y="765770"/>
                  <a:pt x="12154948" y="762731"/>
                </a:cubicBezTo>
                <a:cubicBezTo>
                  <a:pt x="12116503" y="759396"/>
                  <a:pt x="12073342" y="763579"/>
                  <a:pt x="12047364" y="749662"/>
                </a:cubicBezTo>
                <a:cubicBezTo>
                  <a:pt x="12041261" y="730599"/>
                  <a:pt x="11914319" y="741909"/>
                  <a:pt x="11890686" y="732766"/>
                </a:cubicBezTo>
                <a:cubicBezTo>
                  <a:pt x="11832408" y="747890"/>
                  <a:pt x="11815359" y="777569"/>
                  <a:pt x="11782413" y="769868"/>
                </a:cubicBezTo>
                <a:cubicBezTo>
                  <a:pt x="11760031" y="763594"/>
                  <a:pt x="11675205" y="777151"/>
                  <a:pt x="11649954" y="749628"/>
                </a:cubicBezTo>
                <a:cubicBezTo>
                  <a:pt x="11608286" y="767874"/>
                  <a:pt x="11593031" y="740811"/>
                  <a:pt x="11560424" y="748017"/>
                </a:cubicBezTo>
                <a:cubicBezTo>
                  <a:pt x="11488916" y="747650"/>
                  <a:pt x="11449669" y="773362"/>
                  <a:pt x="11358455" y="747593"/>
                </a:cubicBezTo>
                <a:cubicBezTo>
                  <a:pt x="11316233" y="754756"/>
                  <a:pt x="11256313" y="713012"/>
                  <a:pt x="11165209" y="748852"/>
                </a:cubicBezTo>
                <a:cubicBezTo>
                  <a:pt x="11113345" y="753539"/>
                  <a:pt x="11140250" y="736122"/>
                  <a:pt x="11058755" y="749617"/>
                </a:cubicBezTo>
                <a:cubicBezTo>
                  <a:pt x="11036836" y="722990"/>
                  <a:pt x="10909903" y="759211"/>
                  <a:pt x="10884013" y="760728"/>
                </a:cubicBezTo>
                <a:cubicBezTo>
                  <a:pt x="10864519" y="743356"/>
                  <a:pt x="10853492" y="756172"/>
                  <a:pt x="10834688" y="757726"/>
                </a:cubicBezTo>
                <a:cubicBezTo>
                  <a:pt x="10826871" y="747343"/>
                  <a:pt x="10811086" y="746602"/>
                  <a:pt x="10805004" y="757573"/>
                </a:cubicBezTo>
                <a:cubicBezTo>
                  <a:pt x="10810951" y="784448"/>
                  <a:pt x="10744688" y="759043"/>
                  <a:pt x="10739478" y="776841"/>
                </a:cubicBezTo>
                <a:cubicBezTo>
                  <a:pt x="10678284" y="779408"/>
                  <a:pt x="10540854" y="756546"/>
                  <a:pt x="10458762" y="755400"/>
                </a:cubicBezTo>
                <a:cubicBezTo>
                  <a:pt x="10426976" y="747433"/>
                  <a:pt x="10362961" y="776166"/>
                  <a:pt x="10246919" y="769960"/>
                </a:cubicBezTo>
                <a:cubicBezTo>
                  <a:pt x="10231631" y="763610"/>
                  <a:pt x="10172943" y="749095"/>
                  <a:pt x="10167995" y="760843"/>
                </a:cubicBezTo>
                <a:cubicBezTo>
                  <a:pt x="10131971" y="759999"/>
                  <a:pt x="10021683" y="796978"/>
                  <a:pt x="9997044" y="780129"/>
                </a:cubicBezTo>
                <a:cubicBezTo>
                  <a:pt x="10001018" y="806225"/>
                  <a:pt x="9951331" y="779975"/>
                  <a:pt x="9943887" y="804141"/>
                </a:cubicBezTo>
                <a:lnTo>
                  <a:pt x="9918248" y="816628"/>
                </a:lnTo>
                <a:lnTo>
                  <a:pt x="9836148" y="858312"/>
                </a:lnTo>
                <a:lnTo>
                  <a:pt x="9823800" y="866604"/>
                </a:lnTo>
                <a:lnTo>
                  <a:pt x="9794684" y="864509"/>
                </a:lnTo>
                <a:lnTo>
                  <a:pt x="9778288" y="854362"/>
                </a:lnTo>
                <a:lnTo>
                  <a:pt x="9773886" y="857543"/>
                </a:lnTo>
                <a:cubicBezTo>
                  <a:pt x="9769008" y="863842"/>
                  <a:pt x="9766501" y="867741"/>
                  <a:pt x="9761459" y="862394"/>
                </a:cubicBezTo>
                <a:lnTo>
                  <a:pt x="9705768" y="894610"/>
                </a:lnTo>
                <a:cubicBezTo>
                  <a:pt x="9699860" y="897215"/>
                  <a:pt x="9692576" y="897590"/>
                  <a:pt x="9683005" y="894128"/>
                </a:cubicBezTo>
                <a:cubicBezTo>
                  <a:pt x="9664449" y="898200"/>
                  <a:pt x="9612100" y="914263"/>
                  <a:pt x="9594438" y="919051"/>
                </a:cubicBezTo>
                <a:lnTo>
                  <a:pt x="9577033" y="922857"/>
                </a:lnTo>
                <a:cubicBezTo>
                  <a:pt x="9568659" y="926175"/>
                  <a:pt x="9551353" y="936082"/>
                  <a:pt x="9544189" y="938966"/>
                </a:cubicBezTo>
                <a:cubicBezTo>
                  <a:pt x="9538380" y="940584"/>
                  <a:pt x="9541329" y="937538"/>
                  <a:pt x="9534048" y="940158"/>
                </a:cubicBezTo>
                <a:cubicBezTo>
                  <a:pt x="9533709" y="946069"/>
                  <a:pt x="9530854" y="951684"/>
                  <a:pt x="9500499" y="954680"/>
                </a:cubicBezTo>
                <a:cubicBezTo>
                  <a:pt x="9481230" y="968165"/>
                  <a:pt x="9456325" y="979029"/>
                  <a:pt x="9428195" y="986225"/>
                </a:cubicBezTo>
                <a:cubicBezTo>
                  <a:pt x="9422499" y="981315"/>
                  <a:pt x="9414660" y="991352"/>
                  <a:pt x="9410017" y="993931"/>
                </a:cubicBezTo>
                <a:cubicBezTo>
                  <a:pt x="9408360" y="990327"/>
                  <a:pt x="9395782" y="990863"/>
                  <a:pt x="9392919" y="994656"/>
                </a:cubicBezTo>
                <a:cubicBezTo>
                  <a:pt x="9310581" y="1024474"/>
                  <a:pt x="9345163" y="981210"/>
                  <a:pt x="9301293" y="1011593"/>
                </a:cubicBezTo>
                <a:cubicBezTo>
                  <a:pt x="9292916" y="1014346"/>
                  <a:pt x="9285483" y="1013807"/>
                  <a:pt x="9278619" y="1011878"/>
                </a:cubicBezTo>
                <a:lnTo>
                  <a:pt x="9268019" y="1007442"/>
                </a:lnTo>
                <a:lnTo>
                  <a:pt x="9234662" y="1023056"/>
                </a:lnTo>
                <a:cubicBezTo>
                  <a:pt x="9217868" y="1029197"/>
                  <a:pt x="9199852" y="1034202"/>
                  <a:pt x="9181033" y="1037921"/>
                </a:cubicBezTo>
                <a:cubicBezTo>
                  <a:pt x="9174974" y="1030923"/>
                  <a:pt x="9162516" y="1043719"/>
                  <a:pt x="9155969" y="1046804"/>
                </a:cubicBezTo>
                <a:cubicBezTo>
                  <a:pt x="9154734" y="1041866"/>
                  <a:pt x="9138567" y="1041606"/>
                  <a:pt x="9133985" y="1046450"/>
                </a:cubicBezTo>
                <a:cubicBezTo>
                  <a:pt x="9021681" y="1079910"/>
                  <a:pt x="9076377" y="1024799"/>
                  <a:pt x="9012987" y="1061986"/>
                </a:cubicBezTo>
                <a:lnTo>
                  <a:pt x="8968445" y="1052169"/>
                </a:lnTo>
                <a:lnTo>
                  <a:pt x="8958984" y="1057212"/>
                </a:lnTo>
                <a:cubicBezTo>
                  <a:pt x="8920115" y="1062770"/>
                  <a:pt x="8906181" y="1053838"/>
                  <a:pt x="8886001" y="1067468"/>
                </a:cubicBezTo>
                <a:cubicBezTo>
                  <a:pt x="8847384" y="1050046"/>
                  <a:pt x="8863283" y="1068286"/>
                  <a:pt x="8838610" y="1075091"/>
                </a:cubicBezTo>
                <a:cubicBezTo>
                  <a:pt x="8816007" y="1080079"/>
                  <a:pt x="8773923" y="1092257"/>
                  <a:pt x="8750383" y="1097387"/>
                </a:cubicBezTo>
                <a:cubicBezTo>
                  <a:pt x="8735450" y="1116502"/>
                  <a:pt x="8721220" y="1097372"/>
                  <a:pt x="8697365" y="1105869"/>
                </a:cubicBezTo>
                <a:cubicBezTo>
                  <a:pt x="8687037" y="1113735"/>
                  <a:pt x="8678781" y="1115961"/>
                  <a:pt x="8665605" y="1110791"/>
                </a:cubicBezTo>
                <a:cubicBezTo>
                  <a:pt x="8618410" y="1148662"/>
                  <a:pt x="8633049" y="1116609"/>
                  <a:pt x="8584946" y="1135226"/>
                </a:cubicBezTo>
                <a:cubicBezTo>
                  <a:pt x="8544020" y="1153499"/>
                  <a:pt x="8496232" y="1168229"/>
                  <a:pt x="8460755" y="1203427"/>
                </a:cubicBezTo>
                <a:cubicBezTo>
                  <a:pt x="8454928" y="1212828"/>
                  <a:pt x="8436573" y="1218574"/>
                  <a:pt x="8419755" y="1216260"/>
                </a:cubicBezTo>
                <a:cubicBezTo>
                  <a:pt x="8416861" y="1215863"/>
                  <a:pt x="8414124" y="1215234"/>
                  <a:pt x="8411626" y="1214397"/>
                </a:cubicBezTo>
                <a:cubicBezTo>
                  <a:pt x="8391326" y="1238641"/>
                  <a:pt x="8371389" y="1231045"/>
                  <a:pt x="8363469" y="1246658"/>
                </a:cubicBezTo>
                <a:cubicBezTo>
                  <a:pt x="8322316" y="1258746"/>
                  <a:pt x="8283162" y="1250600"/>
                  <a:pt x="8275497" y="1264396"/>
                </a:cubicBezTo>
                <a:cubicBezTo>
                  <a:pt x="8253233" y="1266996"/>
                  <a:pt x="8218383" y="1257577"/>
                  <a:pt x="8206287" y="1273060"/>
                </a:cubicBezTo>
                <a:cubicBezTo>
                  <a:pt x="8200396" y="1262794"/>
                  <a:pt x="8183827" y="1285000"/>
                  <a:pt x="8168705" y="1279956"/>
                </a:cubicBezTo>
                <a:cubicBezTo>
                  <a:pt x="8157611" y="1275235"/>
                  <a:pt x="8149996" y="1280870"/>
                  <a:pt x="8139997" y="1282713"/>
                </a:cubicBezTo>
                <a:cubicBezTo>
                  <a:pt x="8125566" y="1279776"/>
                  <a:pt x="8084128" y="1294221"/>
                  <a:pt x="8074238" y="1301895"/>
                </a:cubicBezTo>
                <a:cubicBezTo>
                  <a:pt x="8052170" y="1326903"/>
                  <a:pt x="7986951" y="1319381"/>
                  <a:pt x="7968292" y="1338779"/>
                </a:cubicBezTo>
                <a:cubicBezTo>
                  <a:pt x="7960694" y="1342282"/>
                  <a:pt x="7952937" y="1344333"/>
                  <a:pt x="7945122" y="1345477"/>
                </a:cubicBezTo>
                <a:lnTo>
                  <a:pt x="7922771" y="1346645"/>
                </a:lnTo>
                <a:lnTo>
                  <a:pt x="7915461" y="1342919"/>
                </a:lnTo>
                <a:lnTo>
                  <a:pt x="7902328" y="1345865"/>
                </a:lnTo>
                <a:lnTo>
                  <a:pt x="7898322" y="1345689"/>
                </a:lnTo>
                <a:lnTo>
                  <a:pt x="7875879" y="1345646"/>
                </a:lnTo>
                <a:cubicBezTo>
                  <a:pt x="7890672" y="1367295"/>
                  <a:pt x="7816428" y="1353520"/>
                  <a:pt x="7840612" y="1369373"/>
                </a:cubicBezTo>
                <a:cubicBezTo>
                  <a:pt x="7803208" y="1375918"/>
                  <a:pt x="7836041" y="1389289"/>
                  <a:pt x="7786819" y="1378970"/>
                </a:cubicBezTo>
                <a:cubicBezTo>
                  <a:pt x="7732613" y="1405648"/>
                  <a:pt x="7587405" y="1382806"/>
                  <a:pt x="7548172" y="1417460"/>
                </a:cubicBezTo>
                <a:cubicBezTo>
                  <a:pt x="7551327" y="1405830"/>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213486" y="1580987"/>
                </a:lnTo>
                <a:lnTo>
                  <a:pt x="7210972" y="1580856"/>
                </a:lnTo>
                <a:lnTo>
                  <a:pt x="7183121" y="1595162"/>
                </a:lnTo>
                <a:lnTo>
                  <a:pt x="7164601" y="1606490"/>
                </a:lnTo>
                <a:lnTo>
                  <a:pt x="7159286" y="1606850"/>
                </a:lnTo>
                <a:cubicBezTo>
                  <a:pt x="7150961" y="1609262"/>
                  <a:pt x="7125743" y="1618162"/>
                  <a:pt x="7114651" y="1620959"/>
                </a:cubicBezTo>
                <a:cubicBezTo>
                  <a:pt x="7109310" y="1606138"/>
                  <a:pt x="7106695" y="1617324"/>
                  <a:pt x="7092727" y="1623628"/>
                </a:cubicBezTo>
                <a:cubicBezTo>
                  <a:pt x="7081313" y="1602012"/>
                  <a:pt x="7049394" y="1627301"/>
                  <a:pt x="7031309" y="1619451"/>
                </a:cubicBezTo>
                <a:cubicBezTo>
                  <a:pt x="7021305" y="1624569"/>
                  <a:pt x="7010515" y="1629587"/>
                  <a:pt x="6999084" y="1634317"/>
                </a:cubicBezTo>
                <a:lnTo>
                  <a:pt x="6992107" y="1636860"/>
                </a:lnTo>
                <a:lnTo>
                  <a:pt x="6991765" y="1636725"/>
                </a:lnTo>
                <a:cubicBezTo>
                  <a:pt x="6989813" y="1636884"/>
                  <a:pt x="6987353" y="1637572"/>
                  <a:pt x="6983996" y="1639040"/>
                </a:cubicBezTo>
                <a:lnTo>
                  <a:pt x="6979383" y="1641496"/>
                </a:lnTo>
                <a:lnTo>
                  <a:pt x="6900177" y="1636016"/>
                </a:ln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19334" y="1664040"/>
                  <a:pt x="6608179" y="1654034"/>
                  <a:pt x="6587857" y="1665769"/>
                </a:cubicBezTo>
                <a:lnTo>
                  <a:pt x="6554894" y="1664428"/>
                </a:lnTo>
                <a:lnTo>
                  <a:pt x="6551579" y="1662213"/>
                </a:lnTo>
                <a:lnTo>
                  <a:pt x="6545693" y="1661776"/>
                </a:lnTo>
                <a:lnTo>
                  <a:pt x="6530561" y="1664619"/>
                </a:lnTo>
                <a:lnTo>
                  <a:pt x="6525028" y="1666354"/>
                </a:lnTo>
                <a:cubicBezTo>
                  <a:pt x="6521154" y="1667301"/>
                  <a:pt x="6518510" y="1667613"/>
                  <a:pt x="6516595" y="1667475"/>
                </a:cubicBezTo>
                <a:lnTo>
                  <a:pt x="6516340" y="1667291"/>
                </a:lnTo>
                <a:lnTo>
                  <a:pt x="6508541" y="1668757"/>
                </a:lnTo>
                <a:cubicBezTo>
                  <a:pt x="6495493" y="1671715"/>
                  <a:pt x="6482908" y="1675051"/>
                  <a:pt x="6471012" y="1678604"/>
                </a:cubicBezTo>
                <a:cubicBezTo>
                  <a:pt x="6457809" y="1668164"/>
                  <a:pt x="6415506" y="1688334"/>
                  <a:pt x="6415265" y="1665317"/>
                </a:cubicBezTo>
                <a:cubicBezTo>
                  <a:pt x="6399063" y="1669446"/>
                  <a:pt x="6391173" y="1680085"/>
                  <a:pt x="6393343" y="1664672"/>
                </a:cubicBezTo>
                <a:lnTo>
                  <a:pt x="6380457" y="1662376"/>
                </a:lnTo>
                <a:lnTo>
                  <a:pt x="6280959" y="1689329"/>
                </a:lnTo>
                <a:lnTo>
                  <a:pt x="6266765" y="1695560"/>
                </a:lnTo>
                <a:cubicBezTo>
                  <a:pt x="6262331" y="1698152"/>
                  <a:pt x="6258580" y="1701192"/>
                  <a:pt x="6255823" y="1704850"/>
                </a:cubicBezTo>
                <a:cubicBezTo>
                  <a:pt x="6200184" y="1694834"/>
                  <a:pt x="6155082" y="1716996"/>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99949" y="1814490"/>
                </a:lnTo>
                <a:lnTo>
                  <a:pt x="5453307" y="1815450"/>
                </a:lnTo>
                <a:cubicBezTo>
                  <a:pt x="5433075" y="1827706"/>
                  <a:pt x="5395563" y="1821122"/>
                  <a:pt x="5364192" y="1826074"/>
                </a:cubicBezTo>
                <a:lnTo>
                  <a:pt x="5350380" y="1830891"/>
                </a:lnTo>
                <a:lnTo>
                  <a:pt x="5259633" y="1837160"/>
                </a:lnTo>
                <a:lnTo>
                  <a:pt x="5197513" y="1844718"/>
                </a:lnTo>
                <a:lnTo>
                  <a:pt x="5184170" y="1849402"/>
                </a:lnTo>
                <a:lnTo>
                  <a:pt x="5168852" y="1844846"/>
                </a:lnTo>
                <a:cubicBezTo>
                  <a:pt x="5166986" y="1843561"/>
                  <a:pt x="5165478" y="1842127"/>
                  <a:pt x="5164370" y="1840597"/>
                </a:cubicBezTo>
                <a:lnTo>
                  <a:pt x="5114927" y="1847827"/>
                </a:ln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63743" y="1799478"/>
                  <a:pt x="4655044" y="1795479"/>
                  <a:pt x="4647449" y="1793181"/>
                </a:cubicBezTo>
                <a:lnTo>
                  <a:pt x="4645504" y="1787606"/>
                </a:lnTo>
                <a:lnTo>
                  <a:pt x="4632229" y="1785815"/>
                </a:lnTo>
                <a:lnTo>
                  <a:pt x="4629273" y="1784355"/>
                </a:lnTo>
                <a:cubicBezTo>
                  <a:pt x="4623639" y="1781544"/>
                  <a:pt x="4617950" y="1778917"/>
                  <a:pt x="4611738" y="1776964"/>
                </a:cubicBezTo>
                <a:cubicBezTo>
                  <a:pt x="4601379" y="1800272"/>
                  <a:pt x="4557197" y="1764196"/>
                  <a:pt x="4560070" y="1785640"/>
                </a:cubicBezTo>
                <a:lnTo>
                  <a:pt x="4536503" y="1785334"/>
                </a:lnTo>
                <a:lnTo>
                  <a:pt x="4513724" y="1791996"/>
                </a:lnTo>
                <a:lnTo>
                  <a:pt x="4501513" y="1799835"/>
                </a:lnTo>
                <a:lnTo>
                  <a:pt x="4459076" y="1813003"/>
                </a:lnTo>
                <a:lnTo>
                  <a:pt x="4459810" y="1797886"/>
                </a:lnTo>
                <a:lnTo>
                  <a:pt x="4379064" y="1817177"/>
                </a:lnTo>
                <a:lnTo>
                  <a:pt x="4319209" y="1834833"/>
                </a:lnTo>
                <a:lnTo>
                  <a:pt x="4306907" y="1841641"/>
                </a:lnTo>
                <a:lnTo>
                  <a:pt x="4290981" y="1839677"/>
                </a:lnTo>
                <a:cubicBezTo>
                  <a:pt x="4288909" y="1838717"/>
                  <a:pt x="4287163" y="1837555"/>
                  <a:pt x="4285792" y="1836231"/>
                </a:cubicBezTo>
                <a:lnTo>
                  <a:pt x="4238372" y="1851480"/>
                </a:ln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84875" y="1878116"/>
                  <a:pt x="3775574" y="1875612"/>
                  <a:pt x="3767672" y="1874600"/>
                </a:cubicBezTo>
                <a:lnTo>
                  <a:pt x="3764741" y="1869433"/>
                </a:lnTo>
                <a:lnTo>
                  <a:pt x="3751332" y="1869854"/>
                </a:lnTo>
                <a:lnTo>
                  <a:pt x="3748155" y="1868903"/>
                </a:lnTo>
                <a:cubicBezTo>
                  <a:pt x="3742091" y="1867062"/>
                  <a:pt x="3736007" y="1865414"/>
                  <a:pt x="3729530" y="1864513"/>
                </a:cubicBezTo>
                <a:cubicBezTo>
                  <a:pt x="3723549" y="1889158"/>
                  <a:pt x="3673453" y="1860919"/>
                  <a:pt x="3680177" y="1881552"/>
                </a:cubicBezTo>
                <a:cubicBezTo>
                  <a:pt x="3643549" y="1880892"/>
                  <a:pt x="3599470" y="1913398"/>
                  <a:pt x="3567259" y="1893482"/>
                </a:cubicBezTo>
                <a:cubicBezTo>
                  <a:pt x="3512865" y="1897927"/>
                  <a:pt x="3463644" y="1898121"/>
                  <a:pt x="3405770" y="1904591"/>
                </a:cubicBezTo>
                <a:cubicBezTo>
                  <a:pt x="3361027" y="1917619"/>
                  <a:pt x="3312439" y="1902759"/>
                  <a:pt x="3280097" y="1919610"/>
                </a:cubicBezTo>
                <a:cubicBezTo>
                  <a:pt x="3228353" y="1917339"/>
                  <a:pt x="3163854" y="1927961"/>
                  <a:pt x="3123424" y="1952930"/>
                </a:cubicBezTo>
                <a:cubicBezTo>
                  <a:pt x="3067921" y="1955455"/>
                  <a:pt x="3058626" y="1970554"/>
                  <a:pt x="3009910" y="1957866"/>
                </a:cubicBezTo>
                <a:cubicBezTo>
                  <a:pt x="3005875" y="1961558"/>
                  <a:pt x="3001138" y="1964570"/>
                  <a:pt x="2995934" y="1967085"/>
                </a:cubicBezTo>
                <a:lnTo>
                  <a:pt x="2980071" y="1972988"/>
                </a:lnTo>
                <a:lnTo>
                  <a:pt x="2978094" y="1972369"/>
                </a:lnTo>
                <a:lnTo>
                  <a:pt x="2942858" y="1981367"/>
                </a:lnTo>
                <a:lnTo>
                  <a:pt x="2875436" y="1996977"/>
                </a:lnTo>
                <a:lnTo>
                  <a:pt x="2874892" y="1996085"/>
                </a:lnTo>
                <a:cubicBezTo>
                  <a:pt x="2872808" y="1994277"/>
                  <a:pt x="2869648" y="1993306"/>
                  <a:pt x="2864145" y="1994061"/>
                </a:cubicBezTo>
                <a:cubicBezTo>
                  <a:pt x="2872218" y="1978115"/>
                  <a:pt x="2860603" y="1988862"/>
                  <a:pt x="2843662" y="1992498"/>
                </a:cubicBezTo>
                <a:cubicBezTo>
                  <a:pt x="2852423" y="1968542"/>
                  <a:pt x="2804535" y="1987804"/>
                  <a:pt x="2796128" y="1976403"/>
                </a:cubicBezTo>
                <a:cubicBezTo>
                  <a:pt x="2783487" y="1979614"/>
                  <a:pt x="2770278" y="1982573"/>
                  <a:pt x="2756784" y="1985116"/>
                </a:cubicBezTo>
                <a:lnTo>
                  <a:pt x="2748833" y="1986323"/>
                </a:lnTo>
                <a:cubicBezTo>
                  <a:pt x="2748775" y="1986256"/>
                  <a:pt x="2748719" y="1986188"/>
                  <a:pt x="2748661" y="1986122"/>
                </a:cubicBezTo>
                <a:cubicBezTo>
                  <a:pt x="2746906" y="1985902"/>
                  <a:pt x="2744280" y="1986117"/>
                  <a:pt x="2740251" y="1986946"/>
                </a:cubicBezTo>
                <a:lnTo>
                  <a:pt x="2718916" y="1990867"/>
                </a:lnTo>
                <a:lnTo>
                  <a:pt x="2713522" y="1990173"/>
                </a:lnTo>
                <a:lnTo>
                  <a:pt x="2680597" y="1984996"/>
                </a:lnTo>
                <a:cubicBezTo>
                  <a:pt x="2658416" y="1985461"/>
                  <a:pt x="2612251" y="1988312"/>
                  <a:pt x="2578178" y="1990531"/>
                </a:cubicBezTo>
                <a:cubicBezTo>
                  <a:pt x="2545413" y="1998704"/>
                  <a:pt x="2513846" y="1994934"/>
                  <a:pt x="2476147" y="1998305"/>
                </a:cubicBezTo>
                <a:cubicBezTo>
                  <a:pt x="2437134" y="2013637"/>
                  <a:pt x="2413847" y="1999542"/>
                  <a:pt x="2373568" y="2003219"/>
                </a:cubicBezTo>
                <a:cubicBezTo>
                  <a:pt x="2341422" y="2024631"/>
                  <a:pt x="2342856" y="1992997"/>
                  <a:pt x="2321399" y="1989467"/>
                </a:cubicBezTo>
                <a:lnTo>
                  <a:pt x="2315525" y="1989708"/>
                </a:lnTo>
                <a:lnTo>
                  <a:pt x="2300792" y="1994290"/>
                </a:lnTo>
                <a:lnTo>
                  <a:pt x="2295469" y="1996659"/>
                </a:lnTo>
                <a:cubicBezTo>
                  <a:pt x="2291722" y="1998049"/>
                  <a:pt x="2289127" y="1998665"/>
                  <a:pt x="2287219" y="1998750"/>
                </a:cubicBezTo>
                <a:lnTo>
                  <a:pt x="2286948" y="1998596"/>
                </a:lnTo>
                <a:lnTo>
                  <a:pt x="2243069" y="2015111"/>
                </a:lnTo>
                <a:cubicBezTo>
                  <a:pt x="2229030" y="2006206"/>
                  <a:pt x="2188966" y="2031217"/>
                  <a:pt x="2186609" y="2008263"/>
                </a:cubicBezTo>
                <a:cubicBezTo>
                  <a:pt x="2170936" y="2014251"/>
                  <a:pt x="2164097" y="2025782"/>
                  <a:pt x="2164831" y="2010143"/>
                </a:cubicBezTo>
                <a:cubicBezTo>
                  <a:pt x="2159536" y="2011705"/>
                  <a:pt x="2155830" y="2011340"/>
                  <a:pt x="2152836" y="2010048"/>
                </a:cubicBezTo>
                <a:lnTo>
                  <a:pt x="2117102" y="2023004"/>
                </a:lnTo>
                <a:lnTo>
                  <a:pt x="2111935" y="2023163"/>
                </a:lnTo>
                <a:lnTo>
                  <a:pt x="2089991" y="2034193"/>
                </a:lnTo>
                <a:lnTo>
                  <a:pt x="2058061" y="2047942"/>
                </a:lnTo>
                <a:lnTo>
                  <a:pt x="2055737" y="2047704"/>
                </a:lnTo>
                <a:lnTo>
                  <a:pt x="2042244" y="2055560"/>
                </a:lnTo>
                <a:cubicBezTo>
                  <a:pt x="2038090" y="2058656"/>
                  <a:pt x="1978623" y="2070285"/>
                  <a:pt x="1976224" y="2074257"/>
                </a:cubicBezTo>
                <a:cubicBezTo>
                  <a:pt x="1920172" y="2070662"/>
                  <a:pt x="1933546" y="2089824"/>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402655" y="2224964"/>
                  <a:pt x="1409212" y="2231152"/>
                  <a:pt x="1398481" y="2237074"/>
                </a:cubicBezTo>
                <a:cubicBezTo>
                  <a:pt x="1398456" y="2237082"/>
                  <a:pt x="1398432" y="2237089"/>
                  <a:pt x="1398407" y="2237095"/>
                </a:cubicBezTo>
                <a:lnTo>
                  <a:pt x="1370962" y="2237474"/>
                </a:lnTo>
                <a:lnTo>
                  <a:pt x="1356367" y="2235089"/>
                </a:lnTo>
                <a:cubicBezTo>
                  <a:pt x="1346056" y="2233320"/>
                  <a:pt x="1335986" y="2231930"/>
                  <a:pt x="1324828" y="2231968"/>
                </a:cubicBezTo>
                <a:lnTo>
                  <a:pt x="1297744" y="2235849"/>
                </a:lnTo>
                <a:lnTo>
                  <a:pt x="1286236" y="2233135"/>
                </a:lnTo>
                <a:lnTo>
                  <a:pt x="1283504" y="2233797"/>
                </a:lnTo>
                <a:lnTo>
                  <a:pt x="1279765" y="2229639"/>
                </a:lnTo>
                <a:cubicBezTo>
                  <a:pt x="1260110" y="2221111"/>
                  <a:pt x="1209850" y="2211602"/>
                  <a:pt x="1195347" y="2212354"/>
                </a:cubicBezTo>
                <a:cubicBezTo>
                  <a:pt x="1171903" y="2216875"/>
                  <a:pt x="1033292" y="2222456"/>
                  <a:pt x="970251" y="2221029"/>
                </a:cubicBezTo>
                <a:cubicBezTo>
                  <a:pt x="913858" y="2213074"/>
                  <a:pt x="864984" y="2224767"/>
                  <a:pt x="812914" y="2202752"/>
                </a:cubicBezTo>
                <a:cubicBezTo>
                  <a:pt x="809419" y="2205714"/>
                  <a:pt x="805091" y="2207855"/>
                  <a:pt x="800195" y="2209407"/>
                </a:cubicBezTo>
                <a:lnTo>
                  <a:pt x="784978" y="2212360"/>
                </a:lnTo>
                <a:lnTo>
                  <a:pt x="681987" y="2216757"/>
                </a:lnTo>
                <a:lnTo>
                  <a:pt x="669923" y="2211682"/>
                </a:lnTo>
                <a:cubicBezTo>
                  <a:pt x="675432" y="2197125"/>
                  <a:pt x="665394" y="2205767"/>
                  <a:pt x="648680" y="2206229"/>
                </a:cubicBezTo>
                <a:cubicBezTo>
                  <a:pt x="653511" y="2183723"/>
                  <a:pt x="607806" y="2194090"/>
                  <a:pt x="597225" y="2180999"/>
                </a:cubicBezTo>
                <a:cubicBezTo>
                  <a:pt x="584838" y="2181847"/>
                  <a:pt x="571827" y="2182333"/>
                  <a:pt x="558449" y="2182346"/>
                </a:cubicBezTo>
                <a:lnTo>
                  <a:pt x="550517" y="2182060"/>
                </a:lnTo>
                <a:lnTo>
                  <a:pt x="550309" y="2181825"/>
                </a:lnTo>
                <a:cubicBezTo>
                  <a:pt x="548471" y="2181269"/>
                  <a:pt x="545824" y="2180990"/>
                  <a:pt x="541836" y="2181063"/>
                </a:cubicBezTo>
                <a:lnTo>
                  <a:pt x="536057" y="2181537"/>
                </a:lnTo>
                <a:lnTo>
                  <a:pt x="520671" y="2180980"/>
                </a:lnTo>
                <a:lnTo>
                  <a:pt x="515024" y="2179258"/>
                </a:lnTo>
                <a:lnTo>
                  <a:pt x="512278" y="2176369"/>
                </a:lnTo>
                <a:lnTo>
                  <a:pt x="480419" y="2167807"/>
                </a:lnTo>
                <a:cubicBezTo>
                  <a:pt x="458012" y="2174781"/>
                  <a:pt x="449332" y="2162566"/>
                  <a:pt x="413835" y="2156783"/>
                </a:cubicBezTo>
                <a:cubicBezTo>
                  <a:pt x="401959" y="2163765"/>
                  <a:pt x="389622" y="2160522"/>
                  <a:pt x="376513" y="2154014"/>
                </a:cubicBezTo>
                <a:cubicBezTo>
                  <a:pt x="344376" y="2156059"/>
                  <a:pt x="311403" y="2146283"/>
                  <a:pt x="273386" y="2142551"/>
                </a:cubicBezTo>
                <a:cubicBezTo>
                  <a:pt x="236093" y="2150634"/>
                  <a:pt x="209811" y="2132011"/>
                  <a:pt x="169207" y="2128100"/>
                </a:cubicBezTo>
                <a:lnTo>
                  <a:pt x="93149" y="2105324"/>
                </a:lnTo>
                <a:lnTo>
                  <a:pt x="88109" y="2106704"/>
                </a:lnTo>
                <a:cubicBezTo>
                  <a:pt x="84511" y="2107398"/>
                  <a:pt x="81960" y="2107528"/>
                  <a:pt x="80022" y="2107254"/>
                </a:cubicBezTo>
                <a:lnTo>
                  <a:pt x="79717" y="2107046"/>
                </a:lnTo>
                <a:lnTo>
                  <a:pt x="72352" y="2107991"/>
                </a:lnTo>
                <a:cubicBezTo>
                  <a:pt x="60160" y="2110089"/>
                  <a:pt x="48530" y="2112610"/>
                  <a:pt x="37645" y="2115401"/>
                </a:cubicBezTo>
                <a:cubicBezTo>
                  <a:pt x="29688" y="2109582"/>
                  <a:pt x="16534" y="2111084"/>
                  <a:pt x="4572" y="2111091"/>
                </a:cubicBezTo>
                <a:lnTo>
                  <a:pt x="0" y="21104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0AEDBB-1877-C0E1-BC2A-2CAA70590A59}"/>
              </a:ext>
            </a:extLst>
          </p:cNvPr>
          <p:cNvSpPr>
            <a:spLocks noGrp="1"/>
          </p:cNvSpPr>
          <p:nvPr>
            <p:ph type="title"/>
          </p:nvPr>
        </p:nvSpPr>
        <p:spPr>
          <a:xfrm>
            <a:off x="1050879" y="609601"/>
            <a:ext cx="9810604" cy="1216024"/>
          </a:xfrm>
        </p:spPr>
        <p:txBody>
          <a:bodyPr>
            <a:normAutofit/>
          </a:bodyPr>
          <a:lstStyle/>
          <a:p>
            <a:r>
              <a:rPr lang="en-GB" b="1" dirty="0"/>
              <a:t>Why Effective Communication is Important?</a:t>
            </a:r>
            <a:endParaRPr lang="en-GB" dirty="0"/>
          </a:p>
        </p:txBody>
      </p:sp>
      <p:sp>
        <p:nvSpPr>
          <p:cNvPr id="17" name="Freeform: Shape 16">
            <a:extLst>
              <a:ext uri="{FF2B5EF4-FFF2-40B4-BE49-F238E27FC236}">
                <a16:creationId xmlns:a16="http://schemas.microsoft.com/office/drawing/2014/main" id="{3501A971-CEBD-4E4B-8529-3BB4F4100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0460" y="6189260"/>
            <a:ext cx="7831541" cy="668740"/>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Rectangle 4">
            <a:extLst>
              <a:ext uri="{FF2B5EF4-FFF2-40B4-BE49-F238E27FC236}">
                <a16:creationId xmlns:a16="http://schemas.microsoft.com/office/drawing/2014/main" id="{F9D74D48-1DCB-60E4-EE20-B67855E836E4}"/>
              </a:ext>
            </a:extLst>
          </p:cNvPr>
          <p:cNvGraphicFramePr>
            <a:graphicFrameLocks noGrp="1"/>
          </p:cNvGraphicFramePr>
          <p:nvPr>
            <p:ph idx="1"/>
            <p:extLst>
              <p:ext uri="{D42A27DB-BD31-4B8C-83A1-F6EECF244321}">
                <p14:modId xmlns:p14="http://schemas.microsoft.com/office/powerpoint/2010/main" val="3005818299"/>
              </p:ext>
            </p:extLst>
          </p:nvPr>
        </p:nvGraphicFramePr>
        <p:xfrm>
          <a:off x="1050925" y="1825625"/>
          <a:ext cx="9810750" cy="4429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3724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331648" cy="1978172"/>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36649" y="488969"/>
                  <a:pt x="9316893" y="491390"/>
                </a:cubicBezTo>
                <a:cubicBezTo>
                  <a:pt x="9298834" y="504511"/>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79948" y="576062"/>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407128" y="961344"/>
                </a:lnTo>
                <a:lnTo>
                  <a:pt x="8380548" y="987916"/>
                </a:lnTo>
                <a:lnTo>
                  <a:pt x="8379462" y="987106"/>
                </a:lnTo>
                <a:cubicBezTo>
                  <a:pt x="8376507" y="985864"/>
                  <a:pt x="8373362" y="986042"/>
                  <a:pt x="8369725" y="989186"/>
                </a:cubicBezTo>
                <a:cubicBezTo>
                  <a:pt x="8357221" y="990792"/>
                  <a:pt x="8319237" y="991089"/>
                  <a:pt x="8304438" y="996739"/>
                </a:cubicBezTo>
                <a:cubicBezTo>
                  <a:pt x="8297193" y="1005683"/>
                  <a:pt x="8289328" y="1014568"/>
                  <a:pt x="8280929" y="1023089"/>
                </a:cubicBezTo>
                <a:lnTo>
                  <a:pt x="8275760" y="1027772"/>
                </a:lnTo>
                <a:lnTo>
                  <a:pt x="8275478" y="1027605"/>
                </a:lnTo>
                <a:cubicBezTo>
                  <a:pt x="8273970" y="1028076"/>
                  <a:pt x="8272124" y="1029408"/>
                  <a:pt x="8269666"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43525" y="1179064"/>
                </a:lnTo>
                <a:lnTo>
                  <a:pt x="7685942" y="1233723"/>
                </a:lnTo>
                <a:lnTo>
                  <a:pt x="7586920" y="1261888"/>
                </a:lnTo>
                <a:cubicBezTo>
                  <a:pt x="7556723" y="1298911"/>
                  <a:pt x="7489186" y="1249860"/>
                  <a:pt x="7486100" y="1292563"/>
                </a:cubicBezTo>
                <a:cubicBezTo>
                  <a:pt x="7454875" y="1308356"/>
                  <a:pt x="7449202" y="1300366"/>
                  <a:pt x="7407190" y="1314737"/>
                </a:cubicBezTo>
                <a:cubicBezTo>
                  <a:pt x="7368386" y="1364011"/>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23400" y="1671703"/>
                  <a:pt x="5529437" y="1636968"/>
                </a:cubicBezTo>
                <a:cubicBezTo>
                  <a:pt x="5500069" y="1636638"/>
                  <a:pt x="5481558" y="1636672"/>
                  <a:pt x="5440853" y="1657958"/>
                </a:cubicBezTo>
                <a:cubicBezTo>
                  <a:pt x="5340428" y="1673293"/>
                  <a:pt x="5074771" y="1739921"/>
                  <a:pt x="4945936" y="1713743"/>
                </a:cubicBezTo>
                <a:cubicBezTo>
                  <a:pt x="4914142" y="1717597"/>
                  <a:pt x="4837317" y="1726609"/>
                  <a:pt x="4818446" y="1726895"/>
                </a:cubicBezTo>
                <a:lnTo>
                  <a:pt x="4813657" y="1730706"/>
                </a:lnTo>
                <a:lnTo>
                  <a:pt x="4759058" y="1766533"/>
                </a:lnTo>
                <a:cubicBezTo>
                  <a:pt x="4747481" y="1770744"/>
                  <a:pt x="4734604" y="1772921"/>
                  <a:pt x="4719749" y="1771811"/>
                </a:cubicBezTo>
                <a:cubicBezTo>
                  <a:pt x="4667035" y="1745585"/>
                  <a:pt x="4634134" y="1775931"/>
                  <a:pt x="4568686" y="1786141"/>
                </a:cubicBezTo>
                <a:cubicBezTo>
                  <a:pt x="4544667" y="1777910"/>
                  <a:pt x="4432547" y="1778168"/>
                  <a:pt x="4418751" y="1796932"/>
                </a:cubicBezTo>
                <a:cubicBezTo>
                  <a:pt x="4403360" y="1801488"/>
                  <a:pt x="4385278" y="1795746"/>
                  <a:pt x="4378377" y="1815528"/>
                </a:cubicBezTo>
                <a:cubicBezTo>
                  <a:pt x="4366870" y="1839461"/>
                  <a:pt x="4312575" y="1805339"/>
                  <a:pt x="4320575" y="1832722"/>
                </a:cubicBezTo>
                <a:cubicBezTo>
                  <a:pt x="4282030" y="1809397"/>
                  <a:pt x="4252210" y="1859755"/>
                  <a:pt x="4220200" y="1873173"/>
                </a:cubicBezTo>
                <a:cubicBezTo>
                  <a:pt x="4189784" y="1872580"/>
                  <a:pt x="4175475" y="1885756"/>
                  <a:pt x="4105361" y="1894711"/>
                </a:cubicBezTo>
                <a:cubicBezTo>
                  <a:pt x="4071894" y="1867524"/>
                  <a:pt x="4035294" y="1916372"/>
                  <a:pt x="3973223" y="1881015"/>
                </a:cubicBezTo>
                <a:cubicBezTo>
                  <a:pt x="3971330" y="1884974"/>
                  <a:pt x="3952843" y="1881390"/>
                  <a:pt x="3900992" y="1880603"/>
                </a:cubicBezTo>
                <a:cubicBezTo>
                  <a:pt x="3849141" y="1879815"/>
                  <a:pt x="3740259" y="1879432"/>
                  <a:pt x="3662119" y="1876289"/>
                </a:cubicBezTo>
                <a:cubicBezTo>
                  <a:pt x="3573420" y="1876991"/>
                  <a:pt x="3613412" y="1915150"/>
                  <a:pt x="3496919" y="1873180"/>
                </a:cubicBezTo>
                <a:cubicBezTo>
                  <a:pt x="3488062" y="1895719"/>
                  <a:pt x="3474293" y="1897950"/>
                  <a:pt x="3449433" y="1889681"/>
                </a:cubicBezTo>
                <a:cubicBezTo>
                  <a:pt x="3406553" y="1891629"/>
                  <a:pt x="3417350" y="1945453"/>
                  <a:pt x="3369766" y="1916653"/>
                </a:cubicBezTo>
                <a:cubicBezTo>
                  <a:pt x="3338805" y="1929531"/>
                  <a:pt x="3310151" y="1915620"/>
                  <a:pt x="3290336" y="1925039"/>
                </a:cubicBezTo>
                <a:lnTo>
                  <a:pt x="3224897" y="1943733"/>
                </a:lnTo>
                <a:cubicBezTo>
                  <a:pt x="3188693" y="1949271"/>
                  <a:pt x="3178540" y="1909145"/>
                  <a:pt x="3161463" y="1946591"/>
                </a:cubicBezTo>
                <a:lnTo>
                  <a:pt x="3157504" y="1957276"/>
                </a:lnTo>
                <a:lnTo>
                  <a:pt x="3115176" y="1943459"/>
                </a:lnTo>
                <a:cubicBezTo>
                  <a:pt x="3095397" y="1937281"/>
                  <a:pt x="3080878" y="1929976"/>
                  <a:pt x="3038835" y="1920210"/>
                </a:cubicBezTo>
                <a:cubicBezTo>
                  <a:pt x="3011900" y="1947086"/>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1037" y="1967486"/>
                  <a:pt x="2001803" y="1954594"/>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391573" y="1790862"/>
                  <a:pt x="1332568" y="1793149"/>
                </a:cubicBezTo>
                <a:cubicBezTo>
                  <a:pt x="1236287" y="1833446"/>
                  <a:pt x="1335185" y="1756546"/>
                  <a:pt x="1186881" y="1768613"/>
                </a:cubicBezTo>
                <a:cubicBezTo>
                  <a:pt x="1178443" y="1775469"/>
                  <a:pt x="1160576" y="1767918"/>
                  <a:pt x="1162595" y="1758337"/>
                </a:cubicBezTo>
                <a:cubicBezTo>
                  <a:pt x="1153167" y="1761117"/>
                  <a:pt x="1130472" y="1779083"/>
                  <a:pt x="1128523" y="1763621"/>
                </a:cubicBezTo>
                <a:cubicBezTo>
                  <a:pt x="1081415" y="1760756"/>
                  <a:pt x="1034361" y="1768718"/>
                  <a:pt x="991903" y="1786741"/>
                </a:cubicBezTo>
                <a:cubicBezTo>
                  <a:pt x="966383" y="1781126"/>
                  <a:pt x="949501" y="1831241"/>
                  <a:pt x="883960" y="1822386"/>
                </a:cubicBezTo>
                <a:cubicBezTo>
                  <a:pt x="831931" y="1790865"/>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56FC04F-6461-2810-DFA4-47A65B756ABC}"/>
              </a:ext>
            </a:extLst>
          </p:cNvPr>
          <p:cNvSpPr>
            <a:spLocks noGrp="1"/>
          </p:cNvSpPr>
          <p:nvPr>
            <p:ph type="title"/>
          </p:nvPr>
        </p:nvSpPr>
        <p:spPr>
          <a:xfrm>
            <a:off x="1050879" y="609601"/>
            <a:ext cx="9810604" cy="1216024"/>
          </a:xfrm>
        </p:spPr>
        <p:txBody>
          <a:bodyPr>
            <a:normAutofit/>
          </a:bodyPr>
          <a:lstStyle/>
          <a:p>
            <a:r>
              <a:rPr lang="en-GB" dirty="0"/>
              <a:t>Area to be improve</a:t>
            </a:r>
          </a:p>
        </p:txBody>
      </p:sp>
      <p:sp>
        <p:nvSpPr>
          <p:cNvPr id="3" name="Content Placeholder 2">
            <a:extLst>
              <a:ext uri="{FF2B5EF4-FFF2-40B4-BE49-F238E27FC236}">
                <a16:creationId xmlns:a16="http://schemas.microsoft.com/office/drawing/2014/main" id="{E0AF22EF-553C-8711-7626-304431E99B8B}"/>
              </a:ext>
            </a:extLst>
          </p:cNvPr>
          <p:cNvSpPr>
            <a:spLocks noGrp="1"/>
          </p:cNvSpPr>
          <p:nvPr>
            <p:ph idx="1"/>
          </p:nvPr>
        </p:nvSpPr>
        <p:spPr>
          <a:xfrm>
            <a:off x="1050879" y="2296161"/>
            <a:ext cx="4788505" cy="3846012"/>
          </a:xfrm>
        </p:spPr>
        <p:txBody>
          <a:bodyPr>
            <a:normAutofit/>
          </a:bodyPr>
          <a:lstStyle/>
          <a:p>
            <a:pPr>
              <a:lnSpc>
                <a:spcPct val="90000"/>
              </a:lnSpc>
            </a:pPr>
            <a:r>
              <a:rPr lang="en-GB" sz="1300"/>
              <a:t>Lack of Clear communication during service.</a:t>
            </a:r>
          </a:p>
          <a:p>
            <a:pPr marL="0" indent="0">
              <a:lnSpc>
                <a:spcPct val="90000"/>
              </a:lnSpc>
              <a:buNone/>
            </a:pPr>
            <a:r>
              <a:rPr lang="en-GB" sz="1300"/>
              <a:t>In a busy restaurant, communication between team members is very important. When communication is not clear, mistakes can happen during service.</a:t>
            </a:r>
          </a:p>
          <a:p>
            <a:pPr>
              <a:lnSpc>
                <a:spcPct val="90000"/>
              </a:lnSpc>
            </a:pPr>
            <a:r>
              <a:rPr lang="en-GB" sz="1300"/>
              <a:t>New Staff and placement students may feel unsure</a:t>
            </a:r>
          </a:p>
          <a:p>
            <a:pPr marL="0" indent="0">
              <a:lnSpc>
                <a:spcPct val="90000"/>
              </a:lnSpc>
              <a:buNone/>
            </a:pPr>
            <a:r>
              <a:rPr lang="en-GB" sz="1300"/>
              <a:t>New staff and placement students may feel unsure. They are often nervous about asking questions or communicating with others. This can happen when they do not fully understand the menu, service procedures, or their responsibilities.</a:t>
            </a:r>
          </a:p>
          <a:p>
            <a:pPr marL="0" indent="0">
              <a:lnSpc>
                <a:spcPct val="90000"/>
              </a:lnSpc>
              <a:buNone/>
            </a:pPr>
            <a:r>
              <a:rPr lang="en-GB" sz="1300"/>
              <a:t>Impact on team and service</a:t>
            </a:r>
          </a:p>
          <a:p>
            <a:pPr>
              <a:lnSpc>
                <a:spcPct val="90000"/>
              </a:lnSpc>
            </a:pPr>
            <a:r>
              <a:rPr lang="en-GB" sz="1300"/>
              <a:t>Slower Service</a:t>
            </a:r>
          </a:p>
          <a:p>
            <a:pPr>
              <a:lnSpc>
                <a:spcPct val="90000"/>
              </a:lnSpc>
            </a:pPr>
            <a:r>
              <a:rPr lang="en-GB" sz="1300"/>
              <a:t>Stress for team members</a:t>
            </a:r>
          </a:p>
          <a:p>
            <a:pPr>
              <a:lnSpc>
                <a:spcPct val="90000"/>
              </a:lnSpc>
            </a:pPr>
            <a:r>
              <a:rPr lang="en-GB" sz="1300"/>
              <a:t>Mistakes in orders</a:t>
            </a:r>
          </a:p>
          <a:p>
            <a:pPr>
              <a:lnSpc>
                <a:spcPct val="90000"/>
              </a:lnSpc>
            </a:pPr>
            <a:r>
              <a:rPr lang="en-GB" sz="1300"/>
              <a:t>Low customer satisfaction </a:t>
            </a:r>
          </a:p>
        </p:txBody>
      </p:sp>
      <p:pic>
        <p:nvPicPr>
          <p:cNvPr id="7" name="Graphic 6" descr="Board Room">
            <a:extLst>
              <a:ext uri="{FF2B5EF4-FFF2-40B4-BE49-F238E27FC236}">
                <a16:creationId xmlns:a16="http://schemas.microsoft.com/office/drawing/2014/main" id="{C91899BB-06C4-7186-65AA-F67B175C80E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21673" y="1978172"/>
            <a:ext cx="3846011" cy="3846011"/>
          </a:xfrm>
          <a:prstGeom prst="rect">
            <a:avLst/>
          </a:prstGeom>
        </p:spPr>
      </p:pic>
      <p:sp>
        <p:nvSpPr>
          <p:cNvPr id="14" name="Freeform: Shape 13">
            <a:extLst>
              <a:ext uri="{FF2B5EF4-FFF2-40B4-BE49-F238E27FC236}">
                <a16:creationId xmlns:a16="http://schemas.microsoft.com/office/drawing/2014/main" id="{C64E267B-3F5A-4357-9E7F-C5FBE5D3B1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0426" y="5902730"/>
            <a:ext cx="5741575" cy="955271"/>
          </a:xfrm>
          <a:custGeom>
            <a:avLst/>
            <a:gdLst>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3959588 w 5741575"/>
              <a:gd name="connsiteY74" fmla="*/ 239195 h 955271"/>
              <a:gd name="connsiteX75" fmla="*/ 4114838 w 5741575"/>
              <a:gd name="connsiteY75" fmla="*/ 238165 h 955271"/>
              <a:gd name="connsiteX76" fmla="*/ 4271023 w 5741575"/>
              <a:gd name="connsiteY76" fmla="*/ 241959 h 955271"/>
              <a:gd name="connsiteX77" fmla="*/ 4367397 w 5741575"/>
              <a:gd name="connsiteY77" fmla="*/ 271442 h 955271"/>
              <a:gd name="connsiteX78" fmla="*/ 4495366 w 5741575"/>
              <a:gd name="connsiteY78" fmla="*/ 271618 h 955271"/>
              <a:gd name="connsiteX79" fmla="*/ 4517347 w 5741575"/>
              <a:gd name="connsiteY79" fmla="*/ 275639 h 955271"/>
              <a:gd name="connsiteX80" fmla="*/ 4546116 w 5741575"/>
              <a:gd name="connsiteY80" fmla="*/ 268568 h 955271"/>
              <a:gd name="connsiteX81" fmla="*/ 4661259 w 5741575"/>
              <a:gd name="connsiteY81" fmla="*/ 238966 h 955271"/>
              <a:gd name="connsiteX82" fmla="*/ 4750403 w 5741575"/>
              <a:gd name="connsiteY82" fmla="*/ 204364 h 955271"/>
              <a:gd name="connsiteX83" fmla="*/ 4867614 w 5741575"/>
              <a:gd name="connsiteY83" fmla="*/ 208668 h 955271"/>
              <a:gd name="connsiteX84" fmla="*/ 4937036 w 5741575"/>
              <a:gd name="connsiteY84" fmla="*/ 195446 h 955271"/>
              <a:gd name="connsiteX85" fmla="*/ 5047626 w 5741575"/>
              <a:gd name="connsiteY85" fmla="*/ 149604 h 955271"/>
              <a:gd name="connsiteX86" fmla="*/ 5200247 w 5741575"/>
              <a:gd name="connsiteY86" fmla="*/ 142695 h 955271"/>
              <a:gd name="connsiteX87" fmla="*/ 5235691 w 5741575"/>
              <a:gd name="connsiteY87" fmla="*/ 173330 h 955271"/>
              <a:gd name="connsiteX88" fmla="*/ 5280133 w 5741575"/>
              <a:gd name="connsiteY88" fmla="*/ 189342 h 955271"/>
              <a:gd name="connsiteX89" fmla="*/ 5291963 w 5741575"/>
              <a:gd name="connsiteY89" fmla="*/ 139446 h 955271"/>
              <a:gd name="connsiteX90" fmla="*/ 5418472 w 5741575"/>
              <a:gd name="connsiteY90" fmla="*/ 89163 h 955271"/>
              <a:gd name="connsiteX91" fmla="*/ 5482354 w 5741575"/>
              <a:gd name="connsiteY91" fmla="*/ 69470 h 955271"/>
              <a:gd name="connsiteX92" fmla="*/ 5583280 w 5741575"/>
              <a:gd name="connsiteY92" fmla="*/ 49787 h 955271"/>
              <a:gd name="connsiteX93" fmla="*/ 5613766 w 5741575"/>
              <a:gd name="connsiteY93" fmla="*/ 41855 h 955271"/>
              <a:gd name="connsiteX94" fmla="*/ 5684952 w 5741575"/>
              <a:gd name="connsiteY94" fmla="*/ 26088 h 955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741575" h="955271">
                <a:moveTo>
                  <a:pt x="5741575" y="0"/>
                </a:moveTo>
                <a:lnTo>
                  <a:pt x="5741575" y="955271"/>
                </a:lnTo>
                <a:lnTo>
                  <a:pt x="0" y="955271"/>
                </a:lnTo>
                <a:lnTo>
                  <a:pt x="8558" y="953971"/>
                </a:lnTo>
                <a:lnTo>
                  <a:pt x="16894" y="953847"/>
                </a:lnTo>
                <a:cubicBezTo>
                  <a:pt x="22474" y="953361"/>
                  <a:pt x="25973" y="952524"/>
                  <a:pt x="28156" y="951374"/>
                </a:cubicBezTo>
                <a:cubicBezTo>
                  <a:pt x="28201" y="951240"/>
                  <a:pt x="28247" y="951105"/>
                  <a:pt x="28293" y="950971"/>
                </a:cubicBezTo>
                <a:lnTo>
                  <a:pt x="39115" y="949326"/>
                </a:lnTo>
                <a:cubicBezTo>
                  <a:pt x="57701" y="947335"/>
                  <a:pt x="76089" y="946141"/>
                  <a:pt x="93851" y="945611"/>
                </a:cubicBezTo>
                <a:cubicBezTo>
                  <a:pt x="99905" y="923404"/>
                  <a:pt x="170209" y="932855"/>
                  <a:pt x="148657" y="898134"/>
                </a:cubicBezTo>
                <a:cubicBezTo>
                  <a:pt x="172173" y="896348"/>
                  <a:pt x="191809" y="908449"/>
                  <a:pt x="174554" y="886351"/>
                </a:cubicBezTo>
                <a:cubicBezTo>
                  <a:pt x="182014" y="885083"/>
                  <a:pt x="185699" y="882087"/>
                  <a:pt x="187633" y="878226"/>
                </a:cubicBezTo>
                <a:cubicBezTo>
                  <a:pt x="187742" y="877663"/>
                  <a:pt x="187852" y="877101"/>
                  <a:pt x="187961" y="876538"/>
                </a:cubicBezTo>
                <a:lnTo>
                  <a:pt x="240501" y="873150"/>
                </a:lnTo>
                <a:lnTo>
                  <a:pt x="246345" y="869942"/>
                </a:lnTo>
                <a:lnTo>
                  <a:pt x="282041" y="871263"/>
                </a:lnTo>
                <a:lnTo>
                  <a:pt x="299711" y="870064"/>
                </a:lnTo>
                <a:lnTo>
                  <a:pt x="306299" y="873609"/>
                </a:lnTo>
                <a:cubicBezTo>
                  <a:pt x="312531" y="875279"/>
                  <a:pt x="320316" y="874896"/>
                  <a:pt x="331571" y="869866"/>
                </a:cubicBezTo>
                <a:lnTo>
                  <a:pt x="333872" y="867971"/>
                </a:lnTo>
                <a:lnTo>
                  <a:pt x="356953" y="870334"/>
                </a:lnTo>
                <a:cubicBezTo>
                  <a:pt x="364772" y="872042"/>
                  <a:pt x="372199" y="874762"/>
                  <a:pt x="379005" y="878900"/>
                </a:cubicBezTo>
                <a:cubicBezTo>
                  <a:pt x="436788" y="836391"/>
                  <a:pt x="512367" y="847456"/>
                  <a:pt x="585428" y="826440"/>
                </a:cubicBezTo>
                <a:cubicBezTo>
                  <a:pt x="600236" y="776571"/>
                  <a:pt x="751447" y="800939"/>
                  <a:pt x="787156" y="838447"/>
                </a:cubicBezTo>
                <a:cubicBezTo>
                  <a:pt x="767750" y="789794"/>
                  <a:pt x="977582" y="857915"/>
                  <a:pt x="898586" y="808502"/>
                </a:cubicBezTo>
                <a:cubicBezTo>
                  <a:pt x="926099" y="807167"/>
                  <a:pt x="944922" y="782490"/>
                  <a:pt x="924063" y="770210"/>
                </a:cubicBezTo>
                <a:cubicBezTo>
                  <a:pt x="1015917" y="786259"/>
                  <a:pt x="1117953" y="728408"/>
                  <a:pt x="1212574" y="724238"/>
                </a:cubicBezTo>
                <a:cubicBezTo>
                  <a:pt x="1245879" y="677520"/>
                  <a:pt x="1233543" y="716744"/>
                  <a:pt x="1280768" y="699122"/>
                </a:cubicBezTo>
                <a:cubicBezTo>
                  <a:pt x="1280824" y="735474"/>
                  <a:pt x="1333787" y="667235"/>
                  <a:pt x="1352027" y="704323"/>
                </a:cubicBezTo>
                <a:cubicBezTo>
                  <a:pt x="1360044" y="699941"/>
                  <a:pt x="1367234" y="694526"/>
                  <a:pt x="1374314" y="688815"/>
                </a:cubicBezTo>
                <a:lnTo>
                  <a:pt x="1378034" y="685842"/>
                </a:lnTo>
                <a:lnTo>
                  <a:pt x="1395604" y="680460"/>
                </a:lnTo>
                <a:lnTo>
                  <a:pt x="1397206" y="670793"/>
                </a:lnTo>
                <a:lnTo>
                  <a:pt x="1421250" y="656855"/>
                </a:lnTo>
                <a:cubicBezTo>
                  <a:pt x="1430770" y="652893"/>
                  <a:pt x="1441623" y="650105"/>
                  <a:pt x="1454524" y="649224"/>
                </a:cubicBezTo>
                <a:cubicBezTo>
                  <a:pt x="1502655" y="660482"/>
                  <a:pt x="1556151" y="606226"/>
                  <a:pt x="1616217" y="622107"/>
                </a:cubicBezTo>
                <a:cubicBezTo>
                  <a:pt x="1637755" y="624837"/>
                  <a:pt x="1701030" y="614257"/>
                  <a:pt x="1710928" y="600666"/>
                </a:cubicBezTo>
                <a:cubicBezTo>
                  <a:pt x="1723693" y="596072"/>
                  <a:pt x="1739861" y="597834"/>
                  <a:pt x="1743718" y="584327"/>
                </a:cubicBezTo>
                <a:cubicBezTo>
                  <a:pt x="1751098" y="567647"/>
                  <a:pt x="1801421" y="583831"/>
                  <a:pt x="1791651" y="567019"/>
                </a:cubicBezTo>
                <a:cubicBezTo>
                  <a:pt x="1827282" y="577929"/>
                  <a:pt x="1847642" y="542228"/>
                  <a:pt x="1873778" y="530130"/>
                </a:cubicBezTo>
                <a:cubicBezTo>
                  <a:pt x="1902425" y="541995"/>
                  <a:pt x="1929013" y="504913"/>
                  <a:pt x="1988411" y="491599"/>
                </a:cubicBezTo>
                <a:cubicBezTo>
                  <a:pt x="2020077" y="505546"/>
                  <a:pt x="2028363" y="482381"/>
                  <a:pt x="2085507" y="498527"/>
                </a:cubicBezTo>
                <a:cubicBezTo>
                  <a:pt x="2086719" y="495769"/>
                  <a:pt x="2088490" y="493104"/>
                  <a:pt x="2090767" y="490616"/>
                </a:cubicBezTo>
                <a:cubicBezTo>
                  <a:pt x="2103992" y="476161"/>
                  <a:pt x="2131025" y="470659"/>
                  <a:pt x="2151143" y="478332"/>
                </a:cubicBezTo>
                <a:cubicBezTo>
                  <a:pt x="2240088" y="497642"/>
                  <a:pt x="2310118" y="483043"/>
                  <a:pt x="2378710" y="477570"/>
                </a:cubicBezTo>
                <a:cubicBezTo>
                  <a:pt x="2454975" y="467585"/>
                  <a:pt x="2391576" y="437831"/>
                  <a:pt x="2496256" y="452396"/>
                </a:cubicBezTo>
                <a:cubicBezTo>
                  <a:pt x="2501503" y="436899"/>
                  <a:pt x="2513119" y="433980"/>
                  <a:pt x="2535387" y="436645"/>
                </a:cubicBezTo>
                <a:cubicBezTo>
                  <a:pt x="2572084" y="430778"/>
                  <a:pt x="2557124" y="397207"/>
                  <a:pt x="2601109" y="410678"/>
                </a:cubicBezTo>
                <a:cubicBezTo>
                  <a:pt x="2588000" y="393616"/>
                  <a:pt x="2667428" y="390302"/>
                  <a:pt x="2643855" y="374482"/>
                </a:cubicBezTo>
                <a:cubicBezTo>
                  <a:pt x="2648277" y="369169"/>
                  <a:pt x="2652937" y="366761"/>
                  <a:pt x="2657726" y="365841"/>
                </a:cubicBezTo>
                <a:cubicBezTo>
                  <a:pt x="2667303" y="363999"/>
                  <a:pt x="2677395" y="368107"/>
                  <a:pt x="2687125" y="366820"/>
                </a:cubicBezTo>
                <a:lnTo>
                  <a:pt x="2697479" y="361430"/>
                </a:lnTo>
                <a:lnTo>
                  <a:pt x="2701547" y="361545"/>
                </a:lnTo>
                <a:lnTo>
                  <a:pt x="2711054" y="360597"/>
                </a:lnTo>
                <a:lnTo>
                  <a:pt x="2710438" y="366958"/>
                </a:lnTo>
                <a:cubicBezTo>
                  <a:pt x="2708955" y="373111"/>
                  <a:pt x="2708038" y="379788"/>
                  <a:pt x="2722936" y="377633"/>
                </a:cubicBezTo>
                <a:cubicBezTo>
                  <a:pt x="2753511" y="370170"/>
                  <a:pt x="2766475" y="394972"/>
                  <a:pt x="2777227" y="368972"/>
                </a:cubicBezTo>
                <a:lnTo>
                  <a:pt x="2779510" y="361652"/>
                </a:lnTo>
                <a:lnTo>
                  <a:pt x="2786278" y="359869"/>
                </a:lnTo>
                <a:cubicBezTo>
                  <a:pt x="2789994" y="359750"/>
                  <a:pt x="2792255" y="361281"/>
                  <a:pt x="2792101" y="365927"/>
                </a:cubicBezTo>
                <a:cubicBezTo>
                  <a:pt x="2819315" y="344279"/>
                  <a:pt x="2855630" y="370297"/>
                  <a:pt x="2885545" y="372818"/>
                </a:cubicBezTo>
                <a:cubicBezTo>
                  <a:pt x="2905895" y="352581"/>
                  <a:pt x="2948591" y="377825"/>
                  <a:pt x="3009558" y="370573"/>
                </a:cubicBezTo>
                <a:cubicBezTo>
                  <a:pt x="3031640" y="347442"/>
                  <a:pt x="3050695" y="365935"/>
                  <a:pt x="3095010" y="332454"/>
                </a:cubicBezTo>
                <a:cubicBezTo>
                  <a:pt x="3097485" y="334582"/>
                  <a:pt x="3100426" y="336441"/>
                  <a:pt x="3103742" y="337974"/>
                </a:cubicBezTo>
                <a:cubicBezTo>
                  <a:pt x="3123005" y="346878"/>
                  <a:pt x="3150475" y="343067"/>
                  <a:pt x="3165093" y="329459"/>
                </a:cubicBezTo>
                <a:cubicBezTo>
                  <a:pt x="3236951" y="282673"/>
                  <a:pt x="3308286" y="273118"/>
                  <a:pt x="3373785" y="255680"/>
                </a:cubicBezTo>
                <a:cubicBezTo>
                  <a:pt x="3448540" y="239861"/>
                  <a:pt x="3405238" y="287846"/>
                  <a:pt x="3493851" y="240255"/>
                </a:cubicBezTo>
                <a:cubicBezTo>
                  <a:pt x="3506326" y="252723"/>
                  <a:pt x="3518405" y="251593"/>
                  <a:pt x="3537470" y="241867"/>
                </a:cubicBezTo>
                <a:cubicBezTo>
                  <a:pt x="3573967" y="235226"/>
                  <a:pt x="3576893" y="270855"/>
                  <a:pt x="3610489" y="244128"/>
                </a:cubicBezTo>
                <a:cubicBezTo>
                  <a:pt x="3606935" y="264036"/>
                  <a:pt x="3681284" y="241075"/>
                  <a:pt x="3667539" y="263271"/>
                </a:cubicBezTo>
                <a:cubicBezTo>
                  <a:pt x="3694251" y="276940"/>
                  <a:pt x="3701441" y="246803"/>
                  <a:pt x="3727614" y="258245"/>
                </a:cubicBezTo>
                <a:cubicBezTo>
                  <a:pt x="3754952" y="257751"/>
                  <a:pt x="3708960" y="240314"/>
                  <a:pt x="3738369" y="234506"/>
                </a:cubicBezTo>
                <a:cubicBezTo>
                  <a:pt x="3774580" y="230879"/>
                  <a:pt x="3768868" y="196201"/>
                  <a:pt x="3803670" y="236457"/>
                </a:cubicBezTo>
                <a:cubicBezTo>
                  <a:pt x="3839567" y="220301"/>
                  <a:pt x="3850064" y="239151"/>
                  <a:pt x="3903080" y="241890"/>
                </a:cubicBezTo>
                <a:cubicBezTo>
                  <a:pt x="3922859" y="227800"/>
                  <a:pt x="3941005" y="230826"/>
                  <a:pt x="3959588" y="239195"/>
                </a:cubicBezTo>
                <a:cubicBezTo>
                  <a:pt x="4009252" y="229421"/>
                  <a:pt x="4057491" y="239376"/>
                  <a:pt x="4114838" y="238165"/>
                </a:cubicBezTo>
                <a:cubicBezTo>
                  <a:pt x="4173784" y="217210"/>
                  <a:pt x="4209756" y="243378"/>
                  <a:pt x="4271023" y="241959"/>
                </a:cubicBezTo>
                <a:cubicBezTo>
                  <a:pt x="4326191" y="205535"/>
                  <a:pt x="4316856" y="279258"/>
                  <a:pt x="4367397" y="271442"/>
                </a:cubicBezTo>
                <a:cubicBezTo>
                  <a:pt x="4446016" y="235091"/>
                  <a:pt x="4369000" y="295343"/>
                  <a:pt x="4495366" y="271618"/>
                </a:cubicBezTo>
                <a:cubicBezTo>
                  <a:pt x="4501905" y="266287"/>
                  <a:pt x="4518077" y="269240"/>
                  <a:pt x="4517347" y="275639"/>
                </a:cubicBezTo>
                <a:cubicBezTo>
                  <a:pt x="4525170" y="272832"/>
                  <a:pt x="4542809" y="258800"/>
                  <a:pt x="4546116" y="268568"/>
                </a:cubicBezTo>
                <a:cubicBezTo>
                  <a:pt x="4586961" y="265354"/>
                  <a:pt x="4626617" y="255160"/>
                  <a:pt x="4661259" y="238966"/>
                </a:cubicBezTo>
                <a:cubicBezTo>
                  <a:pt x="4741966" y="247639"/>
                  <a:pt x="4693066" y="205693"/>
                  <a:pt x="4750403" y="204364"/>
                </a:cubicBezTo>
                <a:cubicBezTo>
                  <a:pt x="4798501" y="219113"/>
                  <a:pt x="4813319" y="201253"/>
                  <a:pt x="4867614" y="208668"/>
                </a:cubicBezTo>
                <a:cubicBezTo>
                  <a:pt x="4881621" y="174373"/>
                  <a:pt x="4917566" y="206761"/>
                  <a:pt x="4937036" y="195446"/>
                </a:cubicBezTo>
                <a:cubicBezTo>
                  <a:pt x="4974214" y="229763"/>
                  <a:pt x="5013321" y="152474"/>
                  <a:pt x="5047626" y="149604"/>
                </a:cubicBezTo>
                <a:cubicBezTo>
                  <a:pt x="5106046" y="150576"/>
                  <a:pt x="5172786" y="183138"/>
                  <a:pt x="5200247" y="142695"/>
                </a:cubicBezTo>
                <a:cubicBezTo>
                  <a:pt x="5206135" y="157748"/>
                  <a:pt x="5203071" y="179288"/>
                  <a:pt x="5235691" y="173330"/>
                </a:cubicBezTo>
                <a:cubicBezTo>
                  <a:pt x="5249654" y="179935"/>
                  <a:pt x="5254450" y="203448"/>
                  <a:pt x="5280133" y="189342"/>
                </a:cubicBezTo>
                <a:cubicBezTo>
                  <a:pt x="5244836" y="171370"/>
                  <a:pt x="5299493" y="163568"/>
                  <a:pt x="5291963" y="139446"/>
                </a:cubicBezTo>
                <a:cubicBezTo>
                  <a:pt x="5331555" y="120349"/>
                  <a:pt x="5427790" y="132865"/>
                  <a:pt x="5418472" y="89163"/>
                </a:cubicBezTo>
                <a:cubicBezTo>
                  <a:pt x="5428057" y="62053"/>
                  <a:pt x="5484665" y="97616"/>
                  <a:pt x="5482354" y="69470"/>
                </a:cubicBezTo>
                <a:cubicBezTo>
                  <a:pt x="5507119" y="85574"/>
                  <a:pt x="5545363" y="52240"/>
                  <a:pt x="5583280" y="49787"/>
                </a:cubicBezTo>
                <a:cubicBezTo>
                  <a:pt x="5589344" y="36484"/>
                  <a:pt x="5598103" y="36349"/>
                  <a:pt x="5613766" y="41855"/>
                </a:cubicBezTo>
                <a:cubicBezTo>
                  <a:pt x="5636621" y="41086"/>
                  <a:pt x="5660728" y="35034"/>
                  <a:pt x="5684952" y="2608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8155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E775-3F21-A4D0-B66F-BD17F48811F6}"/>
              </a:ext>
            </a:extLst>
          </p:cNvPr>
          <p:cNvSpPr>
            <a:spLocks noGrp="1"/>
          </p:cNvSpPr>
          <p:nvPr>
            <p:ph type="title"/>
          </p:nvPr>
        </p:nvSpPr>
        <p:spPr/>
        <p:txBody>
          <a:bodyPr/>
          <a:lstStyle/>
          <a:p>
            <a:r>
              <a:rPr lang="en-GB" dirty="0"/>
              <a:t>Communication Tools in THE RESTUARANT</a:t>
            </a:r>
          </a:p>
        </p:txBody>
      </p:sp>
      <p:sp>
        <p:nvSpPr>
          <p:cNvPr id="3" name="Content Placeholder 2">
            <a:extLst>
              <a:ext uri="{FF2B5EF4-FFF2-40B4-BE49-F238E27FC236}">
                <a16:creationId xmlns:a16="http://schemas.microsoft.com/office/drawing/2014/main" id="{4A873E21-AE1B-0068-CCCE-4F00DCEC7B52}"/>
              </a:ext>
            </a:extLst>
          </p:cNvPr>
          <p:cNvSpPr>
            <a:spLocks noGrp="1"/>
          </p:cNvSpPr>
          <p:nvPr>
            <p:ph idx="1"/>
          </p:nvPr>
        </p:nvSpPr>
        <p:spPr/>
        <p:txBody>
          <a:bodyPr>
            <a:normAutofit fontScale="62500" lnSpcReduction="20000"/>
          </a:bodyPr>
          <a:lstStyle/>
          <a:p>
            <a:r>
              <a:rPr lang="en-GB" b="1" dirty="0"/>
              <a:t>WhatsApp:</a:t>
            </a:r>
            <a:br>
              <a:rPr lang="en-GB" dirty="0"/>
            </a:br>
            <a:r>
              <a:rPr lang="en-GB" dirty="0"/>
              <a:t>After every shift, WhatsApp is used to communicate with the head management team. Staff share information about any problems during service and the number of customers served. This helps keep management updated and improves future planning.</a:t>
            </a:r>
          </a:p>
          <a:p>
            <a:pPr marL="0" indent="0">
              <a:buNone/>
            </a:pPr>
            <a:r>
              <a:rPr lang="en-GB" b="1" dirty="0"/>
              <a:t>Suggested Improvement:</a:t>
            </a:r>
            <a:br>
              <a:rPr lang="en-GB" dirty="0"/>
            </a:br>
            <a:r>
              <a:rPr lang="en-GB" dirty="0"/>
              <a:t>One change I would suggest is introducing a dedicated communication app for placement students and new staff once they join the hotel. This will help them stay informed about daily activities, understand what is expected, and feel more connected with the team.</a:t>
            </a:r>
          </a:p>
          <a:p>
            <a:pPr marL="0" indent="0">
              <a:buNone/>
            </a:pPr>
            <a:r>
              <a:rPr lang="en-GB" dirty="0"/>
              <a:t>Other tools we can use is that we get staff to use trail app most often and get task done during day and make them feel confidences and this will help them to ask more often question and sometime get them into pairs because some new staff or new placement students feel shy or not sure what to do. </a:t>
            </a:r>
          </a:p>
          <a:p>
            <a:r>
              <a:rPr lang="en-GB" b="1" dirty="0"/>
              <a:t>Task/Trail App:</a:t>
            </a:r>
            <a:br>
              <a:rPr lang="en-GB" dirty="0"/>
            </a:br>
            <a:r>
              <a:rPr lang="en-GB" dirty="0"/>
              <a:t>Another useful tool is encouraging staff to use a task or trail app regularly. This helps staff complete daily tasks efficiently and builds their confidence. It also encourages them to ask questions and stay engaged in their work. </a:t>
            </a:r>
          </a:p>
          <a:p>
            <a:r>
              <a:rPr lang="en-GB" b="1" dirty="0"/>
              <a:t>Team Support (Pairing Staff):</a:t>
            </a:r>
            <a:br>
              <a:rPr lang="en-GB" dirty="0"/>
            </a:br>
            <a:r>
              <a:rPr lang="en-GB" dirty="0"/>
              <a:t>New staff or placement students can sometimes feel shy or unsure about what to do. Pairing them with experienced team members can improve communication, help them learn faster, and make them feel more comfortable.</a:t>
            </a:r>
          </a:p>
          <a:p>
            <a:r>
              <a:rPr lang="en-GB" b="1" dirty="0"/>
              <a:t>Training Videos / Audio Support:</a:t>
            </a:r>
            <a:br>
              <a:rPr lang="en-GB" dirty="0"/>
            </a:br>
            <a:r>
              <a:rPr lang="en-GB" dirty="0"/>
              <a:t>Having videos or audio guides that explain how everything works in the restaurant would be very helpful, especially for new staff. These can be available in different languages so everyone can understand easily. The videos can show where things are located and explain how the restaurant operates on a day to day. This helps staff feel more confident and reduces confusion during their shifts.</a:t>
            </a:r>
          </a:p>
          <a:p>
            <a:pPr marL="0" indent="0">
              <a:buNone/>
            </a:pPr>
            <a:endParaRPr lang="en-GB" dirty="0"/>
          </a:p>
        </p:txBody>
      </p:sp>
    </p:spTree>
    <p:extLst>
      <p:ext uri="{BB962C8B-B14F-4D97-AF65-F5344CB8AC3E}">
        <p14:creationId xmlns:p14="http://schemas.microsoft.com/office/powerpoint/2010/main" val="4281875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1385EC2-094E-F3D4-504F-C2A7A37C43A9}"/>
              </a:ext>
            </a:extLst>
          </p:cNvPr>
          <p:cNvPicPr>
            <a:picLocks noChangeAspect="1"/>
          </p:cNvPicPr>
          <p:nvPr/>
        </p:nvPicPr>
        <p:blipFill>
          <a:blip r:embed="rId2"/>
          <a:srcRect r="1669"/>
          <a:stretch>
            <a:fillRect/>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FE76CC60-ABD1-60FF-3B82-AE5D49702748}"/>
              </a:ext>
            </a:extLst>
          </p:cNvPr>
          <p:cNvSpPr>
            <a:spLocks noGrp="1"/>
          </p:cNvSpPr>
          <p:nvPr>
            <p:ph idx="1"/>
          </p:nvPr>
        </p:nvSpPr>
        <p:spPr>
          <a:xfrm>
            <a:off x="5041381" y="1375488"/>
            <a:ext cx="5683624" cy="4107021"/>
          </a:xfrm>
        </p:spPr>
        <p:txBody>
          <a:bodyPr>
            <a:normAutofit/>
          </a:bodyPr>
          <a:lstStyle/>
          <a:p>
            <a:r>
              <a:rPr lang="en-GB" dirty="0"/>
              <a:t>Weekly staff training is important, so everyone understands new laws, hotel procedures, and updates from management. It also helps the team prepare for upcoming events, know what to order, and stay informed. This is why training should be held every week or every two weeks.</a:t>
            </a:r>
          </a:p>
          <a:p>
            <a:pPr marL="0" indent="0">
              <a:buNone/>
            </a:pPr>
            <a:endParaRPr lang="en-GB" dirty="0"/>
          </a:p>
          <a:p>
            <a:r>
              <a:rPr lang="en-GB" dirty="0"/>
              <a:t>Last staff training was on 18.11.25</a:t>
            </a:r>
          </a:p>
        </p:txBody>
      </p:sp>
      <p:sp>
        <p:nvSpPr>
          <p:cNvPr id="6" name="TextBox 5">
            <a:extLst>
              <a:ext uri="{FF2B5EF4-FFF2-40B4-BE49-F238E27FC236}">
                <a16:creationId xmlns:a16="http://schemas.microsoft.com/office/drawing/2014/main" id="{02B282EC-91D1-E817-E0B8-E7DBFF08D971}"/>
              </a:ext>
            </a:extLst>
          </p:cNvPr>
          <p:cNvSpPr txBox="1"/>
          <p:nvPr/>
        </p:nvSpPr>
        <p:spPr>
          <a:xfrm>
            <a:off x="8087745" y="4080260"/>
            <a:ext cx="2734930" cy="369332"/>
          </a:xfrm>
          <a:prstGeom prst="rect">
            <a:avLst/>
          </a:prstGeom>
          <a:noFill/>
        </p:spPr>
        <p:txBody>
          <a:bodyPr wrap="square">
            <a:spAutoFit/>
          </a:bodyPr>
          <a:lstStyle/>
          <a:p>
            <a:r>
              <a:rPr lang="en-GB" dirty="0"/>
              <a:t>(Morgans Hotel, 2026)</a:t>
            </a:r>
          </a:p>
        </p:txBody>
      </p:sp>
    </p:spTree>
    <p:extLst>
      <p:ext uri="{BB962C8B-B14F-4D97-AF65-F5344CB8AC3E}">
        <p14:creationId xmlns:p14="http://schemas.microsoft.com/office/powerpoint/2010/main" val="1434040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9" name="Rectangle 15368">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6D86BDC-B79C-57F9-2D35-D7DE2A2B671B}"/>
              </a:ext>
            </a:extLst>
          </p:cNvPr>
          <p:cNvSpPr>
            <a:spLocks noGrp="1"/>
          </p:cNvSpPr>
          <p:nvPr>
            <p:ph idx="1"/>
          </p:nvPr>
        </p:nvSpPr>
        <p:spPr>
          <a:xfrm>
            <a:off x="524166" y="870522"/>
            <a:ext cx="4361733" cy="4615878"/>
          </a:xfrm>
        </p:spPr>
        <p:txBody>
          <a:bodyPr>
            <a:noAutofit/>
          </a:bodyPr>
          <a:lstStyle/>
          <a:p>
            <a:pPr>
              <a:lnSpc>
                <a:spcPct val="90000"/>
              </a:lnSpc>
            </a:pPr>
            <a:r>
              <a:rPr lang="en-GB" sz="1800" dirty="0"/>
              <a:t>According to Blau, (2021) “With the understanding that communication is key, we instituted weekly “pod” meetings so that team members can openly talk about issues or ask questions. with an end goal of identifying solutions to those problems or answers to those questions. These meetings improved communication and allowed staff to get to know each other better. We instituted weekly departmental manager meetings to increase transparency and ensure that all staff receive clear communication about practice changes.”</a:t>
            </a:r>
          </a:p>
          <a:p>
            <a:pPr>
              <a:lnSpc>
                <a:spcPct val="90000"/>
              </a:lnSpc>
            </a:pPr>
            <a:endParaRPr lang="en-GB" sz="1800" dirty="0"/>
          </a:p>
          <a:p>
            <a:pPr>
              <a:lnSpc>
                <a:spcPct val="90000"/>
              </a:lnSpc>
            </a:pPr>
            <a:r>
              <a:rPr lang="en-GB" sz="1800" dirty="0"/>
              <a:t>It is important to have weekly meetings for new staff so they can get updates, learn about hotel procedures, and discuss any issues. They can give feedback, which helps improve the hotel, as mentioned in their training.</a:t>
            </a:r>
          </a:p>
        </p:txBody>
      </p:sp>
      <p:pic>
        <p:nvPicPr>
          <p:cNvPr id="15362" name="Picture 2" descr="8 Types of Meetings: Matching the Right Format to Objectives">
            <a:extLst>
              <a:ext uri="{FF2B5EF4-FFF2-40B4-BE49-F238E27FC236}">
                <a16:creationId xmlns:a16="http://schemas.microsoft.com/office/drawing/2014/main" id="{9E18E1B7-A9E7-DA99-C70D-141A989BF6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616" r="22550" b="-1"/>
          <a:stretch>
            <a:fillRect/>
          </a:stretch>
        </p:blipFill>
        <p:spPr bwMode="auto">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642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4" name="Rectangle 6153">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6" name="Rectangle 6155">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B19600-E340-6C46-0B31-F60709755080}"/>
              </a:ext>
            </a:extLst>
          </p:cNvPr>
          <p:cNvSpPr>
            <a:spLocks noGrp="1"/>
          </p:cNvSpPr>
          <p:nvPr>
            <p:ph type="title"/>
          </p:nvPr>
        </p:nvSpPr>
        <p:spPr>
          <a:xfrm>
            <a:off x="1050879" y="609601"/>
            <a:ext cx="6967181" cy="1216024"/>
          </a:xfrm>
        </p:spPr>
        <p:txBody>
          <a:bodyPr>
            <a:normAutofit/>
          </a:bodyPr>
          <a:lstStyle/>
          <a:p>
            <a:r>
              <a:rPr lang="en-GB" dirty="0"/>
              <a:t>Communication problem</a:t>
            </a:r>
          </a:p>
        </p:txBody>
      </p:sp>
      <p:sp>
        <p:nvSpPr>
          <p:cNvPr id="3" name="Content Placeholder 2">
            <a:extLst>
              <a:ext uri="{FF2B5EF4-FFF2-40B4-BE49-F238E27FC236}">
                <a16:creationId xmlns:a16="http://schemas.microsoft.com/office/drawing/2014/main" id="{FB010C37-D9EF-D9E1-F56F-566DECF4A066}"/>
              </a:ext>
            </a:extLst>
          </p:cNvPr>
          <p:cNvSpPr>
            <a:spLocks noGrp="1"/>
          </p:cNvSpPr>
          <p:nvPr>
            <p:ph idx="1"/>
          </p:nvPr>
        </p:nvSpPr>
        <p:spPr>
          <a:xfrm>
            <a:off x="1050879" y="2147356"/>
            <a:ext cx="6967181" cy="4107021"/>
          </a:xfrm>
        </p:spPr>
        <p:txBody>
          <a:bodyPr>
            <a:normAutofit/>
          </a:bodyPr>
          <a:lstStyle/>
          <a:p>
            <a:r>
              <a:rPr lang="en-GB" dirty="0"/>
              <a:t>From a research I found. According to Albert Einstein </a:t>
            </a:r>
            <a:r>
              <a:rPr lang="en-GB" b="1" dirty="0"/>
              <a:t>“We cannot solve our problems with the same thinking we used when we created them”</a:t>
            </a:r>
            <a:r>
              <a:rPr lang="en-GB" dirty="0"/>
              <a:t>. By this he means to solve a problem, we must think differently or try a new approach. </a:t>
            </a:r>
          </a:p>
          <a:p>
            <a:r>
              <a:rPr lang="en-GB" dirty="0"/>
              <a:t>If a team in the restaurant is having a communication problem during service, they are using the same communication style, the problem will continue. But instead, if they change the way they communicate (Training, instruction or team briefing) the problem could be improving.</a:t>
            </a:r>
          </a:p>
          <a:p>
            <a:pPr marL="0" indent="0">
              <a:buNone/>
            </a:pPr>
            <a:r>
              <a:rPr lang="en-GB" b="1" dirty="0"/>
              <a:t>(Digiovanna, 2024).</a:t>
            </a:r>
          </a:p>
          <a:p>
            <a:endParaRPr lang="en-GB" b="1" dirty="0"/>
          </a:p>
          <a:p>
            <a:pPr marL="0" indent="0">
              <a:buNone/>
            </a:pPr>
            <a:endParaRPr lang="en-GB" dirty="0"/>
          </a:p>
        </p:txBody>
      </p:sp>
      <p:pic>
        <p:nvPicPr>
          <p:cNvPr id="6149" name="Picture 5" descr="Albert Einstein - Wikipedia">
            <a:extLst>
              <a:ext uri="{FF2B5EF4-FFF2-40B4-BE49-F238E27FC236}">
                <a16:creationId xmlns:a16="http://schemas.microsoft.com/office/drawing/2014/main" id="{817C938B-EB00-2C79-C570-154EB8654C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3766" r="10052" b="1"/>
          <a:stretch>
            <a:fillRect/>
          </a:stretch>
        </p:blipFill>
        <p:spPr bwMode="auto">
          <a:xfrm>
            <a:off x="7968222" y="2"/>
            <a:ext cx="4223778" cy="6865951"/>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420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6B10A-673C-5CF6-3F78-5BBC611E0B50}"/>
              </a:ext>
            </a:extLst>
          </p:cNvPr>
          <p:cNvSpPr>
            <a:spLocks noGrp="1"/>
          </p:cNvSpPr>
          <p:nvPr>
            <p:ph type="title"/>
          </p:nvPr>
        </p:nvSpPr>
        <p:spPr/>
        <p:txBody>
          <a:bodyPr/>
          <a:lstStyle/>
          <a:p>
            <a:r>
              <a:rPr lang="en-GB" b="1" i="1" dirty="0"/>
              <a:t>Staff Training Activities</a:t>
            </a:r>
            <a:br>
              <a:rPr lang="en-GB" b="1" dirty="0"/>
            </a:br>
            <a:endParaRPr lang="en-GB" dirty="0"/>
          </a:p>
        </p:txBody>
      </p:sp>
      <p:sp>
        <p:nvSpPr>
          <p:cNvPr id="3" name="Content Placeholder 2">
            <a:extLst>
              <a:ext uri="{FF2B5EF4-FFF2-40B4-BE49-F238E27FC236}">
                <a16:creationId xmlns:a16="http://schemas.microsoft.com/office/drawing/2014/main" id="{64A1C7B5-F5F9-EAEA-F6D2-05634B76D354}"/>
              </a:ext>
            </a:extLst>
          </p:cNvPr>
          <p:cNvSpPr>
            <a:spLocks noGrp="1"/>
          </p:cNvSpPr>
          <p:nvPr>
            <p:ph idx="1"/>
          </p:nvPr>
        </p:nvSpPr>
        <p:spPr/>
        <p:txBody>
          <a:bodyPr/>
          <a:lstStyle/>
          <a:p>
            <a:pPr marL="0" indent="0">
              <a:buNone/>
            </a:pPr>
            <a:r>
              <a:rPr lang="en-GB" dirty="0"/>
              <a:t>Staff could use those activities to improve on the communication, by using those:</a:t>
            </a:r>
          </a:p>
          <a:p>
            <a:r>
              <a:rPr lang="en-GB" dirty="0"/>
              <a:t>Role play - </a:t>
            </a:r>
          </a:p>
        </p:txBody>
      </p:sp>
      <p:sp>
        <p:nvSpPr>
          <p:cNvPr id="4" name="Rectangle 1">
            <a:extLst>
              <a:ext uri="{FF2B5EF4-FFF2-40B4-BE49-F238E27FC236}">
                <a16:creationId xmlns:a16="http://schemas.microsoft.com/office/drawing/2014/main" id="{B76CC616-A8A7-74BF-27FE-A6493C6CF41E}"/>
              </a:ext>
            </a:extLst>
          </p:cNvPr>
          <p:cNvSpPr>
            <a:spLocks noChangeArrowheads="1"/>
          </p:cNvSpPr>
          <p:nvPr/>
        </p:nvSpPr>
        <p:spPr bwMode="auto">
          <a:xfrm>
            <a:off x="2961564" y="556828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Staff will </a:t>
            </a:r>
            <a:r>
              <a:rPr kumimoji="0" lang="en-US" altLang="en-US" sz="1800" b="0" i="0" u="none" strike="noStrike" cap="none" normalizeH="0" baseline="0" dirty="0" err="1">
                <a:ln>
                  <a:noFill/>
                </a:ln>
                <a:solidFill>
                  <a:schemeClr val="tx1"/>
                </a:solidFill>
                <a:effectLst/>
                <a:latin typeface="Arial" panose="020B0604020202020204" pitchFamily="34" charset="0"/>
              </a:rPr>
              <a:t>practise</a:t>
            </a:r>
            <a:r>
              <a:rPr kumimoji="0" lang="en-US" altLang="en-US" sz="1800" b="0" i="0" u="none" strike="noStrike" cap="none" normalizeH="0" baseline="0" dirty="0">
                <a:ln>
                  <a:noFill/>
                </a:ln>
                <a:solidFill>
                  <a:schemeClr val="tx1"/>
                </a:solidFill>
                <a:effectLst/>
                <a:latin typeface="Arial" panose="020B0604020202020204" pitchFamily="34" charset="0"/>
              </a:rPr>
              <a:t> taking orders and communicating with kitchen staff</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App Practice (Pocket Touch)</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Staff will </a:t>
            </a:r>
            <a:r>
              <a:rPr kumimoji="0" lang="en-US" altLang="en-US" sz="1800" b="0" i="0" u="none" strike="noStrike" cap="none" normalizeH="0" baseline="0" dirty="0" err="1">
                <a:ln>
                  <a:noFill/>
                </a:ln>
                <a:solidFill>
                  <a:schemeClr val="tx1"/>
                </a:solidFill>
                <a:effectLst/>
                <a:latin typeface="Arial" panose="020B0604020202020204" pitchFamily="34" charset="0"/>
              </a:rPr>
              <a:t>practise</a:t>
            </a:r>
            <a:r>
              <a:rPr kumimoji="0" lang="en-US" altLang="en-US" sz="1800" b="0" i="0" u="none" strike="noStrike" cap="none" normalizeH="0" baseline="0" dirty="0">
                <a:ln>
                  <a:noFill/>
                </a:ln>
                <a:solidFill>
                  <a:schemeClr val="tx1"/>
                </a:solidFill>
                <a:effectLst/>
                <a:latin typeface="Arial" panose="020B0604020202020204" pitchFamily="34" charset="0"/>
              </a:rPr>
              <a:t> entering orders correctly during a simulated busy service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Pair Work</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New staff will be paired with experienced staff to improve confidence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Group Discussion</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Staff will share challenges and suggest solutions</a:t>
            </a:r>
          </a:p>
        </p:txBody>
      </p:sp>
    </p:spTree>
    <p:extLst>
      <p:ext uri="{BB962C8B-B14F-4D97-AF65-F5344CB8AC3E}">
        <p14:creationId xmlns:p14="http://schemas.microsoft.com/office/powerpoint/2010/main" val="4291559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trategies for Teaching Different Learning Styles">
            <a:extLst>
              <a:ext uri="{FF2B5EF4-FFF2-40B4-BE49-F238E27FC236}">
                <a16:creationId xmlns:a16="http://schemas.microsoft.com/office/drawing/2014/main" id="{98298875-69EF-81A3-1837-EE21973785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3" t="28380" r="1789" b="13044"/>
          <a:stretch>
            <a:fillRect/>
          </a:stretch>
        </p:blipFill>
        <p:spPr bwMode="auto">
          <a:xfrm>
            <a:off x="2647665" y="1965278"/>
            <a:ext cx="6291618" cy="46197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97B782F-599B-1873-F4BC-1F9F5B3C3213}"/>
              </a:ext>
            </a:extLst>
          </p:cNvPr>
          <p:cNvSpPr>
            <a:spLocks noGrp="1"/>
          </p:cNvSpPr>
          <p:nvPr>
            <p:ph type="title"/>
          </p:nvPr>
        </p:nvSpPr>
        <p:spPr>
          <a:xfrm>
            <a:off x="1717343" y="514066"/>
            <a:ext cx="8152262" cy="1216024"/>
          </a:xfrm>
        </p:spPr>
        <p:txBody>
          <a:bodyPr>
            <a:normAutofit/>
          </a:bodyPr>
          <a:lstStyle/>
          <a:p>
            <a:r>
              <a:rPr lang="en-GB" dirty="0"/>
              <a:t>4 Different Learning Styles</a:t>
            </a:r>
          </a:p>
        </p:txBody>
      </p:sp>
    </p:spTree>
    <p:extLst>
      <p:ext uri="{BB962C8B-B14F-4D97-AF65-F5344CB8AC3E}">
        <p14:creationId xmlns:p14="http://schemas.microsoft.com/office/powerpoint/2010/main" val="3107047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5" name="Rectangle 11274">
            <a:extLst>
              <a:ext uri="{FF2B5EF4-FFF2-40B4-BE49-F238E27FC236}">
                <a16:creationId xmlns:a16="http://schemas.microsoft.com/office/drawing/2014/main" id="{A182D396-EC2D-4435-A2E7-2BE57CF6A1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7" name="Freeform: Shape 11276">
            <a:extLst>
              <a:ext uri="{FF2B5EF4-FFF2-40B4-BE49-F238E27FC236}">
                <a16:creationId xmlns:a16="http://schemas.microsoft.com/office/drawing/2014/main" id="{EA4CB988-4FC4-43C9-A77B-2DA3729E83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93216"/>
          </a:xfrm>
          <a:custGeom>
            <a:avLst/>
            <a:gdLst>
              <a:gd name="connsiteX0" fmla="*/ 0 w 12192000"/>
              <a:gd name="connsiteY0" fmla="*/ 0 h 4293216"/>
              <a:gd name="connsiteX1" fmla="*/ 12192000 w 12192000"/>
              <a:gd name="connsiteY1" fmla="*/ 0 h 4293216"/>
              <a:gd name="connsiteX2" fmla="*/ 12192000 w 12192000"/>
              <a:gd name="connsiteY2" fmla="*/ 3185673 h 4293216"/>
              <a:gd name="connsiteX3" fmla="*/ 12143112 w 12192000"/>
              <a:gd name="connsiteY3" fmla="*/ 3193652 h 4293216"/>
              <a:gd name="connsiteX4" fmla="*/ 12094615 w 12192000"/>
              <a:gd name="connsiteY4" fmla="*/ 3199036 h 4293216"/>
              <a:gd name="connsiteX5" fmla="*/ 11894900 w 12192000"/>
              <a:gd name="connsiteY5" fmla="*/ 3195541 h 4293216"/>
              <a:gd name="connsiteX6" fmla="*/ 11750719 w 12192000"/>
              <a:gd name="connsiteY6" fmla="*/ 3229160 h 4293216"/>
              <a:gd name="connsiteX7" fmla="*/ 11680531 w 12192000"/>
              <a:gd name="connsiteY7" fmla="*/ 3236357 h 4293216"/>
              <a:gd name="connsiteX8" fmla="*/ 11538829 w 12192000"/>
              <a:gd name="connsiteY8" fmla="*/ 3227833 h 4293216"/>
              <a:gd name="connsiteX9" fmla="*/ 11369225 w 12192000"/>
              <a:gd name="connsiteY9" fmla="*/ 3292807 h 4293216"/>
              <a:gd name="connsiteX10" fmla="*/ 11234439 w 12192000"/>
              <a:gd name="connsiteY10" fmla="*/ 3350975 h 4293216"/>
              <a:gd name="connsiteX11" fmla="*/ 11110124 w 12192000"/>
              <a:gd name="connsiteY11" fmla="*/ 3358608 h 4293216"/>
              <a:gd name="connsiteX12" fmla="*/ 10891631 w 12192000"/>
              <a:gd name="connsiteY12" fmla="*/ 3390185 h 4293216"/>
              <a:gd name="connsiteX13" fmla="*/ 10625578 w 12192000"/>
              <a:gd name="connsiteY13" fmla="*/ 3379924 h 4293216"/>
              <a:gd name="connsiteX14" fmla="*/ 10506803 w 12192000"/>
              <a:gd name="connsiteY14" fmla="*/ 3368850 h 4293216"/>
              <a:gd name="connsiteX15" fmla="*/ 10418676 w 12192000"/>
              <a:gd name="connsiteY15" fmla="*/ 3363381 h 4293216"/>
              <a:gd name="connsiteX16" fmla="*/ 10306960 w 12192000"/>
              <a:gd name="connsiteY16" fmla="*/ 3359182 h 4293216"/>
              <a:gd name="connsiteX17" fmla="*/ 10208991 w 12192000"/>
              <a:gd name="connsiteY17" fmla="*/ 3371982 h 4293216"/>
              <a:gd name="connsiteX18" fmla="*/ 9997701 w 12192000"/>
              <a:gd name="connsiteY18" fmla="*/ 3359884 h 4293216"/>
              <a:gd name="connsiteX19" fmla="*/ 9843565 w 12192000"/>
              <a:gd name="connsiteY19" fmla="*/ 3385923 h 4293216"/>
              <a:gd name="connsiteX20" fmla="*/ 9485316 w 12192000"/>
              <a:gd name="connsiteY20" fmla="*/ 3380559 h 4293216"/>
              <a:gd name="connsiteX21" fmla="*/ 9452412 w 12192000"/>
              <a:gd name="connsiteY21" fmla="*/ 3377143 h 4293216"/>
              <a:gd name="connsiteX22" fmla="*/ 9345198 w 12192000"/>
              <a:gd name="connsiteY22" fmla="*/ 3374085 h 4293216"/>
              <a:gd name="connsiteX23" fmla="*/ 9275445 w 12192000"/>
              <a:gd name="connsiteY23" fmla="*/ 3363071 h 4293216"/>
              <a:gd name="connsiteX24" fmla="*/ 9134361 w 12192000"/>
              <a:gd name="connsiteY24" fmla="*/ 3327111 h 4293216"/>
              <a:gd name="connsiteX25" fmla="*/ 9040757 w 12192000"/>
              <a:gd name="connsiteY25" fmla="*/ 3342694 h 4293216"/>
              <a:gd name="connsiteX26" fmla="*/ 8760781 w 12192000"/>
              <a:gd name="connsiteY26" fmla="*/ 3332936 h 4293216"/>
              <a:gd name="connsiteX27" fmla="*/ 8687117 w 12192000"/>
              <a:gd name="connsiteY27" fmla="*/ 3331230 h 4293216"/>
              <a:gd name="connsiteX28" fmla="*/ 8470507 w 12192000"/>
              <a:gd name="connsiteY28" fmla="*/ 3337453 h 4293216"/>
              <a:gd name="connsiteX29" fmla="*/ 8315381 w 12192000"/>
              <a:gd name="connsiteY29" fmla="*/ 3322295 h 4293216"/>
              <a:gd name="connsiteX30" fmla="*/ 8294201 w 12192000"/>
              <a:gd name="connsiteY30" fmla="*/ 3332050 h 4293216"/>
              <a:gd name="connsiteX31" fmla="*/ 8164831 w 12192000"/>
              <a:gd name="connsiteY31" fmla="*/ 3359700 h 4293216"/>
              <a:gd name="connsiteX32" fmla="*/ 8075075 w 12192000"/>
              <a:gd name="connsiteY32" fmla="*/ 3417343 h 4293216"/>
              <a:gd name="connsiteX33" fmla="*/ 7918115 w 12192000"/>
              <a:gd name="connsiteY33" fmla="*/ 3455579 h 4293216"/>
              <a:gd name="connsiteX34" fmla="*/ 7760841 w 12192000"/>
              <a:gd name="connsiteY34" fmla="*/ 3487563 h 4293216"/>
              <a:gd name="connsiteX35" fmla="*/ 7702987 w 12192000"/>
              <a:gd name="connsiteY35" fmla="*/ 3496294 h 4293216"/>
              <a:gd name="connsiteX36" fmla="*/ 7521263 w 12192000"/>
              <a:gd name="connsiteY36" fmla="*/ 3513388 h 4293216"/>
              <a:gd name="connsiteX37" fmla="*/ 7459193 w 12192000"/>
              <a:gd name="connsiteY37" fmla="*/ 3519960 h 4293216"/>
              <a:gd name="connsiteX38" fmla="*/ 7406503 w 12192000"/>
              <a:gd name="connsiteY38" fmla="*/ 3556202 h 4293216"/>
              <a:gd name="connsiteX39" fmla="*/ 7333249 w 12192000"/>
              <a:gd name="connsiteY39" fmla="*/ 3574690 h 4293216"/>
              <a:gd name="connsiteX40" fmla="*/ 7289557 w 12192000"/>
              <a:gd name="connsiteY40" fmla="*/ 3586062 h 4293216"/>
              <a:gd name="connsiteX41" fmla="*/ 7164101 w 12192000"/>
              <a:gd name="connsiteY41" fmla="*/ 3592446 h 4293216"/>
              <a:gd name="connsiteX42" fmla="*/ 6997295 w 12192000"/>
              <a:gd name="connsiteY42" fmla="*/ 3549161 h 4293216"/>
              <a:gd name="connsiteX43" fmla="*/ 6869492 w 12192000"/>
              <a:gd name="connsiteY43" fmla="*/ 3547094 h 4293216"/>
              <a:gd name="connsiteX44" fmla="*/ 6862104 w 12192000"/>
              <a:gd name="connsiteY44" fmla="*/ 3555890 h 4293216"/>
              <a:gd name="connsiteX45" fmla="*/ 6765720 w 12192000"/>
              <a:gd name="connsiteY45" fmla="*/ 3544539 h 4293216"/>
              <a:gd name="connsiteX46" fmla="*/ 6644256 w 12192000"/>
              <a:gd name="connsiteY46" fmla="*/ 3563766 h 4293216"/>
              <a:gd name="connsiteX47" fmla="*/ 6547019 w 12192000"/>
              <a:gd name="connsiteY47" fmla="*/ 3578825 h 4293216"/>
              <a:gd name="connsiteX48" fmla="*/ 6494018 w 12192000"/>
              <a:gd name="connsiteY48" fmla="*/ 3590263 h 4293216"/>
              <a:gd name="connsiteX49" fmla="*/ 6456586 w 12192000"/>
              <a:gd name="connsiteY49" fmla="*/ 3603733 h 4293216"/>
              <a:gd name="connsiteX50" fmla="*/ 6355200 w 12192000"/>
              <a:gd name="connsiteY50" fmla="*/ 3610328 h 4293216"/>
              <a:gd name="connsiteX51" fmla="*/ 6229969 w 12192000"/>
              <a:gd name="connsiteY51" fmla="*/ 3614226 h 4293216"/>
              <a:gd name="connsiteX52" fmla="*/ 6148942 w 12192000"/>
              <a:gd name="connsiteY52" fmla="*/ 3612128 h 4293216"/>
              <a:gd name="connsiteX53" fmla="*/ 6120984 w 12192000"/>
              <a:gd name="connsiteY53" fmla="*/ 3624460 h 4293216"/>
              <a:gd name="connsiteX54" fmla="*/ 6116837 w 12192000"/>
              <a:gd name="connsiteY54" fmla="*/ 3636243 h 4293216"/>
              <a:gd name="connsiteX55" fmla="*/ 6097661 w 12192000"/>
              <a:gd name="connsiteY55" fmla="*/ 3639228 h 4293216"/>
              <a:gd name="connsiteX56" fmla="*/ 6093123 w 12192000"/>
              <a:gd name="connsiteY56" fmla="*/ 3642160 h 4293216"/>
              <a:gd name="connsiteX57" fmla="*/ 6052914 w 12192000"/>
              <a:gd name="connsiteY57" fmla="*/ 3647760 h 4293216"/>
              <a:gd name="connsiteX58" fmla="*/ 5995823 w 12192000"/>
              <a:gd name="connsiteY58" fmla="*/ 3635040 h 4293216"/>
              <a:gd name="connsiteX59" fmla="*/ 5865838 w 12192000"/>
              <a:gd name="connsiteY59" fmla="*/ 3656467 h 4293216"/>
              <a:gd name="connsiteX60" fmla="*/ 5491971 w 12192000"/>
              <a:gd name="connsiteY60" fmla="*/ 3676789 h 4293216"/>
              <a:gd name="connsiteX61" fmla="*/ 5259335 w 12192000"/>
              <a:gd name="connsiteY61" fmla="*/ 3672942 h 4293216"/>
              <a:gd name="connsiteX62" fmla="*/ 5091319 w 12192000"/>
              <a:gd name="connsiteY62" fmla="*/ 3667277 h 4293216"/>
              <a:gd name="connsiteX63" fmla="*/ 5016802 w 12192000"/>
              <a:gd name="connsiteY63" fmla="*/ 3651805 h 4293216"/>
              <a:gd name="connsiteX64" fmla="*/ 4994076 w 12192000"/>
              <a:gd name="connsiteY64" fmla="*/ 3643894 h 4293216"/>
              <a:gd name="connsiteX65" fmla="*/ 4991255 w 12192000"/>
              <a:gd name="connsiteY65" fmla="*/ 3645778 h 4293216"/>
              <a:gd name="connsiteX66" fmla="*/ 4964719 w 12192000"/>
              <a:gd name="connsiteY66" fmla="*/ 3645057 h 4293216"/>
              <a:gd name="connsiteX67" fmla="*/ 4958984 w 12192000"/>
              <a:gd name="connsiteY67" fmla="*/ 3639197 h 4293216"/>
              <a:gd name="connsiteX68" fmla="*/ 4940802 w 12192000"/>
              <a:gd name="connsiteY68" fmla="*/ 3636915 h 4293216"/>
              <a:gd name="connsiteX69" fmla="*/ 4905046 w 12192000"/>
              <a:gd name="connsiteY69" fmla="*/ 3627605 h 4293216"/>
              <a:gd name="connsiteX70" fmla="*/ 4898297 w 12192000"/>
              <a:gd name="connsiteY70" fmla="*/ 3630378 h 4293216"/>
              <a:gd name="connsiteX71" fmla="*/ 4853352 w 12192000"/>
              <a:gd name="connsiteY71" fmla="*/ 3636980 h 4293216"/>
              <a:gd name="connsiteX72" fmla="*/ 4843504 w 12192000"/>
              <a:gd name="connsiteY72" fmla="*/ 3625413 h 4293216"/>
              <a:gd name="connsiteX73" fmla="*/ 4828154 w 12192000"/>
              <a:gd name="connsiteY73" fmla="*/ 3632802 h 4293216"/>
              <a:gd name="connsiteX74" fmla="*/ 4798883 w 12192000"/>
              <a:gd name="connsiteY74" fmla="*/ 3642033 h 4293216"/>
              <a:gd name="connsiteX75" fmla="*/ 4731045 w 12192000"/>
              <a:gd name="connsiteY75" fmla="*/ 3689844 h 4293216"/>
              <a:gd name="connsiteX76" fmla="*/ 4674720 w 12192000"/>
              <a:gd name="connsiteY76" fmla="*/ 3682772 h 4293216"/>
              <a:gd name="connsiteX77" fmla="*/ 4663344 w 12192000"/>
              <a:gd name="connsiteY77" fmla="*/ 3682515 h 4293216"/>
              <a:gd name="connsiteX78" fmla="*/ 4663100 w 12192000"/>
              <a:gd name="connsiteY78" fmla="*/ 3682992 h 4293216"/>
              <a:gd name="connsiteX79" fmla="*/ 4651066 w 12192000"/>
              <a:gd name="connsiteY79" fmla="*/ 3683681 h 4293216"/>
              <a:gd name="connsiteX80" fmla="*/ 4642602 w 12192000"/>
              <a:gd name="connsiteY80" fmla="*/ 3682048 h 4293216"/>
              <a:gd name="connsiteX81" fmla="*/ 4620533 w 12192000"/>
              <a:gd name="connsiteY81" fmla="*/ 3681551 h 4293216"/>
              <a:gd name="connsiteX82" fmla="*/ 4612820 w 12192000"/>
              <a:gd name="connsiteY82" fmla="*/ 3684580 h 4293216"/>
              <a:gd name="connsiteX83" fmla="*/ 4420068 w 12192000"/>
              <a:gd name="connsiteY83" fmla="*/ 3795398 h 4293216"/>
              <a:gd name="connsiteX84" fmla="*/ 4283652 w 12192000"/>
              <a:gd name="connsiteY84" fmla="*/ 3840751 h 4293216"/>
              <a:gd name="connsiteX85" fmla="*/ 4233002 w 12192000"/>
              <a:gd name="connsiteY85" fmla="*/ 3854432 h 4293216"/>
              <a:gd name="connsiteX86" fmla="*/ 4148272 w 12192000"/>
              <a:gd name="connsiteY86" fmla="*/ 3890899 h 4293216"/>
              <a:gd name="connsiteX87" fmla="*/ 4110070 w 12192000"/>
              <a:gd name="connsiteY87" fmla="*/ 3894727 h 4293216"/>
              <a:gd name="connsiteX88" fmla="*/ 4072288 w 12192000"/>
              <a:gd name="connsiteY88" fmla="*/ 3887183 h 4293216"/>
              <a:gd name="connsiteX89" fmla="*/ 3975778 w 12192000"/>
              <a:gd name="connsiteY89" fmla="*/ 3939546 h 4293216"/>
              <a:gd name="connsiteX90" fmla="*/ 3912797 w 12192000"/>
              <a:gd name="connsiteY90" fmla="*/ 3964223 h 4293216"/>
              <a:gd name="connsiteX91" fmla="*/ 3861674 w 12192000"/>
              <a:gd name="connsiteY91" fmla="*/ 3961130 h 4293216"/>
              <a:gd name="connsiteX92" fmla="*/ 3731729 w 12192000"/>
              <a:gd name="connsiteY92" fmla="*/ 3978381 h 4293216"/>
              <a:gd name="connsiteX93" fmla="*/ 3548983 w 12192000"/>
              <a:gd name="connsiteY93" fmla="*/ 3969289 h 4293216"/>
              <a:gd name="connsiteX94" fmla="*/ 3491586 w 12192000"/>
              <a:gd name="connsiteY94" fmla="*/ 3977333 h 4293216"/>
              <a:gd name="connsiteX95" fmla="*/ 3486313 w 12192000"/>
              <a:gd name="connsiteY95" fmla="*/ 3986680 h 4293216"/>
              <a:gd name="connsiteX96" fmla="*/ 3395074 w 12192000"/>
              <a:gd name="connsiteY96" fmla="*/ 3965888 h 4293216"/>
              <a:gd name="connsiteX97" fmla="*/ 3285495 w 12192000"/>
              <a:gd name="connsiteY97" fmla="*/ 4000384 h 4293216"/>
              <a:gd name="connsiteX98" fmla="*/ 3206618 w 12192000"/>
              <a:gd name="connsiteY98" fmla="*/ 4036832 h 4293216"/>
              <a:gd name="connsiteX99" fmla="*/ 3160750 w 12192000"/>
              <a:gd name="connsiteY99" fmla="*/ 4052769 h 4293216"/>
              <a:gd name="connsiteX100" fmla="*/ 3129193 w 12192000"/>
              <a:gd name="connsiteY100" fmla="*/ 4069358 h 4293216"/>
              <a:gd name="connsiteX101" fmla="*/ 3039071 w 12192000"/>
              <a:gd name="connsiteY101" fmla="*/ 4084720 h 4293216"/>
              <a:gd name="connsiteX102" fmla="*/ 2885593 w 12192000"/>
              <a:gd name="connsiteY102" fmla="*/ 4098953 h 4293216"/>
              <a:gd name="connsiteX103" fmla="*/ 2786787 w 12192000"/>
              <a:gd name="connsiteY103" fmla="*/ 4155895 h 4293216"/>
              <a:gd name="connsiteX104" fmla="*/ 2654560 w 12192000"/>
              <a:gd name="connsiteY104" fmla="*/ 4163783 h 4293216"/>
              <a:gd name="connsiteX105" fmla="*/ 2380801 w 12192000"/>
              <a:gd name="connsiteY105" fmla="*/ 4186131 h 4293216"/>
              <a:gd name="connsiteX106" fmla="*/ 2063928 w 12192000"/>
              <a:gd name="connsiteY106" fmla="*/ 4224310 h 4293216"/>
              <a:gd name="connsiteX107" fmla="*/ 1862741 w 12192000"/>
              <a:gd name="connsiteY107" fmla="*/ 4255957 h 4293216"/>
              <a:gd name="connsiteX108" fmla="*/ 1737817 w 12192000"/>
              <a:gd name="connsiteY108" fmla="*/ 4262724 h 4293216"/>
              <a:gd name="connsiteX109" fmla="*/ 1676636 w 12192000"/>
              <a:gd name="connsiteY109" fmla="*/ 4260795 h 4293216"/>
              <a:gd name="connsiteX110" fmla="*/ 1645414 w 12192000"/>
              <a:gd name="connsiteY110" fmla="*/ 4275834 h 4293216"/>
              <a:gd name="connsiteX111" fmla="*/ 1640709 w 12192000"/>
              <a:gd name="connsiteY111" fmla="*/ 4278408 h 4293216"/>
              <a:gd name="connsiteX112" fmla="*/ 1629709 w 12192000"/>
              <a:gd name="connsiteY112" fmla="*/ 4274155 h 4293216"/>
              <a:gd name="connsiteX113" fmla="*/ 1493817 w 12192000"/>
              <a:gd name="connsiteY113" fmla="*/ 4278417 h 4293216"/>
              <a:gd name="connsiteX114" fmla="*/ 1350289 w 12192000"/>
              <a:gd name="connsiteY114" fmla="*/ 4293216 h 4293216"/>
              <a:gd name="connsiteX115" fmla="*/ 1045574 w 12192000"/>
              <a:gd name="connsiteY115" fmla="*/ 4279791 h 4293216"/>
              <a:gd name="connsiteX116" fmla="*/ 998405 w 12192000"/>
              <a:gd name="connsiteY116" fmla="*/ 4276696 h 4293216"/>
              <a:gd name="connsiteX117" fmla="*/ 827314 w 12192000"/>
              <a:gd name="connsiteY117" fmla="*/ 4218527 h 4293216"/>
              <a:gd name="connsiteX118" fmla="*/ 766623 w 12192000"/>
              <a:gd name="connsiteY118" fmla="*/ 4209522 h 4293216"/>
              <a:gd name="connsiteX119" fmla="*/ 479705 w 12192000"/>
              <a:gd name="connsiteY119" fmla="*/ 4162078 h 4293216"/>
              <a:gd name="connsiteX120" fmla="*/ 441283 w 12192000"/>
              <a:gd name="connsiteY120" fmla="*/ 4150343 h 4293216"/>
              <a:gd name="connsiteX121" fmla="*/ 390282 w 12192000"/>
              <a:gd name="connsiteY121" fmla="*/ 4127313 h 4293216"/>
              <a:gd name="connsiteX122" fmla="*/ 156777 w 12192000"/>
              <a:gd name="connsiteY122" fmla="*/ 4120589 h 4293216"/>
              <a:gd name="connsiteX123" fmla="*/ 76043 w 12192000"/>
              <a:gd name="connsiteY123" fmla="*/ 4102827 h 4293216"/>
              <a:gd name="connsiteX124" fmla="*/ 0 w 12192000"/>
              <a:gd name="connsiteY124" fmla="*/ 4107190 h 4293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4293216">
                <a:moveTo>
                  <a:pt x="0" y="0"/>
                </a:moveTo>
                <a:lnTo>
                  <a:pt x="12192000" y="0"/>
                </a:lnTo>
                <a:lnTo>
                  <a:pt x="12192000" y="3185673"/>
                </a:lnTo>
                <a:lnTo>
                  <a:pt x="12143112" y="3193652"/>
                </a:lnTo>
                <a:cubicBezTo>
                  <a:pt x="12124804" y="3196343"/>
                  <a:pt x="12107993" y="3198367"/>
                  <a:pt x="12094615" y="3199036"/>
                </a:cubicBezTo>
                <a:cubicBezTo>
                  <a:pt x="12012218" y="3205052"/>
                  <a:pt x="11952216" y="3190520"/>
                  <a:pt x="11894900" y="3195541"/>
                </a:cubicBezTo>
                <a:cubicBezTo>
                  <a:pt x="11837584" y="3200562"/>
                  <a:pt x="11757281" y="3198877"/>
                  <a:pt x="11750719" y="3229160"/>
                </a:cubicBezTo>
                <a:cubicBezTo>
                  <a:pt x="11732102" y="3229293"/>
                  <a:pt x="11688851" y="3218612"/>
                  <a:pt x="11680531" y="3236357"/>
                </a:cubicBezTo>
                <a:cubicBezTo>
                  <a:pt x="11616205" y="3213782"/>
                  <a:pt x="11591805" y="3264079"/>
                  <a:pt x="11538829" y="3227833"/>
                </a:cubicBezTo>
                <a:cubicBezTo>
                  <a:pt x="11468793" y="3225896"/>
                  <a:pt x="11388192" y="3258669"/>
                  <a:pt x="11369225" y="3292807"/>
                </a:cubicBezTo>
                <a:cubicBezTo>
                  <a:pt x="11342991" y="3322290"/>
                  <a:pt x="11252118" y="3333619"/>
                  <a:pt x="11234439" y="3350975"/>
                </a:cubicBezTo>
                <a:cubicBezTo>
                  <a:pt x="11196046" y="3324378"/>
                  <a:pt x="11148271" y="3364841"/>
                  <a:pt x="11110124" y="3358608"/>
                </a:cubicBezTo>
                <a:cubicBezTo>
                  <a:pt x="11032265" y="3366851"/>
                  <a:pt x="10981881" y="3345368"/>
                  <a:pt x="10891631" y="3390185"/>
                </a:cubicBezTo>
                <a:cubicBezTo>
                  <a:pt x="10806265" y="3366066"/>
                  <a:pt x="10728715" y="3405022"/>
                  <a:pt x="10625578" y="3379924"/>
                </a:cubicBezTo>
                <a:cubicBezTo>
                  <a:pt x="10567331" y="3379193"/>
                  <a:pt x="10561144" y="3356066"/>
                  <a:pt x="10506803" y="3368850"/>
                </a:cubicBezTo>
                <a:cubicBezTo>
                  <a:pt x="10492442" y="3407319"/>
                  <a:pt x="10447457" y="3362633"/>
                  <a:pt x="10418676" y="3363381"/>
                </a:cubicBezTo>
                <a:cubicBezTo>
                  <a:pt x="10403639" y="3389042"/>
                  <a:pt x="10328027" y="3359251"/>
                  <a:pt x="10306960" y="3359182"/>
                </a:cubicBezTo>
                <a:cubicBezTo>
                  <a:pt x="10302157" y="3374102"/>
                  <a:pt x="10219555" y="3386194"/>
                  <a:pt x="10208991" y="3371982"/>
                </a:cubicBezTo>
                <a:cubicBezTo>
                  <a:pt x="10157448" y="3372099"/>
                  <a:pt x="10069547" y="3355997"/>
                  <a:pt x="9997701" y="3359884"/>
                </a:cubicBezTo>
                <a:cubicBezTo>
                  <a:pt x="9923613" y="3355157"/>
                  <a:pt x="9872896" y="3381131"/>
                  <a:pt x="9843565" y="3385923"/>
                </a:cubicBezTo>
                <a:cubicBezTo>
                  <a:pt x="9706147" y="3397579"/>
                  <a:pt x="9609658" y="3359575"/>
                  <a:pt x="9485316" y="3380559"/>
                </a:cubicBezTo>
                <a:cubicBezTo>
                  <a:pt x="9470915" y="3390823"/>
                  <a:pt x="9462022" y="3392531"/>
                  <a:pt x="9452412" y="3377143"/>
                </a:cubicBezTo>
                <a:cubicBezTo>
                  <a:pt x="9413424" y="3382192"/>
                  <a:pt x="9366033" y="3348574"/>
                  <a:pt x="9345198" y="3374085"/>
                </a:cubicBezTo>
                <a:cubicBezTo>
                  <a:pt x="9340178" y="3338280"/>
                  <a:pt x="9292226" y="3395025"/>
                  <a:pt x="9275445" y="3363071"/>
                </a:cubicBezTo>
                <a:cubicBezTo>
                  <a:pt x="9273443" y="3306252"/>
                  <a:pt x="9179394" y="3342580"/>
                  <a:pt x="9134361" y="3327111"/>
                </a:cubicBezTo>
                <a:cubicBezTo>
                  <a:pt x="9095246" y="3323715"/>
                  <a:pt x="9082383" y="3336089"/>
                  <a:pt x="9040757" y="3342694"/>
                </a:cubicBezTo>
                <a:cubicBezTo>
                  <a:pt x="8978494" y="3343665"/>
                  <a:pt x="8819721" y="3334847"/>
                  <a:pt x="8760781" y="3332936"/>
                </a:cubicBezTo>
                <a:cubicBezTo>
                  <a:pt x="8738132" y="3322915"/>
                  <a:pt x="8710247" y="3371249"/>
                  <a:pt x="8687117" y="3331230"/>
                </a:cubicBezTo>
                <a:cubicBezTo>
                  <a:pt x="8638738" y="3331983"/>
                  <a:pt x="8527306" y="3338492"/>
                  <a:pt x="8470507" y="3337453"/>
                </a:cubicBezTo>
                <a:cubicBezTo>
                  <a:pt x="8408551" y="3335964"/>
                  <a:pt x="8344765" y="3323195"/>
                  <a:pt x="8315381" y="3322295"/>
                </a:cubicBezTo>
                <a:cubicBezTo>
                  <a:pt x="8317791" y="3330166"/>
                  <a:pt x="8302208" y="3337336"/>
                  <a:pt x="8294201" y="3332050"/>
                </a:cubicBezTo>
                <a:cubicBezTo>
                  <a:pt x="8160203" y="3329373"/>
                  <a:pt x="8253842" y="3388451"/>
                  <a:pt x="8164831" y="3359700"/>
                </a:cubicBezTo>
                <a:cubicBezTo>
                  <a:pt x="8111675" y="3360728"/>
                  <a:pt x="8140389" y="3451210"/>
                  <a:pt x="8075075" y="3417343"/>
                </a:cubicBezTo>
                <a:cubicBezTo>
                  <a:pt x="8012744" y="3428695"/>
                  <a:pt x="7983206" y="3469231"/>
                  <a:pt x="7918115" y="3455579"/>
                </a:cubicBezTo>
                <a:cubicBezTo>
                  <a:pt x="7859804" y="3466352"/>
                  <a:pt x="7813621" y="3489179"/>
                  <a:pt x="7760841" y="3487563"/>
                </a:cubicBezTo>
                <a:cubicBezTo>
                  <a:pt x="7744235" y="3502045"/>
                  <a:pt x="7726675" y="3509731"/>
                  <a:pt x="7702987" y="3496294"/>
                </a:cubicBezTo>
                <a:lnTo>
                  <a:pt x="7521263" y="3513388"/>
                </a:lnTo>
                <a:cubicBezTo>
                  <a:pt x="7497785" y="3533352"/>
                  <a:pt x="7482636" y="3497088"/>
                  <a:pt x="7459193" y="3519960"/>
                </a:cubicBezTo>
                <a:cubicBezTo>
                  <a:pt x="7478897" y="3544858"/>
                  <a:pt x="7397705" y="3531990"/>
                  <a:pt x="7406503" y="3556202"/>
                </a:cubicBezTo>
                <a:cubicBezTo>
                  <a:pt x="7365541" y="3529876"/>
                  <a:pt x="7371894" y="3575197"/>
                  <a:pt x="7333249" y="3574690"/>
                </a:cubicBezTo>
                <a:cubicBezTo>
                  <a:pt x="7311425" y="3566575"/>
                  <a:pt x="7298916" y="3567747"/>
                  <a:pt x="7289557" y="3586062"/>
                </a:cubicBezTo>
                <a:cubicBezTo>
                  <a:pt x="7187501" y="3545354"/>
                  <a:pt x="7243839" y="3596268"/>
                  <a:pt x="7164101" y="3592446"/>
                </a:cubicBezTo>
                <a:cubicBezTo>
                  <a:pt x="7093303" y="3584611"/>
                  <a:pt x="7082196" y="3592451"/>
                  <a:pt x="6997295" y="3549161"/>
                </a:cubicBezTo>
                <a:cubicBezTo>
                  <a:pt x="6978952" y="3535225"/>
                  <a:pt x="6892024" y="3545973"/>
                  <a:pt x="6869492" y="3547094"/>
                </a:cubicBezTo>
                <a:cubicBezTo>
                  <a:pt x="6846960" y="3548215"/>
                  <a:pt x="6864051" y="3552690"/>
                  <a:pt x="6862104" y="3555890"/>
                </a:cubicBezTo>
                <a:cubicBezTo>
                  <a:pt x="6808534" y="3523387"/>
                  <a:pt x="6794098" y="3568824"/>
                  <a:pt x="6765720" y="3544539"/>
                </a:cubicBezTo>
                <a:cubicBezTo>
                  <a:pt x="6702167" y="3548509"/>
                  <a:pt x="6670125" y="3584790"/>
                  <a:pt x="6644256" y="3563766"/>
                </a:cubicBezTo>
                <a:cubicBezTo>
                  <a:pt x="6614661" y="3573340"/>
                  <a:pt x="6580200" y="3600149"/>
                  <a:pt x="6547019" y="3578825"/>
                </a:cubicBezTo>
                <a:cubicBezTo>
                  <a:pt x="6552505" y="3602009"/>
                  <a:pt x="6505843" y="3570920"/>
                  <a:pt x="6494018" y="3590263"/>
                </a:cubicBezTo>
                <a:cubicBezTo>
                  <a:pt x="6486588" y="3606381"/>
                  <a:pt x="6470698" y="3600705"/>
                  <a:pt x="6456586" y="3603733"/>
                </a:cubicBezTo>
                <a:cubicBezTo>
                  <a:pt x="6443023" y="3618659"/>
                  <a:pt x="6376267" y="3618370"/>
                  <a:pt x="6355200" y="3610328"/>
                </a:cubicBezTo>
                <a:cubicBezTo>
                  <a:pt x="6298606" y="3577531"/>
                  <a:pt x="6275701" y="3638665"/>
                  <a:pt x="6229969" y="3614226"/>
                </a:cubicBezTo>
                <a:cubicBezTo>
                  <a:pt x="6216692" y="3612565"/>
                  <a:pt x="6159607" y="3609199"/>
                  <a:pt x="6148942" y="3612128"/>
                </a:cubicBezTo>
                <a:lnTo>
                  <a:pt x="6120984" y="3624460"/>
                </a:lnTo>
                <a:lnTo>
                  <a:pt x="6116837" y="3636243"/>
                </a:lnTo>
                <a:lnTo>
                  <a:pt x="6097661" y="3639228"/>
                </a:lnTo>
                <a:lnTo>
                  <a:pt x="6093123" y="3642160"/>
                </a:lnTo>
                <a:cubicBezTo>
                  <a:pt x="6084468" y="3647808"/>
                  <a:pt x="6062167" y="3643983"/>
                  <a:pt x="6052914" y="3647760"/>
                </a:cubicBezTo>
                <a:cubicBezTo>
                  <a:pt x="6044164" y="3597326"/>
                  <a:pt x="5986377" y="3680654"/>
                  <a:pt x="5995823" y="3635040"/>
                </a:cubicBezTo>
                <a:cubicBezTo>
                  <a:pt x="5943459" y="3647023"/>
                  <a:pt x="5911732" y="3605001"/>
                  <a:pt x="5865838" y="3656467"/>
                </a:cubicBezTo>
                <a:cubicBezTo>
                  <a:pt x="5708456" y="3644124"/>
                  <a:pt x="5605562" y="3698267"/>
                  <a:pt x="5491971" y="3676789"/>
                </a:cubicBezTo>
                <a:cubicBezTo>
                  <a:pt x="5433898" y="3644772"/>
                  <a:pt x="5294159" y="3671453"/>
                  <a:pt x="5259335" y="3672942"/>
                </a:cubicBezTo>
                <a:cubicBezTo>
                  <a:pt x="5179956" y="3683646"/>
                  <a:pt x="5151792" y="3671717"/>
                  <a:pt x="5091319" y="3667277"/>
                </a:cubicBezTo>
                <a:cubicBezTo>
                  <a:pt x="5085519" y="3660628"/>
                  <a:pt x="5024264" y="3655624"/>
                  <a:pt x="5016802" y="3651805"/>
                </a:cubicBezTo>
                <a:lnTo>
                  <a:pt x="4994076" y="3643894"/>
                </a:lnTo>
                <a:lnTo>
                  <a:pt x="4991255" y="3645778"/>
                </a:lnTo>
                <a:cubicBezTo>
                  <a:pt x="4978558" y="3649676"/>
                  <a:pt x="4970584" y="3648487"/>
                  <a:pt x="4964719" y="3645057"/>
                </a:cubicBezTo>
                <a:lnTo>
                  <a:pt x="4958984" y="3639197"/>
                </a:lnTo>
                <a:lnTo>
                  <a:pt x="4940802" y="3636915"/>
                </a:lnTo>
                <a:lnTo>
                  <a:pt x="4905046" y="3627605"/>
                </a:lnTo>
                <a:lnTo>
                  <a:pt x="4898297" y="3630378"/>
                </a:lnTo>
                <a:lnTo>
                  <a:pt x="4853352" y="3636980"/>
                </a:lnTo>
                <a:lnTo>
                  <a:pt x="4843504" y="3625413"/>
                </a:lnTo>
                <a:cubicBezTo>
                  <a:pt x="4840538" y="3629843"/>
                  <a:pt x="4836028" y="3632811"/>
                  <a:pt x="4828154" y="3632802"/>
                </a:cubicBezTo>
                <a:cubicBezTo>
                  <a:pt x="4839827" y="3664222"/>
                  <a:pt x="4823131" y="3644832"/>
                  <a:pt x="4798883" y="3642033"/>
                </a:cubicBezTo>
                <a:cubicBezTo>
                  <a:pt x="4811602" y="3690208"/>
                  <a:pt x="4742974" y="3663284"/>
                  <a:pt x="4731045" y="3689844"/>
                </a:cubicBezTo>
                <a:cubicBezTo>
                  <a:pt x="4712945" y="3686702"/>
                  <a:pt x="4694037" y="3684258"/>
                  <a:pt x="4674720" y="3682772"/>
                </a:cubicBezTo>
                <a:lnTo>
                  <a:pt x="4663344" y="3682515"/>
                </a:lnTo>
                <a:lnTo>
                  <a:pt x="4663100" y="3682992"/>
                </a:lnTo>
                <a:cubicBezTo>
                  <a:pt x="4660591" y="3683966"/>
                  <a:pt x="4656836" y="3684267"/>
                  <a:pt x="4651066" y="3683681"/>
                </a:cubicBezTo>
                <a:lnTo>
                  <a:pt x="4642602" y="3682048"/>
                </a:lnTo>
                <a:lnTo>
                  <a:pt x="4620533" y="3681551"/>
                </a:lnTo>
                <a:lnTo>
                  <a:pt x="4612820" y="3684580"/>
                </a:lnTo>
                <a:cubicBezTo>
                  <a:pt x="4579409" y="3703554"/>
                  <a:pt x="4488552" y="3721692"/>
                  <a:pt x="4420068" y="3795398"/>
                </a:cubicBezTo>
                <a:cubicBezTo>
                  <a:pt x="4369322" y="3811140"/>
                  <a:pt x="4331353" y="3837751"/>
                  <a:pt x="4283652" y="3840751"/>
                </a:cubicBezTo>
                <a:cubicBezTo>
                  <a:pt x="4270977" y="3856527"/>
                  <a:pt x="4256387" y="3865663"/>
                  <a:pt x="4233002" y="3854432"/>
                </a:cubicBezTo>
                <a:cubicBezTo>
                  <a:pt x="4187744" y="3873686"/>
                  <a:pt x="4186661" y="3899807"/>
                  <a:pt x="4148272" y="3890899"/>
                </a:cubicBezTo>
                <a:cubicBezTo>
                  <a:pt x="4135106" y="3916339"/>
                  <a:pt x="4143344" y="3888274"/>
                  <a:pt x="4110070" y="3894727"/>
                </a:cubicBezTo>
                <a:cubicBezTo>
                  <a:pt x="4081815" y="3896478"/>
                  <a:pt x="4096445" y="3879578"/>
                  <a:pt x="4072288" y="3887183"/>
                </a:cubicBezTo>
                <a:cubicBezTo>
                  <a:pt x="4052931" y="3891627"/>
                  <a:pt x="4002360" y="3926706"/>
                  <a:pt x="3975778" y="3939546"/>
                </a:cubicBezTo>
                <a:cubicBezTo>
                  <a:pt x="3934858" y="3917067"/>
                  <a:pt x="3947620" y="3961358"/>
                  <a:pt x="3912797" y="3964223"/>
                </a:cubicBezTo>
                <a:cubicBezTo>
                  <a:pt x="3891915" y="3958096"/>
                  <a:pt x="3867239" y="3942193"/>
                  <a:pt x="3861674" y="3961130"/>
                </a:cubicBezTo>
                <a:cubicBezTo>
                  <a:pt x="3808973" y="3961511"/>
                  <a:pt x="3804008" y="3975213"/>
                  <a:pt x="3731729" y="3978381"/>
                </a:cubicBezTo>
                <a:cubicBezTo>
                  <a:pt x="3666864" y="3976798"/>
                  <a:pt x="3632042" y="4004722"/>
                  <a:pt x="3548983" y="3969289"/>
                </a:cubicBezTo>
                <a:cubicBezTo>
                  <a:pt x="3530325" y="3957099"/>
                  <a:pt x="3504627" y="3960701"/>
                  <a:pt x="3491586" y="3977333"/>
                </a:cubicBezTo>
                <a:cubicBezTo>
                  <a:pt x="3489342" y="3980196"/>
                  <a:pt x="3487566" y="3983344"/>
                  <a:pt x="3486313" y="3986680"/>
                </a:cubicBezTo>
                <a:cubicBezTo>
                  <a:pt x="3433098" y="3959190"/>
                  <a:pt x="3424363" y="3987444"/>
                  <a:pt x="3395074" y="3965888"/>
                </a:cubicBezTo>
                <a:cubicBezTo>
                  <a:pt x="3338558" y="3975354"/>
                  <a:pt x="3312023" y="4018932"/>
                  <a:pt x="3285495" y="4000384"/>
                </a:cubicBezTo>
                <a:cubicBezTo>
                  <a:pt x="3260380" y="4012435"/>
                  <a:pt x="3239763" y="4055040"/>
                  <a:pt x="3206618" y="4036832"/>
                </a:cubicBezTo>
                <a:cubicBezTo>
                  <a:pt x="3215156" y="4059294"/>
                  <a:pt x="3168372" y="4032600"/>
                  <a:pt x="3160750" y="4052769"/>
                </a:cubicBezTo>
                <a:cubicBezTo>
                  <a:pt x="3156577" y="4069365"/>
                  <a:pt x="3141408" y="4065133"/>
                  <a:pt x="3129193" y="4069358"/>
                </a:cubicBezTo>
                <a:cubicBezTo>
                  <a:pt x="3119322" y="4085309"/>
                  <a:pt x="3059262" y="4090840"/>
                  <a:pt x="3039071" y="4084720"/>
                </a:cubicBezTo>
                <a:cubicBezTo>
                  <a:pt x="2983094" y="4057201"/>
                  <a:pt x="2930508" y="4119151"/>
                  <a:pt x="2885593" y="4098953"/>
                </a:cubicBezTo>
                <a:cubicBezTo>
                  <a:pt x="2836813" y="4097011"/>
                  <a:pt x="2817715" y="4137716"/>
                  <a:pt x="2786787" y="4155895"/>
                </a:cubicBezTo>
                <a:cubicBezTo>
                  <a:pt x="2721037" y="4129239"/>
                  <a:pt x="2722224" y="4158744"/>
                  <a:pt x="2654560" y="4163783"/>
                </a:cubicBezTo>
                <a:cubicBezTo>
                  <a:pt x="2565213" y="4157326"/>
                  <a:pt x="2466736" y="4217805"/>
                  <a:pt x="2380801" y="4186131"/>
                </a:cubicBezTo>
                <a:cubicBezTo>
                  <a:pt x="2271389" y="4170867"/>
                  <a:pt x="2150271" y="4212672"/>
                  <a:pt x="2063928" y="4224310"/>
                </a:cubicBezTo>
                <a:cubicBezTo>
                  <a:pt x="1994231" y="4241819"/>
                  <a:pt x="1918898" y="4209389"/>
                  <a:pt x="1862741" y="4255957"/>
                </a:cubicBezTo>
                <a:cubicBezTo>
                  <a:pt x="1797801" y="4260090"/>
                  <a:pt x="1774129" y="4263430"/>
                  <a:pt x="1737817" y="4262724"/>
                </a:cubicBezTo>
                <a:cubicBezTo>
                  <a:pt x="1725970" y="4261030"/>
                  <a:pt x="1698869" y="4261451"/>
                  <a:pt x="1676636" y="4260795"/>
                </a:cubicBezTo>
                <a:cubicBezTo>
                  <a:pt x="1681367" y="4272434"/>
                  <a:pt x="1649032" y="4270797"/>
                  <a:pt x="1645414" y="4275834"/>
                </a:cubicBezTo>
                <a:lnTo>
                  <a:pt x="1640709" y="4278408"/>
                </a:lnTo>
                <a:lnTo>
                  <a:pt x="1629709" y="4274155"/>
                </a:lnTo>
                <a:cubicBezTo>
                  <a:pt x="1614416" y="4268710"/>
                  <a:pt x="1508379" y="4278234"/>
                  <a:pt x="1493817" y="4278417"/>
                </a:cubicBezTo>
                <a:cubicBezTo>
                  <a:pt x="1381605" y="4317129"/>
                  <a:pt x="1431117" y="4241870"/>
                  <a:pt x="1350289" y="4293216"/>
                </a:cubicBezTo>
                <a:cubicBezTo>
                  <a:pt x="1260039" y="4248399"/>
                  <a:pt x="1123433" y="4288034"/>
                  <a:pt x="1045574" y="4279791"/>
                </a:cubicBezTo>
                <a:cubicBezTo>
                  <a:pt x="1007427" y="4286024"/>
                  <a:pt x="1036798" y="4250099"/>
                  <a:pt x="998405" y="4276696"/>
                </a:cubicBezTo>
                <a:cubicBezTo>
                  <a:pt x="980726" y="4236650"/>
                  <a:pt x="858086" y="4229858"/>
                  <a:pt x="827314" y="4218527"/>
                </a:cubicBezTo>
                <a:cubicBezTo>
                  <a:pt x="776582" y="4198003"/>
                  <a:pt x="832121" y="4216661"/>
                  <a:pt x="766623" y="4209522"/>
                </a:cubicBezTo>
                <a:cubicBezTo>
                  <a:pt x="713647" y="4245768"/>
                  <a:pt x="534955" y="4112275"/>
                  <a:pt x="479705" y="4162078"/>
                </a:cubicBezTo>
                <a:cubicBezTo>
                  <a:pt x="471385" y="4144333"/>
                  <a:pt x="459900" y="4150476"/>
                  <a:pt x="441283" y="4150343"/>
                </a:cubicBezTo>
                <a:cubicBezTo>
                  <a:pt x="434721" y="4120060"/>
                  <a:pt x="402741" y="4146111"/>
                  <a:pt x="390282" y="4127313"/>
                </a:cubicBezTo>
                <a:cubicBezTo>
                  <a:pt x="334119" y="4135778"/>
                  <a:pt x="199295" y="4125705"/>
                  <a:pt x="156777" y="4120589"/>
                </a:cubicBezTo>
                <a:cubicBezTo>
                  <a:pt x="122866" y="4118991"/>
                  <a:pt x="109905" y="4099532"/>
                  <a:pt x="76043" y="4102827"/>
                </a:cubicBezTo>
                <a:lnTo>
                  <a:pt x="0" y="410719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DECC0FA-4F35-AF54-DD74-716C4CE614F9}"/>
              </a:ext>
            </a:extLst>
          </p:cNvPr>
          <p:cNvSpPr>
            <a:spLocks noGrp="1"/>
          </p:cNvSpPr>
          <p:nvPr>
            <p:ph type="title"/>
          </p:nvPr>
        </p:nvSpPr>
        <p:spPr>
          <a:xfrm>
            <a:off x="1050878" y="615950"/>
            <a:ext cx="10090241" cy="1209674"/>
          </a:xfrm>
        </p:spPr>
        <p:txBody>
          <a:bodyPr>
            <a:normAutofit/>
          </a:bodyPr>
          <a:lstStyle/>
          <a:p>
            <a:pPr algn="ctr"/>
            <a:r>
              <a:rPr lang="en-GB" dirty="0"/>
              <a:t>Learning Styles</a:t>
            </a:r>
            <a:endParaRPr lang="en-GB"/>
          </a:p>
        </p:txBody>
      </p:sp>
      <p:sp>
        <p:nvSpPr>
          <p:cNvPr id="11279" name="Freeform: Shape 11278">
            <a:extLst>
              <a:ext uri="{FF2B5EF4-FFF2-40B4-BE49-F238E27FC236}">
                <a16:creationId xmlns:a16="http://schemas.microsoft.com/office/drawing/2014/main" id="{D98DC8B9-D83E-4AB5-AF01-949432C57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87432" y="2053290"/>
            <a:ext cx="2998601" cy="2050918"/>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1270" name="Picture 6" descr="384,114 Watching Video Stock Videos, Footage, &amp; 4K Video Clips - Getty  Images | Watching video on phone, Watching video on computer, Watching video  on laptop">
            <a:extLst>
              <a:ext uri="{FF2B5EF4-FFF2-40B4-BE49-F238E27FC236}">
                <a16:creationId xmlns:a16="http://schemas.microsoft.com/office/drawing/2014/main" id="{A3754778-DDDB-BA17-3EEF-C87DA73404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615" r="9701" b="3"/>
          <a:stretch>
            <a:fillRect/>
          </a:stretch>
        </p:blipFill>
        <p:spPr bwMode="auto">
          <a:xfrm>
            <a:off x="1498156" y="2145564"/>
            <a:ext cx="2791841" cy="1854389"/>
          </a:xfrm>
          <a:prstGeom prst="rect">
            <a:avLst/>
          </a:prstGeom>
          <a:noFill/>
          <a:extLst>
            <a:ext uri="{909E8E84-426E-40DD-AFC4-6F175D3DCCD1}">
              <a14:hiddenFill xmlns:a14="http://schemas.microsoft.com/office/drawing/2010/main">
                <a:solidFill>
                  <a:srgbClr val="FFFFFF"/>
                </a:solidFill>
              </a14:hiddenFill>
            </a:ext>
          </a:extLst>
        </p:spPr>
      </p:pic>
      <p:sp>
        <p:nvSpPr>
          <p:cNvPr id="11281" name="Freeform: Shape 11280">
            <a:extLst>
              <a:ext uri="{FF2B5EF4-FFF2-40B4-BE49-F238E27FC236}">
                <a16:creationId xmlns:a16="http://schemas.microsoft.com/office/drawing/2014/main" id="{802EC5B7-C0AE-4D3C-B707-D84338267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6700" y="2053290"/>
            <a:ext cx="2998601" cy="2050918"/>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1266" name="Picture 2" descr="Note-Taking Methods for Deeper Learning">
            <a:extLst>
              <a:ext uri="{FF2B5EF4-FFF2-40B4-BE49-F238E27FC236}">
                <a16:creationId xmlns:a16="http://schemas.microsoft.com/office/drawing/2014/main" id="{88FDBEC0-54AA-FFDE-24B9-5B8526F06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5489" b="3"/>
          <a:stretch>
            <a:fillRect/>
          </a:stretch>
        </p:blipFill>
        <p:spPr bwMode="auto">
          <a:xfrm>
            <a:off x="4702919" y="2145556"/>
            <a:ext cx="2786162" cy="1854389"/>
          </a:xfrm>
          <a:prstGeom prst="rect">
            <a:avLst/>
          </a:prstGeom>
          <a:noFill/>
          <a:extLst>
            <a:ext uri="{909E8E84-426E-40DD-AFC4-6F175D3DCCD1}">
              <a14:hiddenFill xmlns:a14="http://schemas.microsoft.com/office/drawing/2010/main">
                <a:solidFill>
                  <a:srgbClr val="FFFFFF"/>
                </a:solidFill>
              </a14:hiddenFill>
            </a:ext>
          </a:extLst>
        </p:spPr>
      </p:pic>
      <p:sp>
        <p:nvSpPr>
          <p:cNvPr id="11283" name="Freeform: Shape 11282">
            <a:extLst>
              <a:ext uri="{FF2B5EF4-FFF2-40B4-BE49-F238E27FC236}">
                <a16:creationId xmlns:a16="http://schemas.microsoft.com/office/drawing/2014/main" id="{94A54E01-9402-4E71-8FCF-C87CD60A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94332" y="2053290"/>
            <a:ext cx="2998601" cy="2050918"/>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1268" name="Picture 4" descr="When Do You Listen to Audiobooks? 10 Great Times to Listen to an Audiobook">
            <a:extLst>
              <a:ext uri="{FF2B5EF4-FFF2-40B4-BE49-F238E27FC236}">
                <a16:creationId xmlns:a16="http://schemas.microsoft.com/office/drawing/2014/main" id="{34487302-AD76-B40A-46D6-5F205C7691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832" b="-4"/>
          <a:stretch>
            <a:fillRect/>
          </a:stretch>
        </p:blipFill>
        <p:spPr bwMode="auto">
          <a:xfrm>
            <a:off x="7907565" y="2145548"/>
            <a:ext cx="2754881" cy="18543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F1E7169-16AC-C593-191E-478A4746BC23}"/>
              </a:ext>
            </a:extLst>
          </p:cNvPr>
          <p:cNvSpPr>
            <a:spLocks noGrp="1"/>
          </p:cNvSpPr>
          <p:nvPr>
            <p:ph idx="1"/>
          </p:nvPr>
        </p:nvSpPr>
        <p:spPr>
          <a:xfrm>
            <a:off x="1362635" y="4631765"/>
            <a:ext cx="9466730" cy="1769034"/>
          </a:xfrm>
        </p:spPr>
        <p:txBody>
          <a:bodyPr anchor="ctr">
            <a:normAutofit/>
          </a:bodyPr>
          <a:lstStyle/>
          <a:p>
            <a:pPr algn="ctr"/>
            <a:r>
              <a:rPr lang="en-GB" dirty="0"/>
              <a:t>Every person learns differently. Some people learn best by </a:t>
            </a:r>
            <a:r>
              <a:rPr lang="en-GB" b="1" dirty="0"/>
              <a:t>writing notes</a:t>
            </a:r>
            <a:r>
              <a:rPr lang="en-GB" dirty="0"/>
              <a:t>, others prefer </a:t>
            </a:r>
            <a:r>
              <a:rPr lang="en-GB" b="1" dirty="0"/>
              <a:t>listening to audio recordings</a:t>
            </a:r>
            <a:r>
              <a:rPr lang="en-GB" dirty="0"/>
              <a:t> and reviewing them at home. Some may prefer </a:t>
            </a:r>
            <a:r>
              <a:rPr lang="en-GB" b="1" dirty="0"/>
              <a:t>watching videos or demonstrations</a:t>
            </a:r>
            <a:r>
              <a:rPr lang="en-GB" dirty="0"/>
              <a:t> to understand how things work.</a:t>
            </a:r>
            <a:endParaRPr lang="en-GB"/>
          </a:p>
          <a:p>
            <a:pPr algn="ctr"/>
            <a:endParaRPr lang="en-GB"/>
          </a:p>
        </p:txBody>
      </p:sp>
    </p:spTree>
    <p:extLst>
      <p:ext uri="{BB962C8B-B14F-4D97-AF65-F5344CB8AC3E}">
        <p14:creationId xmlns:p14="http://schemas.microsoft.com/office/powerpoint/2010/main" val="1317213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48B46F5-B2E6-BC36-5FBD-411C4BD1CEB5}"/>
              </a:ext>
            </a:extLst>
          </p:cNvPr>
          <p:cNvSpPr>
            <a:spLocks noGrp="1"/>
          </p:cNvSpPr>
          <p:nvPr>
            <p:ph idx="1"/>
          </p:nvPr>
        </p:nvSpPr>
        <p:spPr>
          <a:xfrm>
            <a:off x="846163" y="362180"/>
            <a:ext cx="4176213" cy="4107020"/>
          </a:xfrm>
        </p:spPr>
        <p:txBody>
          <a:bodyPr>
            <a:noAutofit/>
          </a:bodyPr>
          <a:lstStyle/>
          <a:p>
            <a:pPr>
              <a:lnSpc>
                <a:spcPct val="90000"/>
              </a:lnSpc>
            </a:pPr>
            <a:r>
              <a:rPr lang="en-GB" sz="1800" dirty="0"/>
              <a:t>According to Kolb (2015, p.62) the brain is divided into two halves, called the left and right hemispheres, and how each side has different functions but works together. Information from what we see is split into two parts, where the left visual field is processed by the right side of the brain and the right visual field is processed by the left side. Each hemisphere also controls the opposite side of the body, meaning the left brain controls the right hand and the right brain controls the left hand. The left side of the brain is mainly responsible for language, including speech, writing, and calculation, while the right side focuses more on spatial awareness and non-verbal thinking. Both sides are connected by a structure called the corpus callosum, which allows them to communicate and share information. Overall, the diagram shows how the brain is specialised but still works as one system.</a:t>
            </a:r>
          </a:p>
        </p:txBody>
      </p:sp>
      <p:pic>
        <p:nvPicPr>
          <p:cNvPr id="6" name="Picture 5">
            <a:extLst>
              <a:ext uri="{FF2B5EF4-FFF2-40B4-BE49-F238E27FC236}">
                <a16:creationId xmlns:a16="http://schemas.microsoft.com/office/drawing/2014/main" id="{30F6D202-A161-72C1-3C9B-50F1E269F45A}"/>
              </a:ext>
            </a:extLst>
          </p:cNvPr>
          <p:cNvPicPr>
            <a:picLocks noChangeAspect="1"/>
          </p:cNvPicPr>
          <p:nvPr/>
        </p:nvPicPr>
        <p:blipFill>
          <a:blip r:embed="rId3"/>
          <a:srcRect t="234" b="387"/>
          <a:stretch>
            <a:fillRect/>
          </a:stretch>
        </p:blipFill>
        <p:spPr>
          <a:xfrm>
            <a:off x="6096000" y="-11743"/>
            <a:ext cx="4872248" cy="6869742"/>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p:spPr>
      </p:pic>
    </p:spTree>
    <p:extLst>
      <p:ext uri="{BB962C8B-B14F-4D97-AF65-F5344CB8AC3E}">
        <p14:creationId xmlns:p14="http://schemas.microsoft.com/office/powerpoint/2010/main" val="3233559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D2981-8653-C551-F9C4-8766C1827B12}"/>
              </a:ext>
            </a:extLst>
          </p:cNvPr>
          <p:cNvSpPr>
            <a:spLocks noGrp="1"/>
          </p:cNvSpPr>
          <p:nvPr>
            <p:ph type="title"/>
          </p:nvPr>
        </p:nvSpPr>
        <p:spPr>
          <a:xfrm>
            <a:off x="532264" y="-153774"/>
            <a:ext cx="9810604" cy="1216024"/>
          </a:xfrm>
        </p:spPr>
        <p:txBody>
          <a:bodyPr/>
          <a:lstStyle/>
          <a:p>
            <a:r>
              <a:rPr lang="en-GB" dirty="0"/>
              <a:t>Generation</a:t>
            </a:r>
          </a:p>
        </p:txBody>
      </p:sp>
      <p:pic>
        <p:nvPicPr>
          <p:cNvPr id="12294" name="Picture 6" descr="Meet the Generations - C3">
            <a:extLst>
              <a:ext uri="{FF2B5EF4-FFF2-40B4-BE49-F238E27FC236}">
                <a16:creationId xmlns:a16="http://schemas.microsoft.com/office/drawing/2014/main" id="{95FD0F49-8CCA-AC01-2DAB-B8AF126504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252" y="771098"/>
            <a:ext cx="10574514" cy="56297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1F8DC3F-522C-FDC4-D668-53CBCA6F364E}"/>
              </a:ext>
            </a:extLst>
          </p:cNvPr>
          <p:cNvSpPr txBox="1"/>
          <p:nvPr/>
        </p:nvSpPr>
        <p:spPr>
          <a:xfrm>
            <a:off x="9727012" y="6308678"/>
            <a:ext cx="1231711" cy="369332"/>
          </a:xfrm>
          <a:prstGeom prst="rect">
            <a:avLst/>
          </a:prstGeom>
          <a:noFill/>
        </p:spPr>
        <p:txBody>
          <a:bodyPr wrap="square">
            <a:spAutoFit/>
          </a:bodyPr>
          <a:lstStyle/>
          <a:p>
            <a:r>
              <a:rPr lang="en-GB" sz="1800" dirty="0">
                <a:effectLst/>
                <a:latin typeface="Times New Roman" panose="02020603050405020304" pitchFamily="18" charset="0"/>
              </a:rPr>
              <a:t>(C3, 2024)</a:t>
            </a:r>
            <a:endParaRPr lang="en-GB" dirty="0"/>
          </a:p>
        </p:txBody>
      </p:sp>
    </p:spTree>
    <p:extLst>
      <p:ext uri="{BB962C8B-B14F-4D97-AF65-F5344CB8AC3E}">
        <p14:creationId xmlns:p14="http://schemas.microsoft.com/office/powerpoint/2010/main" val="1586449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5BA3-5191-B614-C3AC-33627B5BD206}"/>
              </a:ext>
            </a:extLst>
          </p:cNvPr>
          <p:cNvSpPr>
            <a:spLocks noGrp="1"/>
          </p:cNvSpPr>
          <p:nvPr>
            <p:ph type="title"/>
          </p:nvPr>
        </p:nvSpPr>
        <p:spPr/>
        <p:txBody>
          <a:bodyPr/>
          <a:lstStyle/>
          <a:p>
            <a:r>
              <a:rPr lang="en-GB" dirty="0"/>
              <a:t>Generation y/Z</a:t>
            </a:r>
          </a:p>
        </p:txBody>
      </p:sp>
      <p:sp>
        <p:nvSpPr>
          <p:cNvPr id="3" name="Content Placeholder 2">
            <a:extLst>
              <a:ext uri="{FF2B5EF4-FFF2-40B4-BE49-F238E27FC236}">
                <a16:creationId xmlns:a16="http://schemas.microsoft.com/office/drawing/2014/main" id="{20D64EB2-2EB0-62BD-7C21-2A92CC9934E7}"/>
              </a:ext>
            </a:extLst>
          </p:cNvPr>
          <p:cNvSpPr>
            <a:spLocks noGrp="1"/>
          </p:cNvSpPr>
          <p:nvPr>
            <p:ph idx="1"/>
          </p:nvPr>
        </p:nvSpPr>
        <p:spPr/>
        <p:txBody>
          <a:bodyPr>
            <a:normAutofit/>
          </a:bodyPr>
          <a:lstStyle/>
          <a:p>
            <a:pPr marL="0" indent="0" fontAlgn="base">
              <a:buNone/>
            </a:pPr>
            <a:r>
              <a:rPr lang="en-GB" dirty="0"/>
              <a:t>According to BBC (2019)</a:t>
            </a:r>
          </a:p>
          <a:p>
            <a:pPr fontAlgn="base"/>
            <a:r>
              <a:rPr lang="en-GB" dirty="0"/>
              <a:t>Generation Y, they are described as ‘Lazy’ characteristics include:</a:t>
            </a:r>
          </a:p>
          <a:p>
            <a:pPr fontAlgn="base"/>
            <a:r>
              <a:rPr lang="en-GB" dirty="0"/>
              <a:t>confident</a:t>
            </a:r>
          </a:p>
          <a:p>
            <a:pPr fontAlgn="base"/>
            <a:r>
              <a:rPr lang="en-GB" dirty="0"/>
              <a:t>curious</a:t>
            </a:r>
          </a:p>
          <a:p>
            <a:pPr fontAlgn="base"/>
            <a:r>
              <a:rPr lang="en-GB" dirty="0"/>
              <a:t>questioning authority</a:t>
            </a:r>
          </a:p>
          <a:p>
            <a:pPr marL="0" indent="0" fontAlgn="base">
              <a:buNone/>
            </a:pPr>
            <a:r>
              <a:rPr lang="en-GB" dirty="0"/>
              <a:t>Generation Z, “this group is young, and has never known a life without tech. Some of their characteristics include:</a:t>
            </a:r>
          </a:p>
          <a:p>
            <a:pPr fontAlgn="base"/>
            <a:r>
              <a:rPr lang="en-GB" dirty="0"/>
              <a:t>ambitious</a:t>
            </a:r>
          </a:p>
          <a:p>
            <a:pPr fontAlgn="base"/>
            <a:r>
              <a:rPr lang="en-GB" dirty="0"/>
              <a:t>digital-natives</a:t>
            </a:r>
          </a:p>
          <a:p>
            <a:pPr fontAlgn="base"/>
            <a:r>
              <a:rPr lang="en-GB" dirty="0"/>
              <a:t>Confident”</a:t>
            </a:r>
          </a:p>
          <a:p>
            <a:pPr marL="0" indent="0">
              <a:buNone/>
            </a:pPr>
            <a:endParaRPr lang="en-GB" dirty="0"/>
          </a:p>
        </p:txBody>
      </p:sp>
    </p:spTree>
    <p:extLst>
      <p:ext uri="{BB962C8B-B14F-4D97-AF65-F5344CB8AC3E}">
        <p14:creationId xmlns:p14="http://schemas.microsoft.com/office/powerpoint/2010/main" val="2907938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6C5EF-03F7-653E-B6BE-C65325D55FC7}"/>
              </a:ext>
            </a:extLst>
          </p:cNvPr>
          <p:cNvSpPr>
            <a:spLocks noGrp="1"/>
          </p:cNvSpPr>
          <p:nvPr>
            <p:ph type="title"/>
          </p:nvPr>
        </p:nvSpPr>
        <p:spPr/>
        <p:txBody>
          <a:bodyPr/>
          <a:lstStyle/>
          <a:p>
            <a:r>
              <a:rPr lang="en-GB" dirty="0"/>
              <a:t>Generations</a:t>
            </a:r>
          </a:p>
        </p:txBody>
      </p:sp>
      <p:sp>
        <p:nvSpPr>
          <p:cNvPr id="5" name="TextBox 4">
            <a:extLst>
              <a:ext uri="{FF2B5EF4-FFF2-40B4-BE49-F238E27FC236}">
                <a16:creationId xmlns:a16="http://schemas.microsoft.com/office/drawing/2014/main" id="{4288DA52-732A-3FAF-E5F4-00B07B00408F}"/>
              </a:ext>
            </a:extLst>
          </p:cNvPr>
          <p:cNvSpPr txBox="1"/>
          <p:nvPr/>
        </p:nvSpPr>
        <p:spPr>
          <a:xfrm>
            <a:off x="2524835" y="3925147"/>
            <a:ext cx="2574616" cy="1754326"/>
          </a:xfrm>
          <a:prstGeom prst="rect">
            <a:avLst/>
          </a:prstGeom>
          <a:noFill/>
        </p:spPr>
        <p:txBody>
          <a:bodyPr wrap="none" rtlCol="0">
            <a:spAutoFit/>
          </a:bodyPr>
          <a:lstStyle/>
          <a:p>
            <a:r>
              <a:rPr lang="en-GB" dirty="0"/>
              <a:t>Older Generations </a:t>
            </a:r>
          </a:p>
          <a:p>
            <a:endParaRPr lang="en-GB" dirty="0"/>
          </a:p>
          <a:p>
            <a:r>
              <a:rPr lang="en-GB" dirty="0"/>
              <a:t>Pen and Paper</a:t>
            </a:r>
          </a:p>
          <a:p>
            <a:r>
              <a:rPr lang="en-GB" dirty="0"/>
              <a:t>Willing to wait for answer</a:t>
            </a:r>
          </a:p>
          <a:p>
            <a:r>
              <a:rPr lang="en-GB" dirty="0"/>
              <a:t>Reading</a:t>
            </a:r>
          </a:p>
          <a:p>
            <a:r>
              <a:rPr lang="en-GB" dirty="0"/>
              <a:t> </a:t>
            </a:r>
          </a:p>
        </p:txBody>
      </p:sp>
      <p:sp>
        <p:nvSpPr>
          <p:cNvPr id="8" name="TextBox 7">
            <a:extLst>
              <a:ext uri="{FF2B5EF4-FFF2-40B4-BE49-F238E27FC236}">
                <a16:creationId xmlns:a16="http://schemas.microsoft.com/office/drawing/2014/main" id="{B94C37FF-E1B5-1055-4AEB-18EADEFC2333}"/>
              </a:ext>
            </a:extLst>
          </p:cNvPr>
          <p:cNvSpPr txBox="1"/>
          <p:nvPr/>
        </p:nvSpPr>
        <p:spPr>
          <a:xfrm>
            <a:off x="6614615" y="3925147"/>
            <a:ext cx="2638223" cy="1754326"/>
          </a:xfrm>
          <a:prstGeom prst="rect">
            <a:avLst/>
          </a:prstGeom>
          <a:noFill/>
        </p:spPr>
        <p:txBody>
          <a:bodyPr wrap="none" rtlCol="0">
            <a:spAutoFit/>
          </a:bodyPr>
          <a:lstStyle/>
          <a:p>
            <a:r>
              <a:rPr lang="en-GB" dirty="0"/>
              <a:t>Generations  Z</a:t>
            </a:r>
          </a:p>
          <a:p>
            <a:endParaRPr lang="en-GB" dirty="0"/>
          </a:p>
          <a:p>
            <a:r>
              <a:rPr lang="en-GB" dirty="0"/>
              <a:t>Digital Recording / Apps</a:t>
            </a:r>
          </a:p>
          <a:p>
            <a:r>
              <a:rPr lang="en-GB" dirty="0"/>
              <a:t>Instant feedback</a:t>
            </a:r>
          </a:p>
          <a:p>
            <a:r>
              <a:rPr lang="en-GB" dirty="0"/>
              <a:t>Video games, Social Media</a:t>
            </a:r>
          </a:p>
          <a:p>
            <a:r>
              <a:rPr lang="en-GB" dirty="0"/>
              <a:t> </a:t>
            </a:r>
          </a:p>
        </p:txBody>
      </p:sp>
      <p:pic>
        <p:nvPicPr>
          <p:cNvPr id="13314" name="Picture 2" descr="Older generation feels “freer” by learning new digital skills">
            <a:extLst>
              <a:ext uri="{FF2B5EF4-FFF2-40B4-BE49-F238E27FC236}">
                <a16:creationId xmlns:a16="http://schemas.microsoft.com/office/drawing/2014/main" id="{ACE79F45-D52A-4C73-86B0-761815668E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5736" y="1776004"/>
            <a:ext cx="3223715" cy="2149143"/>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ow are British Gen Z dating? Redefining relationships | Appinio Blog">
            <a:extLst>
              <a:ext uri="{FF2B5EF4-FFF2-40B4-BE49-F238E27FC236}">
                <a16:creationId xmlns:a16="http://schemas.microsoft.com/office/drawing/2014/main" id="{2A0198CD-E545-66D3-7BE7-50A2C630E1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776004"/>
            <a:ext cx="3358866" cy="2149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245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4" name="Rectangle 14343">
            <a:extLst>
              <a:ext uri="{FF2B5EF4-FFF2-40B4-BE49-F238E27FC236}">
                <a16:creationId xmlns:a16="http://schemas.microsoft.com/office/drawing/2014/main" id="{7666DE11-17E1-4DC7-B2B7-6DA2E6A9C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6" name="Rectangle 14345">
            <a:extLst>
              <a:ext uri="{FF2B5EF4-FFF2-40B4-BE49-F238E27FC236}">
                <a16:creationId xmlns:a16="http://schemas.microsoft.com/office/drawing/2014/main" id="{B52E493E-0B27-4F3C-AA01-17F0A2564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7042" y="1"/>
            <a:ext cx="7354956"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9" name="Picture 3" descr="Gen Z are technologically literate but not actually robots, Dell study  confirms - Workplace Insight">
            <a:extLst>
              <a:ext uri="{FF2B5EF4-FFF2-40B4-BE49-F238E27FC236}">
                <a16:creationId xmlns:a16="http://schemas.microsoft.com/office/drawing/2014/main" id="{990C7DC1-7DC8-172E-9E0C-5B362F68D3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2546"/>
          <a:stretch>
            <a:fillRect/>
          </a:stretch>
        </p:blipFill>
        <p:spPr bwMode="auto">
          <a:xfrm>
            <a:off x="0" y="-1"/>
            <a:ext cx="7037119" cy="6857999"/>
          </a:xfrm>
          <a:custGeom>
            <a:avLst/>
            <a:gdLst/>
            <a:ahLst/>
            <a:cxnLst/>
            <a:rect l="l" t="t" r="r" b="b"/>
            <a:pathLst>
              <a:path w="7037119" h="6857999">
                <a:moveTo>
                  <a:pt x="0" y="0"/>
                </a:moveTo>
                <a:lnTo>
                  <a:pt x="6964192" y="0"/>
                </a:lnTo>
                <a:lnTo>
                  <a:pt x="6958160" y="70714"/>
                </a:lnTo>
                <a:cubicBezTo>
                  <a:pt x="6951001" y="105084"/>
                  <a:pt x="6926062" y="125041"/>
                  <a:pt x="6922034" y="154825"/>
                </a:cubicBezTo>
                <a:cubicBezTo>
                  <a:pt x="6888738" y="184083"/>
                  <a:pt x="6875225" y="272154"/>
                  <a:pt x="6864029" y="301580"/>
                </a:cubicBezTo>
                <a:cubicBezTo>
                  <a:pt x="6850541" y="382476"/>
                  <a:pt x="6857766" y="543626"/>
                  <a:pt x="6842156" y="642469"/>
                </a:cubicBezTo>
                <a:cubicBezTo>
                  <a:pt x="6828250" y="715553"/>
                  <a:pt x="6832569" y="729947"/>
                  <a:pt x="6802087" y="818449"/>
                </a:cubicBezTo>
                <a:cubicBezTo>
                  <a:pt x="6828151" y="830541"/>
                  <a:pt x="6801214" y="859084"/>
                  <a:pt x="6798684" y="875396"/>
                </a:cubicBezTo>
                <a:cubicBezTo>
                  <a:pt x="6792414" y="895056"/>
                  <a:pt x="6762852" y="912465"/>
                  <a:pt x="6756983" y="952375"/>
                </a:cubicBezTo>
                <a:lnTo>
                  <a:pt x="6758478" y="972424"/>
                </a:lnTo>
                <a:lnTo>
                  <a:pt x="6752651" y="996407"/>
                </a:lnTo>
                <a:cubicBezTo>
                  <a:pt x="6744201" y="1040546"/>
                  <a:pt x="6736270" y="1086165"/>
                  <a:pt x="6716997" y="1091248"/>
                </a:cubicBezTo>
                <a:cubicBezTo>
                  <a:pt x="6678332" y="1122349"/>
                  <a:pt x="6707411" y="1240829"/>
                  <a:pt x="6657090" y="1307489"/>
                </a:cubicBezTo>
                <a:cubicBezTo>
                  <a:pt x="6621135" y="1444387"/>
                  <a:pt x="6524184" y="1590429"/>
                  <a:pt x="6508075" y="1709568"/>
                </a:cubicBezTo>
                <a:cubicBezTo>
                  <a:pt x="6474780" y="1738828"/>
                  <a:pt x="6473953" y="1782449"/>
                  <a:pt x="6462759" y="1811874"/>
                </a:cubicBezTo>
                <a:cubicBezTo>
                  <a:pt x="6449270" y="1892769"/>
                  <a:pt x="6399402" y="2130120"/>
                  <a:pt x="6383790" y="2228963"/>
                </a:cubicBezTo>
                <a:cubicBezTo>
                  <a:pt x="6369883" y="2302046"/>
                  <a:pt x="6399578" y="2316440"/>
                  <a:pt x="6369096" y="2404942"/>
                </a:cubicBezTo>
                <a:cubicBezTo>
                  <a:pt x="6395161" y="2417035"/>
                  <a:pt x="6368224" y="2445577"/>
                  <a:pt x="6365696" y="2461889"/>
                </a:cubicBezTo>
                <a:cubicBezTo>
                  <a:pt x="6359423" y="2481550"/>
                  <a:pt x="6329861" y="2498958"/>
                  <a:pt x="6323990" y="2538869"/>
                </a:cubicBezTo>
                <a:cubicBezTo>
                  <a:pt x="6317721" y="2603362"/>
                  <a:pt x="6317811" y="2723423"/>
                  <a:pt x="6299971" y="2852842"/>
                </a:cubicBezTo>
                <a:cubicBezTo>
                  <a:pt x="6296888" y="2889820"/>
                  <a:pt x="6314227" y="2924069"/>
                  <a:pt x="6305256" y="2965146"/>
                </a:cubicBezTo>
                <a:lnTo>
                  <a:pt x="6297430" y="3010980"/>
                </a:lnTo>
                <a:lnTo>
                  <a:pt x="6301903" y="3017531"/>
                </a:lnTo>
                <a:lnTo>
                  <a:pt x="6312288" y="3141762"/>
                </a:lnTo>
                <a:cubicBezTo>
                  <a:pt x="6310891" y="3148458"/>
                  <a:pt x="6311653" y="3156601"/>
                  <a:pt x="6317307" y="3167974"/>
                </a:cubicBezTo>
                <a:lnTo>
                  <a:pt x="6319343" y="3170223"/>
                </a:lnTo>
                <a:lnTo>
                  <a:pt x="6388791" y="3425292"/>
                </a:lnTo>
                <a:cubicBezTo>
                  <a:pt x="6411564" y="3519098"/>
                  <a:pt x="6451294" y="3670230"/>
                  <a:pt x="6473625" y="3778499"/>
                </a:cubicBezTo>
                <a:cubicBezTo>
                  <a:pt x="6461715" y="3876413"/>
                  <a:pt x="6479795" y="3911499"/>
                  <a:pt x="6488572" y="4010514"/>
                </a:cubicBezTo>
                <a:cubicBezTo>
                  <a:pt x="6537658" y="4041328"/>
                  <a:pt x="6522549" y="4094791"/>
                  <a:pt x="6542727" y="4142824"/>
                </a:cubicBezTo>
                <a:cubicBezTo>
                  <a:pt x="6562367" y="4174785"/>
                  <a:pt x="6560025" y="4194356"/>
                  <a:pt x="6574700" y="4253089"/>
                </a:cubicBezTo>
                <a:lnTo>
                  <a:pt x="6630782" y="4495230"/>
                </a:lnTo>
                <a:cubicBezTo>
                  <a:pt x="6629041" y="4518096"/>
                  <a:pt x="6642831" y="4583613"/>
                  <a:pt x="6657121" y="4592798"/>
                </a:cubicBezTo>
                <a:cubicBezTo>
                  <a:pt x="6662404" y="4605798"/>
                  <a:pt x="6661388" y="4622935"/>
                  <a:pt x="6675304" y="4625784"/>
                </a:cubicBezTo>
                <a:cubicBezTo>
                  <a:pt x="6692614" y="4632048"/>
                  <a:pt x="6678575" y="4686348"/>
                  <a:pt x="6695194" y="4674587"/>
                </a:cubicBezTo>
                <a:cubicBezTo>
                  <a:pt x="6692850" y="4684186"/>
                  <a:pt x="6692968" y="4695174"/>
                  <a:pt x="6694674" y="4706669"/>
                </a:cubicBezTo>
                <a:lnTo>
                  <a:pt x="6696125" y="4712312"/>
                </a:lnTo>
                <a:lnTo>
                  <a:pt x="6683308" y="4752491"/>
                </a:lnTo>
                <a:cubicBezTo>
                  <a:pt x="6668335" y="4814629"/>
                  <a:pt x="6667993" y="4870176"/>
                  <a:pt x="6662625" y="4924134"/>
                </a:cubicBezTo>
                <a:cubicBezTo>
                  <a:pt x="6658601" y="5004697"/>
                  <a:pt x="6700287" y="4943260"/>
                  <a:pt x="6666282" y="5049729"/>
                </a:cubicBezTo>
                <a:cubicBezTo>
                  <a:pt x="6680923" y="5057425"/>
                  <a:pt x="6681720" y="5069899"/>
                  <a:pt x="6674923" y="5092608"/>
                </a:cubicBezTo>
                <a:cubicBezTo>
                  <a:pt x="6674055" y="5131530"/>
                  <a:pt x="6710642" y="5120894"/>
                  <a:pt x="6688949" y="5164561"/>
                </a:cubicBezTo>
                <a:lnTo>
                  <a:pt x="6713476" y="5227429"/>
                </a:lnTo>
                <a:cubicBezTo>
                  <a:pt x="6707551" y="5224995"/>
                  <a:pt x="6700321" y="5279972"/>
                  <a:pt x="6699741" y="5295738"/>
                </a:cubicBezTo>
                <a:cubicBezTo>
                  <a:pt x="6701613" y="5328539"/>
                  <a:pt x="6674230" y="5338382"/>
                  <a:pt x="6698438" y="5353315"/>
                </a:cubicBezTo>
                <a:lnTo>
                  <a:pt x="6705394" y="5356747"/>
                </a:lnTo>
                <a:cubicBezTo>
                  <a:pt x="6705576" y="5359175"/>
                  <a:pt x="6705758" y="5361603"/>
                  <a:pt x="6705941" y="5364029"/>
                </a:cubicBezTo>
                <a:cubicBezTo>
                  <a:pt x="6705372" y="5367899"/>
                  <a:pt x="6703413" y="5370023"/>
                  <a:pt x="6698760" y="5369188"/>
                </a:cubicBezTo>
                <a:cubicBezTo>
                  <a:pt x="6715543" y="5400565"/>
                  <a:pt x="6682626" y="5434448"/>
                  <a:pt x="6674560" y="5465115"/>
                </a:cubicBezTo>
                <a:cubicBezTo>
                  <a:pt x="6691190" y="5489165"/>
                  <a:pt x="6702277" y="5478984"/>
                  <a:pt x="6698322" y="5543278"/>
                </a:cubicBezTo>
                <a:lnTo>
                  <a:pt x="6673987" y="5606762"/>
                </a:lnTo>
                <a:lnTo>
                  <a:pt x="6665359" y="5656986"/>
                </a:lnTo>
                <a:lnTo>
                  <a:pt x="6718420" y="5747675"/>
                </a:lnTo>
                <a:cubicBezTo>
                  <a:pt x="6736039" y="5788270"/>
                  <a:pt x="6794550" y="5740224"/>
                  <a:pt x="6786357" y="5797270"/>
                </a:cubicBezTo>
                <a:cubicBezTo>
                  <a:pt x="6803000" y="5835160"/>
                  <a:pt x="6831082" y="5856958"/>
                  <a:pt x="6834299" y="5897781"/>
                </a:cubicBezTo>
                <a:cubicBezTo>
                  <a:pt x="6850938" y="5902014"/>
                  <a:pt x="6860579" y="5910872"/>
                  <a:pt x="6848771" y="5936497"/>
                </a:cubicBezTo>
                <a:lnTo>
                  <a:pt x="6883460" y="6064046"/>
                </a:lnTo>
                <a:cubicBezTo>
                  <a:pt x="6906450" y="6070324"/>
                  <a:pt x="6870051" y="6102610"/>
                  <a:pt x="6896072" y="6107188"/>
                </a:cubicBezTo>
                <a:cubicBezTo>
                  <a:pt x="6912283" y="6129421"/>
                  <a:pt x="6963567" y="6167207"/>
                  <a:pt x="6980725" y="6197444"/>
                </a:cubicBezTo>
                <a:cubicBezTo>
                  <a:pt x="6947762" y="6297975"/>
                  <a:pt x="6995609" y="6226141"/>
                  <a:pt x="6999028" y="6288610"/>
                </a:cubicBezTo>
                <a:cubicBezTo>
                  <a:pt x="6997432" y="6346629"/>
                  <a:pt x="7058551" y="6337651"/>
                  <a:pt x="7021306" y="6426700"/>
                </a:cubicBezTo>
                <a:cubicBezTo>
                  <a:pt x="7020466" y="6447474"/>
                  <a:pt x="7026793" y="6469543"/>
                  <a:pt x="7033259" y="6489284"/>
                </a:cubicBezTo>
                <a:lnTo>
                  <a:pt x="7037119" y="6501140"/>
                </a:lnTo>
                <a:lnTo>
                  <a:pt x="7037119" y="6557754"/>
                </a:lnTo>
                <a:lnTo>
                  <a:pt x="7031649" y="6569925"/>
                </a:lnTo>
                <a:cubicBezTo>
                  <a:pt x="7023197" y="6591634"/>
                  <a:pt x="7028560" y="6588450"/>
                  <a:pt x="7011548" y="6615002"/>
                </a:cubicBezTo>
                <a:cubicBezTo>
                  <a:pt x="7016567" y="6637881"/>
                  <a:pt x="7011534" y="6732922"/>
                  <a:pt x="7021837" y="6743644"/>
                </a:cubicBezTo>
                <a:cubicBezTo>
                  <a:pt x="7023032" y="6757943"/>
                  <a:pt x="7005198" y="6842091"/>
                  <a:pt x="7006394" y="6856390"/>
                </a:cubicBezTo>
                <a:lnTo>
                  <a:pt x="7037119" y="6856494"/>
                </a:lnTo>
                <a:lnTo>
                  <a:pt x="7037119" y="6857999"/>
                </a:lnTo>
                <a:lnTo>
                  <a:pt x="0" y="6857999"/>
                </a:lnTo>
                <a:close/>
              </a:path>
            </a:pathLst>
          </a:cu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88B52D92-C851-F2B5-4702-01080B4B2D8D}"/>
              </a:ext>
            </a:extLst>
          </p:cNvPr>
          <p:cNvSpPr>
            <a:spLocks noGrp="1" noChangeArrowheads="1"/>
          </p:cNvSpPr>
          <p:nvPr>
            <p:ph idx="1"/>
          </p:nvPr>
        </p:nvSpPr>
        <p:spPr bwMode="auto">
          <a:xfrm>
            <a:off x="7037118" y="304909"/>
            <a:ext cx="5000207" cy="410702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0" rIns="91440" bIns="45720" numCol="1" anchorCtr="0" compatLnSpc="1">
            <a:prstTxWarp prst="textNoShape">
              <a:avLst/>
            </a:prstTxWarp>
            <a:normAutofit/>
          </a:bodyPr>
          <a:lstStyle/>
          <a:p>
            <a:pPr marL="0" lvl="0" indent="0" eaLnBrk="0" fontAlgn="base" hangingPunct="0">
              <a:spcBef>
                <a:spcPct val="0"/>
              </a:spcBef>
              <a:spcAft>
                <a:spcPts val="600"/>
              </a:spcAft>
              <a:buSzTx/>
              <a:buNone/>
            </a:pPr>
            <a:r>
              <a:rPr lang="en-GB" dirty="0"/>
              <a:t>According to Cilliers (2017), Generation Z is the digital generation, having grown up in a world with</a:t>
            </a:r>
          </a:p>
          <a:p>
            <a:pPr marL="0" lvl="0" indent="0" eaLnBrk="0" fontAlgn="base" hangingPunct="0">
              <a:spcBef>
                <a:spcPct val="0"/>
              </a:spcBef>
              <a:spcAft>
                <a:spcPts val="600"/>
              </a:spcAft>
              <a:buSzTx/>
              <a:buNone/>
            </a:pPr>
            <a:r>
              <a:rPr lang="en-GB" dirty="0"/>
              <a:t>the internet and technology all around them. They “live and breathe” technology, </a:t>
            </a:r>
          </a:p>
          <a:p>
            <a:pPr marL="0" lvl="0" indent="0" eaLnBrk="0" fontAlgn="base" hangingPunct="0">
              <a:spcBef>
                <a:spcPct val="0"/>
              </a:spcBef>
              <a:spcAft>
                <a:spcPts val="600"/>
              </a:spcAft>
              <a:buSzTx/>
              <a:buNone/>
            </a:pPr>
            <a:r>
              <a:rPr lang="en-GB" dirty="0"/>
              <a:t>which affects how their brains work and how they prefer to learn.</a:t>
            </a:r>
            <a:endParaRPr kumimoji="0" lang="en-US" altLang="en-US" b="0" i="0" u="none" strike="noStrike" cap="none" normalizeH="0" baseline="0" dirty="0">
              <a:ln>
                <a:noFill/>
              </a:ln>
              <a:effectLst/>
              <a:latin typeface="Google Sans Text"/>
            </a:endParaRPr>
          </a:p>
        </p:txBody>
      </p:sp>
      <p:sp>
        <p:nvSpPr>
          <p:cNvPr id="5" name="Content Placeholder 2">
            <a:extLst>
              <a:ext uri="{FF2B5EF4-FFF2-40B4-BE49-F238E27FC236}">
                <a16:creationId xmlns:a16="http://schemas.microsoft.com/office/drawing/2014/main" id="{BBAA325D-8FB0-49CC-E41D-5B5ECAB6273B}"/>
              </a:ext>
            </a:extLst>
          </p:cNvPr>
          <p:cNvSpPr txBox="1">
            <a:spLocks/>
          </p:cNvSpPr>
          <p:nvPr/>
        </p:nvSpPr>
        <p:spPr>
          <a:xfrm>
            <a:off x="7037119" y="3311086"/>
            <a:ext cx="4837042" cy="4428753"/>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According to </a:t>
            </a:r>
            <a:r>
              <a:rPr lang="en-GB" dirty="0" err="1">
                <a:latin typeface="Times New Roman" panose="02020603050405020304" pitchFamily="18" charset="0"/>
              </a:rPr>
              <a:t>Picton</a:t>
            </a:r>
            <a:r>
              <a:rPr lang="en-GB" dirty="0">
                <a:latin typeface="Times New Roman" panose="02020603050405020304" pitchFamily="18" charset="0"/>
              </a:rPr>
              <a:t>, (2023) </a:t>
            </a:r>
            <a:r>
              <a:rPr lang="en-GB" dirty="0"/>
              <a:t>Generation Z is known for being practical and flexible. They like to try new ways of learning and working. By meaning is that Gen Z, they prefer using apps, videos, pictures, and social media to share ideas, learn, and collaborate. Because they are comfortable with these tools, they can communicate faster and more creatively than previous generations.</a:t>
            </a:r>
          </a:p>
        </p:txBody>
      </p:sp>
    </p:spTree>
    <p:extLst>
      <p:ext uri="{BB962C8B-B14F-4D97-AF65-F5344CB8AC3E}">
        <p14:creationId xmlns:p14="http://schemas.microsoft.com/office/powerpoint/2010/main" val="1768776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96" name="Rectangle 20495">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7" name="Freeform: Shape 20490">
            <a:extLst>
              <a:ext uri="{FF2B5EF4-FFF2-40B4-BE49-F238E27FC236}">
                <a16:creationId xmlns:a16="http://schemas.microsoft.com/office/drawing/2014/main" id="{4A2B4A10-ABAC-4F2C-AAD3-3D932E359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500235" cy="5464636"/>
          </a:xfrm>
          <a:custGeom>
            <a:avLst/>
            <a:gdLst>
              <a:gd name="connsiteX0" fmla="*/ 0 w 6500235"/>
              <a:gd name="connsiteY0" fmla="*/ 0 h 5464636"/>
              <a:gd name="connsiteX1" fmla="*/ 6468182 w 6500235"/>
              <a:gd name="connsiteY1" fmla="*/ 0 h 5464636"/>
              <a:gd name="connsiteX2" fmla="*/ 6468122 w 6500235"/>
              <a:gd name="connsiteY2" fmla="*/ 2458 h 5464636"/>
              <a:gd name="connsiteX3" fmla="*/ 6473409 w 6500235"/>
              <a:gd name="connsiteY3" fmla="*/ 34346 h 5464636"/>
              <a:gd name="connsiteX4" fmla="*/ 6492498 w 6500235"/>
              <a:gd name="connsiteY4" fmla="*/ 123264 h 5464636"/>
              <a:gd name="connsiteX5" fmla="*/ 6453347 w 6500235"/>
              <a:gd name="connsiteY5" fmla="*/ 355483 h 5464636"/>
              <a:gd name="connsiteX6" fmla="*/ 6446278 w 6500235"/>
              <a:gd name="connsiteY6" fmla="*/ 407805 h 5464636"/>
              <a:gd name="connsiteX7" fmla="*/ 6479973 w 6500235"/>
              <a:gd name="connsiteY7" fmla="*/ 438480 h 5464636"/>
              <a:gd name="connsiteX8" fmla="*/ 6446200 w 6500235"/>
              <a:gd name="connsiteY8" fmla="*/ 483448 h 5464636"/>
              <a:gd name="connsiteX9" fmla="*/ 6455191 w 6500235"/>
              <a:gd name="connsiteY9" fmla="*/ 585156 h 5464636"/>
              <a:gd name="connsiteX10" fmla="*/ 6455578 w 6500235"/>
              <a:gd name="connsiteY10" fmla="*/ 723310 h 5464636"/>
              <a:gd name="connsiteX11" fmla="*/ 6330650 w 6500235"/>
              <a:gd name="connsiteY11" fmla="*/ 969274 h 5464636"/>
              <a:gd name="connsiteX12" fmla="*/ 6259783 w 6500235"/>
              <a:gd name="connsiteY12" fmla="*/ 1059188 h 5464636"/>
              <a:gd name="connsiteX13" fmla="*/ 6232390 w 6500235"/>
              <a:gd name="connsiteY13" fmla="*/ 1134371 h 5464636"/>
              <a:gd name="connsiteX14" fmla="*/ 6197819 w 6500235"/>
              <a:gd name="connsiteY14" fmla="*/ 1226187 h 5464636"/>
              <a:gd name="connsiteX15" fmla="*/ 6153633 w 6500235"/>
              <a:gd name="connsiteY15" fmla="*/ 1266676 h 5464636"/>
              <a:gd name="connsiteX16" fmla="*/ 6115253 w 6500235"/>
              <a:gd name="connsiteY16" fmla="*/ 1333803 h 5464636"/>
              <a:gd name="connsiteX17" fmla="*/ 6116094 w 6500235"/>
              <a:gd name="connsiteY17" fmla="*/ 1360252 h 5464636"/>
              <a:gd name="connsiteX18" fmla="*/ 6093817 w 6500235"/>
              <a:gd name="connsiteY18" fmla="*/ 1557246 h 5464636"/>
              <a:gd name="connsiteX19" fmla="*/ 6036619 w 6500235"/>
              <a:gd name="connsiteY19" fmla="*/ 1695300 h 5464636"/>
              <a:gd name="connsiteX20" fmla="*/ 6006327 w 6500235"/>
              <a:gd name="connsiteY20" fmla="*/ 1765313 h 5464636"/>
              <a:gd name="connsiteX21" fmla="*/ 5990294 w 6500235"/>
              <a:gd name="connsiteY21" fmla="*/ 1829516 h 5464636"/>
              <a:gd name="connsiteX22" fmla="*/ 5951522 w 6500235"/>
              <a:gd name="connsiteY22" fmla="*/ 1913734 h 5464636"/>
              <a:gd name="connsiteX23" fmla="*/ 5851829 w 6500235"/>
              <a:gd name="connsiteY23" fmla="*/ 2042661 h 5464636"/>
              <a:gd name="connsiteX24" fmla="*/ 5843359 w 6500235"/>
              <a:gd name="connsiteY24" fmla="*/ 2063211 h 5464636"/>
              <a:gd name="connsiteX25" fmla="*/ 5841612 w 6500235"/>
              <a:gd name="connsiteY25" fmla="*/ 2071738 h 5464636"/>
              <a:gd name="connsiteX26" fmla="*/ 5835993 w 6500235"/>
              <a:gd name="connsiteY26" fmla="*/ 2082516 h 5464636"/>
              <a:gd name="connsiteX27" fmla="*/ 5835396 w 6500235"/>
              <a:gd name="connsiteY27" fmla="*/ 2082526 h 5464636"/>
              <a:gd name="connsiteX28" fmla="*/ 5831029 w 6500235"/>
              <a:gd name="connsiteY28" fmla="*/ 2093117 h 5464636"/>
              <a:gd name="connsiteX29" fmla="*/ 5737995 w 6500235"/>
              <a:gd name="connsiteY29" fmla="*/ 2189215 h 5464636"/>
              <a:gd name="connsiteX30" fmla="*/ 5724175 w 6500235"/>
              <a:gd name="connsiteY30" fmla="*/ 2265929 h 5464636"/>
              <a:gd name="connsiteX31" fmla="*/ 5669829 w 6500235"/>
              <a:gd name="connsiteY31" fmla="*/ 2335401 h 5464636"/>
              <a:gd name="connsiteX32" fmla="*/ 5612139 w 6500235"/>
              <a:gd name="connsiteY32" fmla="*/ 2453657 h 5464636"/>
              <a:gd name="connsiteX33" fmla="*/ 5594475 w 6500235"/>
              <a:gd name="connsiteY33" fmla="*/ 2615311 h 5464636"/>
              <a:gd name="connsiteX34" fmla="*/ 5536384 w 6500235"/>
              <a:gd name="connsiteY34" fmla="*/ 2755975 h 5464636"/>
              <a:gd name="connsiteX35" fmla="*/ 5485137 w 6500235"/>
              <a:gd name="connsiteY35" fmla="*/ 2848281 h 5464636"/>
              <a:gd name="connsiteX36" fmla="*/ 5325962 w 6500235"/>
              <a:gd name="connsiteY36" fmla="*/ 3162656 h 5464636"/>
              <a:gd name="connsiteX37" fmla="*/ 5243182 w 6500235"/>
              <a:gd name="connsiteY37" fmla="*/ 3288494 h 5464636"/>
              <a:gd name="connsiteX38" fmla="*/ 5237100 w 6500235"/>
              <a:gd name="connsiteY38" fmla="*/ 3363382 h 5464636"/>
              <a:gd name="connsiteX39" fmla="*/ 5210973 w 6500235"/>
              <a:gd name="connsiteY39" fmla="*/ 3381298 h 5464636"/>
              <a:gd name="connsiteX40" fmla="*/ 5206067 w 6500235"/>
              <a:gd name="connsiteY40" fmla="*/ 3384167 h 5464636"/>
              <a:gd name="connsiteX41" fmla="*/ 5181176 w 6500235"/>
              <a:gd name="connsiteY41" fmla="*/ 3399028 h 5464636"/>
              <a:gd name="connsiteX42" fmla="*/ 5156932 w 6500235"/>
              <a:gd name="connsiteY42" fmla="*/ 3419249 h 5464636"/>
              <a:gd name="connsiteX43" fmla="*/ 5139869 w 6500235"/>
              <a:gd name="connsiteY43" fmla="*/ 3450988 h 5464636"/>
              <a:gd name="connsiteX44" fmla="*/ 5071047 w 6500235"/>
              <a:gd name="connsiteY44" fmla="*/ 3608412 h 5464636"/>
              <a:gd name="connsiteX45" fmla="*/ 5022875 w 6500235"/>
              <a:gd name="connsiteY45" fmla="*/ 3698834 h 5464636"/>
              <a:gd name="connsiteX46" fmla="*/ 4993591 w 6500235"/>
              <a:gd name="connsiteY46" fmla="*/ 3727277 h 5464636"/>
              <a:gd name="connsiteX47" fmla="*/ 4960082 w 6500235"/>
              <a:gd name="connsiteY47" fmla="*/ 3770964 h 5464636"/>
              <a:gd name="connsiteX48" fmla="*/ 4956970 w 6500235"/>
              <a:gd name="connsiteY48" fmla="*/ 3791475 h 5464636"/>
              <a:gd name="connsiteX49" fmla="*/ 4941856 w 6500235"/>
              <a:gd name="connsiteY49" fmla="*/ 3797112 h 5464636"/>
              <a:gd name="connsiteX50" fmla="*/ 4913940 w 6500235"/>
              <a:gd name="connsiteY50" fmla="*/ 3820812 h 5464636"/>
              <a:gd name="connsiteX51" fmla="*/ 4811357 w 6500235"/>
              <a:gd name="connsiteY51" fmla="*/ 3871429 h 5464636"/>
              <a:gd name="connsiteX52" fmla="*/ 4783124 w 6500235"/>
              <a:gd name="connsiteY52" fmla="*/ 3882491 h 5464636"/>
              <a:gd name="connsiteX53" fmla="*/ 4724385 w 6500235"/>
              <a:gd name="connsiteY53" fmla="*/ 3930800 h 5464636"/>
              <a:gd name="connsiteX54" fmla="*/ 4632498 w 6500235"/>
              <a:gd name="connsiteY54" fmla="*/ 4019308 h 5464636"/>
              <a:gd name="connsiteX55" fmla="*/ 4611775 w 6500235"/>
              <a:gd name="connsiteY55" fmla="*/ 4036221 h 5464636"/>
              <a:gd name="connsiteX56" fmla="*/ 4589341 w 6500235"/>
              <a:gd name="connsiteY56" fmla="*/ 4043087 h 5464636"/>
              <a:gd name="connsiteX57" fmla="*/ 4580109 w 6500235"/>
              <a:gd name="connsiteY57" fmla="*/ 4037991 h 5464636"/>
              <a:gd name="connsiteX58" fmla="*/ 4567969 w 6500235"/>
              <a:gd name="connsiteY58" fmla="*/ 4046064 h 5464636"/>
              <a:gd name="connsiteX59" fmla="*/ 4563776 w 6500235"/>
              <a:gd name="connsiteY59" fmla="*/ 4046606 h 5464636"/>
              <a:gd name="connsiteX60" fmla="*/ 4540688 w 6500235"/>
              <a:gd name="connsiteY60" fmla="*/ 4051329 h 5464636"/>
              <a:gd name="connsiteX61" fmla="*/ 4515381 w 6500235"/>
              <a:gd name="connsiteY61" fmla="*/ 4101230 h 5464636"/>
              <a:gd name="connsiteX62" fmla="*/ 4464519 w 6500235"/>
              <a:gd name="connsiteY62" fmla="*/ 4129866 h 5464636"/>
              <a:gd name="connsiteX63" fmla="*/ 4258103 w 6500235"/>
              <a:gd name="connsiteY63" fmla="*/ 4281657 h 5464636"/>
              <a:gd name="connsiteX64" fmla="*/ 4110759 w 6500235"/>
              <a:gd name="connsiteY64" fmla="*/ 4475040 h 5464636"/>
              <a:gd name="connsiteX65" fmla="*/ 3977659 w 6500235"/>
              <a:gd name="connsiteY65" fmla="*/ 4576699 h 5464636"/>
              <a:gd name="connsiteX66" fmla="*/ 3839447 w 6500235"/>
              <a:gd name="connsiteY66" fmla="*/ 4686247 h 5464636"/>
              <a:gd name="connsiteX67" fmla="*/ 3160580 w 6500235"/>
              <a:gd name="connsiteY67" fmla="*/ 4816349 h 5464636"/>
              <a:gd name="connsiteX68" fmla="*/ 2824675 w 6500235"/>
              <a:gd name="connsiteY68" fmla="*/ 4861066 h 5464636"/>
              <a:gd name="connsiteX69" fmla="*/ 2704403 w 6500235"/>
              <a:gd name="connsiteY69" fmla="*/ 4872014 h 5464636"/>
              <a:gd name="connsiteX70" fmla="*/ 2432833 w 6500235"/>
              <a:gd name="connsiteY70" fmla="*/ 5046782 h 5464636"/>
              <a:gd name="connsiteX71" fmla="*/ 1930437 w 6500235"/>
              <a:gd name="connsiteY71" fmla="*/ 5242775 h 5464636"/>
              <a:gd name="connsiteX72" fmla="*/ 1853671 w 6500235"/>
              <a:gd name="connsiteY72" fmla="*/ 5310774 h 5464636"/>
              <a:gd name="connsiteX73" fmla="*/ 1813576 w 6500235"/>
              <a:gd name="connsiteY73" fmla="*/ 5366218 h 5464636"/>
              <a:gd name="connsiteX74" fmla="*/ 1777372 w 6500235"/>
              <a:gd name="connsiteY74" fmla="*/ 5364302 h 5464636"/>
              <a:gd name="connsiteX75" fmla="*/ 1733954 w 6500235"/>
              <a:gd name="connsiteY75" fmla="*/ 5365192 h 5464636"/>
              <a:gd name="connsiteX76" fmla="*/ 1672327 w 6500235"/>
              <a:gd name="connsiteY76" fmla="*/ 5408173 h 5464636"/>
              <a:gd name="connsiteX77" fmla="*/ 1641878 w 6500235"/>
              <a:gd name="connsiteY77" fmla="*/ 5399428 h 5464636"/>
              <a:gd name="connsiteX78" fmla="*/ 1636543 w 6500235"/>
              <a:gd name="connsiteY78" fmla="*/ 5397470 h 5464636"/>
              <a:gd name="connsiteX79" fmla="*/ 1609237 w 6500235"/>
              <a:gd name="connsiteY79" fmla="*/ 5387733 h 5464636"/>
              <a:gd name="connsiteX80" fmla="*/ 1578208 w 6500235"/>
              <a:gd name="connsiteY80" fmla="*/ 5381908 h 5464636"/>
              <a:gd name="connsiteX81" fmla="*/ 1542869 w 6500235"/>
              <a:gd name="connsiteY81" fmla="*/ 5388952 h 5464636"/>
              <a:gd name="connsiteX82" fmla="*/ 1377650 w 6500235"/>
              <a:gd name="connsiteY82" fmla="*/ 5436085 h 5464636"/>
              <a:gd name="connsiteX83" fmla="*/ 1277250 w 6500235"/>
              <a:gd name="connsiteY83" fmla="*/ 5456493 h 5464636"/>
              <a:gd name="connsiteX84" fmla="*/ 1236673 w 6500235"/>
              <a:gd name="connsiteY84" fmla="*/ 5452014 h 5464636"/>
              <a:gd name="connsiteX85" fmla="*/ 1181651 w 6500235"/>
              <a:gd name="connsiteY85" fmla="*/ 5453980 h 5464636"/>
              <a:gd name="connsiteX86" fmla="*/ 1163851 w 6500235"/>
              <a:gd name="connsiteY86" fmla="*/ 5464636 h 5464636"/>
              <a:gd name="connsiteX87" fmla="*/ 1149882 w 6500235"/>
              <a:gd name="connsiteY87" fmla="*/ 5456568 h 5464636"/>
              <a:gd name="connsiteX88" fmla="*/ 1113834 w 6500235"/>
              <a:gd name="connsiteY88" fmla="*/ 5450125 h 5464636"/>
              <a:gd name="connsiteX89" fmla="*/ 1009497 w 6500235"/>
              <a:gd name="connsiteY89" fmla="*/ 5403231 h 5464636"/>
              <a:gd name="connsiteX90" fmla="*/ 982993 w 6500235"/>
              <a:gd name="connsiteY90" fmla="*/ 5388499 h 5464636"/>
              <a:gd name="connsiteX91" fmla="*/ 908345 w 6500235"/>
              <a:gd name="connsiteY91" fmla="*/ 5373950 h 5464636"/>
              <a:gd name="connsiteX92" fmla="*/ 781592 w 6500235"/>
              <a:gd name="connsiteY92" fmla="*/ 5359426 h 5464636"/>
              <a:gd name="connsiteX93" fmla="*/ 755358 w 6500235"/>
              <a:gd name="connsiteY93" fmla="*/ 5354209 h 5464636"/>
              <a:gd name="connsiteX94" fmla="*/ 735782 w 6500235"/>
              <a:gd name="connsiteY94" fmla="*/ 5341278 h 5464636"/>
              <a:gd name="connsiteX95" fmla="*/ 733835 w 6500235"/>
              <a:gd name="connsiteY95" fmla="*/ 5330914 h 5464636"/>
              <a:gd name="connsiteX96" fmla="*/ 719882 w 6500235"/>
              <a:gd name="connsiteY96" fmla="*/ 5326690 h 5464636"/>
              <a:gd name="connsiteX97" fmla="*/ 716794 w 6500235"/>
              <a:gd name="connsiteY97" fmla="*/ 5323803 h 5464636"/>
              <a:gd name="connsiteX98" fmla="*/ 698456 w 6500235"/>
              <a:gd name="connsiteY98" fmla="*/ 5309002 h 5464636"/>
              <a:gd name="connsiteX99" fmla="*/ 643860 w 6500235"/>
              <a:gd name="connsiteY99" fmla="*/ 5321249 h 5464636"/>
              <a:gd name="connsiteX100" fmla="*/ 589399 w 6500235"/>
              <a:gd name="connsiteY100" fmla="*/ 5300252 h 5464636"/>
              <a:gd name="connsiteX101" fmla="*/ 340938 w 6500235"/>
              <a:gd name="connsiteY101" fmla="*/ 5237683 h 5464636"/>
              <a:gd name="connsiteX102" fmla="*/ 98001 w 6500235"/>
              <a:gd name="connsiteY102" fmla="*/ 5247147 h 5464636"/>
              <a:gd name="connsiteX103" fmla="*/ 12611 w 6500235"/>
              <a:gd name="connsiteY103" fmla="*/ 5237471 h 5464636"/>
              <a:gd name="connsiteX104" fmla="*/ 0 w 6500235"/>
              <a:gd name="connsiteY104" fmla="*/ 5235168 h 5464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6500235" h="5464636">
                <a:moveTo>
                  <a:pt x="0" y="0"/>
                </a:moveTo>
                <a:lnTo>
                  <a:pt x="6468182" y="0"/>
                </a:lnTo>
                <a:lnTo>
                  <a:pt x="6468122" y="2458"/>
                </a:lnTo>
                <a:cubicBezTo>
                  <a:pt x="6468560" y="7251"/>
                  <a:pt x="6469907" y="16220"/>
                  <a:pt x="6473409" y="34346"/>
                </a:cubicBezTo>
                <a:lnTo>
                  <a:pt x="6492498" y="123264"/>
                </a:lnTo>
                <a:cubicBezTo>
                  <a:pt x="6530248" y="162570"/>
                  <a:pt x="6415597" y="316177"/>
                  <a:pt x="6453347" y="355483"/>
                </a:cubicBezTo>
                <a:lnTo>
                  <a:pt x="6446278" y="407805"/>
                </a:lnTo>
                <a:cubicBezTo>
                  <a:pt x="6438855" y="419268"/>
                  <a:pt x="6492882" y="429673"/>
                  <a:pt x="6479973" y="438480"/>
                </a:cubicBezTo>
                <a:lnTo>
                  <a:pt x="6446200" y="483448"/>
                </a:lnTo>
                <a:lnTo>
                  <a:pt x="6455191" y="585156"/>
                </a:lnTo>
                <a:lnTo>
                  <a:pt x="6455578" y="723310"/>
                </a:lnTo>
                <a:lnTo>
                  <a:pt x="6330650" y="969274"/>
                </a:lnTo>
                <a:lnTo>
                  <a:pt x="6259783" y="1059188"/>
                </a:lnTo>
                <a:lnTo>
                  <a:pt x="6232390" y="1134371"/>
                </a:lnTo>
                <a:cubicBezTo>
                  <a:pt x="6233402" y="1144004"/>
                  <a:pt x="6201701" y="1218096"/>
                  <a:pt x="6197819" y="1226187"/>
                </a:cubicBezTo>
                <a:cubicBezTo>
                  <a:pt x="6193159" y="1247180"/>
                  <a:pt x="6164742" y="1253630"/>
                  <a:pt x="6153633" y="1266676"/>
                </a:cubicBezTo>
                <a:cubicBezTo>
                  <a:pt x="6143047" y="1294138"/>
                  <a:pt x="6121511" y="1318207"/>
                  <a:pt x="6115253" y="1333803"/>
                </a:cubicBezTo>
                <a:lnTo>
                  <a:pt x="6116094" y="1360252"/>
                </a:lnTo>
                <a:cubicBezTo>
                  <a:pt x="6112521" y="1397492"/>
                  <a:pt x="6092279" y="1498732"/>
                  <a:pt x="6093817" y="1557246"/>
                </a:cubicBezTo>
                <a:cubicBezTo>
                  <a:pt x="6112537" y="1631581"/>
                  <a:pt x="6029709" y="1634839"/>
                  <a:pt x="6036619" y="1695300"/>
                </a:cubicBezTo>
                <a:cubicBezTo>
                  <a:pt x="6031562" y="1739504"/>
                  <a:pt x="6015527" y="1737756"/>
                  <a:pt x="6006327" y="1765313"/>
                </a:cubicBezTo>
                <a:lnTo>
                  <a:pt x="5990294" y="1829516"/>
                </a:lnTo>
                <a:lnTo>
                  <a:pt x="5951522" y="1913734"/>
                </a:lnTo>
                <a:lnTo>
                  <a:pt x="5851829" y="2042661"/>
                </a:lnTo>
                <a:lnTo>
                  <a:pt x="5843359" y="2063211"/>
                </a:lnTo>
                <a:lnTo>
                  <a:pt x="5841612" y="2071738"/>
                </a:lnTo>
                <a:cubicBezTo>
                  <a:pt x="5839874" y="2077314"/>
                  <a:pt x="5838027" y="2080639"/>
                  <a:pt x="5835993" y="2082516"/>
                </a:cubicBezTo>
                <a:lnTo>
                  <a:pt x="5835396" y="2082526"/>
                </a:lnTo>
                <a:lnTo>
                  <a:pt x="5831029" y="2093117"/>
                </a:lnTo>
                <a:cubicBezTo>
                  <a:pt x="5814796" y="2110898"/>
                  <a:pt x="5755804" y="2160414"/>
                  <a:pt x="5737995" y="2189215"/>
                </a:cubicBezTo>
                <a:lnTo>
                  <a:pt x="5724175" y="2265929"/>
                </a:lnTo>
                <a:lnTo>
                  <a:pt x="5669829" y="2335401"/>
                </a:lnTo>
                <a:cubicBezTo>
                  <a:pt x="5651157" y="2366689"/>
                  <a:pt x="5624698" y="2407006"/>
                  <a:pt x="5612139" y="2453657"/>
                </a:cubicBezTo>
                <a:cubicBezTo>
                  <a:pt x="5613080" y="2462242"/>
                  <a:pt x="5589909" y="2606987"/>
                  <a:pt x="5594475" y="2615311"/>
                </a:cubicBezTo>
                <a:cubicBezTo>
                  <a:pt x="5543837" y="2727416"/>
                  <a:pt x="5569297" y="2670766"/>
                  <a:pt x="5536384" y="2755975"/>
                </a:cubicBezTo>
                <a:cubicBezTo>
                  <a:pt x="5489430" y="2846258"/>
                  <a:pt x="5525492" y="2766772"/>
                  <a:pt x="5485137" y="2848281"/>
                </a:cubicBezTo>
                <a:cubicBezTo>
                  <a:pt x="5448822" y="3003712"/>
                  <a:pt x="5363748" y="3103068"/>
                  <a:pt x="5325962" y="3162656"/>
                </a:cubicBezTo>
                <a:cubicBezTo>
                  <a:pt x="5253622" y="3181861"/>
                  <a:pt x="5277001" y="3245633"/>
                  <a:pt x="5243182" y="3288494"/>
                </a:cubicBezTo>
                <a:cubicBezTo>
                  <a:pt x="5294574" y="3300239"/>
                  <a:pt x="5188097" y="3332721"/>
                  <a:pt x="5237100" y="3363382"/>
                </a:cubicBezTo>
                <a:cubicBezTo>
                  <a:pt x="5229393" y="3370212"/>
                  <a:pt x="5220383" y="3375861"/>
                  <a:pt x="5210973" y="3381298"/>
                </a:cubicBezTo>
                <a:lnTo>
                  <a:pt x="5206067" y="3384167"/>
                </a:lnTo>
                <a:lnTo>
                  <a:pt x="5181176" y="3399028"/>
                </a:lnTo>
                <a:lnTo>
                  <a:pt x="5156932" y="3419249"/>
                </a:lnTo>
                <a:cubicBezTo>
                  <a:pt x="5149536" y="3427761"/>
                  <a:pt x="5143548" y="3438016"/>
                  <a:pt x="5139869" y="3450988"/>
                </a:cubicBezTo>
                <a:cubicBezTo>
                  <a:pt x="5146719" y="3504063"/>
                  <a:pt x="5059912" y="3541590"/>
                  <a:pt x="5071047" y="3608412"/>
                </a:cubicBezTo>
                <a:cubicBezTo>
                  <a:pt x="5070846" y="3631419"/>
                  <a:pt x="5043958" y="3693036"/>
                  <a:pt x="5022875" y="3698834"/>
                </a:cubicBezTo>
                <a:cubicBezTo>
                  <a:pt x="5013974" y="3710474"/>
                  <a:pt x="5013417" y="3727656"/>
                  <a:pt x="4993591" y="3727277"/>
                </a:cubicBezTo>
                <a:cubicBezTo>
                  <a:pt x="4968613" y="3729497"/>
                  <a:pt x="4982010" y="3786407"/>
                  <a:pt x="4960082" y="3770964"/>
                </a:cubicBezTo>
                <a:lnTo>
                  <a:pt x="4956970" y="3791475"/>
                </a:lnTo>
                <a:lnTo>
                  <a:pt x="4941856" y="3797112"/>
                </a:lnTo>
                <a:cubicBezTo>
                  <a:pt x="4926079" y="3802652"/>
                  <a:pt x="4914700" y="3807674"/>
                  <a:pt x="4913940" y="3820812"/>
                </a:cubicBezTo>
                <a:cubicBezTo>
                  <a:pt x="4892190" y="3833198"/>
                  <a:pt x="4833159" y="3861149"/>
                  <a:pt x="4811357" y="3871429"/>
                </a:cubicBezTo>
                <a:cubicBezTo>
                  <a:pt x="4797781" y="3865368"/>
                  <a:pt x="4792555" y="3877060"/>
                  <a:pt x="4783124" y="3882491"/>
                </a:cubicBezTo>
                <a:cubicBezTo>
                  <a:pt x="4766941" y="3880328"/>
                  <a:pt x="4731009" y="3914983"/>
                  <a:pt x="4724385" y="3930800"/>
                </a:cubicBezTo>
                <a:cubicBezTo>
                  <a:pt x="4713231" y="3980170"/>
                  <a:pt x="4642737" y="3980680"/>
                  <a:pt x="4632498" y="4019308"/>
                </a:cubicBezTo>
                <a:cubicBezTo>
                  <a:pt x="4626302" y="4027186"/>
                  <a:pt x="4619277" y="4032511"/>
                  <a:pt x="4611775" y="4036221"/>
                </a:cubicBezTo>
                <a:lnTo>
                  <a:pt x="4589341" y="4043087"/>
                </a:lnTo>
                <a:lnTo>
                  <a:pt x="4580109" y="4037991"/>
                </a:lnTo>
                <a:lnTo>
                  <a:pt x="4567969" y="4046064"/>
                </a:lnTo>
                <a:lnTo>
                  <a:pt x="4563776" y="4046606"/>
                </a:lnTo>
                <a:cubicBezTo>
                  <a:pt x="4555747" y="4047607"/>
                  <a:pt x="4547933" y="4048870"/>
                  <a:pt x="4540688" y="4051329"/>
                </a:cubicBezTo>
                <a:cubicBezTo>
                  <a:pt x="4565869" y="4086818"/>
                  <a:pt x="4483221" y="4078096"/>
                  <a:pt x="4515381" y="4101230"/>
                </a:cubicBezTo>
                <a:cubicBezTo>
                  <a:pt x="4479955" y="4120917"/>
                  <a:pt x="4519860" y="4137768"/>
                  <a:pt x="4464519" y="4129866"/>
                </a:cubicBezTo>
                <a:cubicBezTo>
                  <a:pt x="4421638" y="4159938"/>
                  <a:pt x="4317063" y="4224128"/>
                  <a:pt x="4258103" y="4281657"/>
                </a:cubicBezTo>
                <a:cubicBezTo>
                  <a:pt x="4226114" y="4312610"/>
                  <a:pt x="4157498" y="4425865"/>
                  <a:pt x="4110759" y="4475040"/>
                </a:cubicBezTo>
                <a:cubicBezTo>
                  <a:pt x="4061483" y="4509465"/>
                  <a:pt x="4039551" y="4565920"/>
                  <a:pt x="3977659" y="4576699"/>
                </a:cubicBezTo>
                <a:cubicBezTo>
                  <a:pt x="3932441" y="4611898"/>
                  <a:pt x="3975626" y="4646304"/>
                  <a:pt x="3839447" y="4686247"/>
                </a:cubicBezTo>
                <a:cubicBezTo>
                  <a:pt x="3580144" y="4740330"/>
                  <a:pt x="3329709" y="4787213"/>
                  <a:pt x="3160580" y="4816349"/>
                </a:cubicBezTo>
                <a:cubicBezTo>
                  <a:pt x="2991451" y="4845486"/>
                  <a:pt x="2914879" y="4858878"/>
                  <a:pt x="2824675" y="4861066"/>
                </a:cubicBezTo>
                <a:cubicBezTo>
                  <a:pt x="2734469" y="4863255"/>
                  <a:pt x="2739276" y="4877394"/>
                  <a:pt x="2704403" y="4872014"/>
                </a:cubicBezTo>
                <a:lnTo>
                  <a:pt x="2432833" y="5046782"/>
                </a:lnTo>
                <a:cubicBezTo>
                  <a:pt x="2305425" y="5066979"/>
                  <a:pt x="2054694" y="5159073"/>
                  <a:pt x="1930437" y="5242775"/>
                </a:cubicBezTo>
                <a:cubicBezTo>
                  <a:pt x="1899374" y="5263700"/>
                  <a:pt x="1874710" y="5286565"/>
                  <a:pt x="1853671" y="5310774"/>
                </a:cubicBezTo>
                <a:lnTo>
                  <a:pt x="1813576" y="5366218"/>
                </a:lnTo>
                <a:lnTo>
                  <a:pt x="1777372" y="5364302"/>
                </a:lnTo>
                <a:cubicBezTo>
                  <a:pt x="1762199" y="5364316"/>
                  <a:pt x="1747600" y="5364892"/>
                  <a:pt x="1733954" y="5365192"/>
                </a:cubicBezTo>
                <a:cubicBezTo>
                  <a:pt x="1757610" y="5412303"/>
                  <a:pt x="1664780" y="5350861"/>
                  <a:pt x="1672327" y="5408173"/>
                </a:cubicBezTo>
                <a:cubicBezTo>
                  <a:pt x="1662152" y="5406577"/>
                  <a:pt x="1652061" y="5403224"/>
                  <a:pt x="1641878" y="5399428"/>
                </a:cubicBezTo>
                <a:lnTo>
                  <a:pt x="1636543" y="5397470"/>
                </a:lnTo>
                <a:lnTo>
                  <a:pt x="1609237" y="5387733"/>
                </a:lnTo>
                <a:lnTo>
                  <a:pt x="1578208" y="5381908"/>
                </a:lnTo>
                <a:cubicBezTo>
                  <a:pt x="1566936" y="5381622"/>
                  <a:pt x="1555216" y="5383532"/>
                  <a:pt x="1542869" y="5388952"/>
                </a:cubicBezTo>
                <a:cubicBezTo>
                  <a:pt x="1506297" y="5428020"/>
                  <a:pt x="1422097" y="5384960"/>
                  <a:pt x="1377650" y="5436085"/>
                </a:cubicBezTo>
                <a:cubicBezTo>
                  <a:pt x="1359779" y="5450575"/>
                  <a:pt x="1295142" y="5469062"/>
                  <a:pt x="1277250" y="5456493"/>
                </a:cubicBezTo>
                <a:cubicBezTo>
                  <a:pt x="1262607" y="5457038"/>
                  <a:pt x="1249002" y="5467545"/>
                  <a:pt x="1236673" y="5452014"/>
                </a:cubicBezTo>
                <a:cubicBezTo>
                  <a:pt x="1219061" y="5434163"/>
                  <a:pt x="1183698" y="5480722"/>
                  <a:pt x="1181651" y="5453980"/>
                </a:cubicBezTo>
                <a:lnTo>
                  <a:pt x="1163851" y="5464636"/>
                </a:lnTo>
                <a:lnTo>
                  <a:pt x="1149882" y="5456568"/>
                </a:lnTo>
                <a:cubicBezTo>
                  <a:pt x="1135567" y="5447927"/>
                  <a:pt x="1124449" y="5442349"/>
                  <a:pt x="1113834" y="5450125"/>
                </a:cubicBezTo>
                <a:cubicBezTo>
                  <a:pt x="1090436" y="5441236"/>
                  <a:pt x="1031303" y="5413502"/>
                  <a:pt x="1009497" y="5403231"/>
                </a:cubicBezTo>
                <a:cubicBezTo>
                  <a:pt x="1005528" y="5388904"/>
                  <a:pt x="993185" y="5392315"/>
                  <a:pt x="982993" y="5388499"/>
                </a:cubicBezTo>
                <a:cubicBezTo>
                  <a:pt x="974358" y="5374641"/>
                  <a:pt x="924760" y="5368990"/>
                  <a:pt x="908345" y="5373950"/>
                </a:cubicBezTo>
                <a:cubicBezTo>
                  <a:pt x="863169" y="5396774"/>
                  <a:pt x="817902" y="5342732"/>
                  <a:pt x="781592" y="5359426"/>
                </a:cubicBezTo>
                <a:cubicBezTo>
                  <a:pt x="771573" y="5359661"/>
                  <a:pt x="762995" y="5357633"/>
                  <a:pt x="755358" y="5354209"/>
                </a:cubicBezTo>
                <a:lnTo>
                  <a:pt x="735782" y="5341278"/>
                </a:lnTo>
                <a:lnTo>
                  <a:pt x="733835" y="5330914"/>
                </a:lnTo>
                <a:lnTo>
                  <a:pt x="719882" y="5326690"/>
                </a:lnTo>
                <a:lnTo>
                  <a:pt x="716794" y="5323803"/>
                </a:lnTo>
                <a:cubicBezTo>
                  <a:pt x="710911" y="5318247"/>
                  <a:pt x="704963" y="5313024"/>
                  <a:pt x="698456" y="5309002"/>
                </a:cubicBezTo>
                <a:cubicBezTo>
                  <a:pt x="687114" y="5351013"/>
                  <a:pt x="641230" y="5281721"/>
                  <a:pt x="643860" y="5321249"/>
                </a:cubicBezTo>
                <a:cubicBezTo>
                  <a:pt x="606127" y="5306461"/>
                  <a:pt x="618532" y="5347963"/>
                  <a:pt x="589399" y="5300252"/>
                </a:cubicBezTo>
                <a:cubicBezTo>
                  <a:pt x="538911" y="5286324"/>
                  <a:pt x="422837" y="5246534"/>
                  <a:pt x="340938" y="5237683"/>
                </a:cubicBezTo>
                <a:cubicBezTo>
                  <a:pt x="296702" y="5232715"/>
                  <a:pt x="165679" y="5251892"/>
                  <a:pt x="98001" y="5247147"/>
                </a:cubicBezTo>
                <a:cubicBezTo>
                  <a:pt x="69043" y="5239103"/>
                  <a:pt x="40189" y="5239836"/>
                  <a:pt x="12611" y="5237471"/>
                </a:cubicBezTo>
                <a:lnTo>
                  <a:pt x="0" y="52351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27E83E-F128-F3D0-7695-D96607408E6E}"/>
              </a:ext>
            </a:extLst>
          </p:cNvPr>
          <p:cNvSpPr>
            <a:spLocks noGrp="1"/>
          </p:cNvSpPr>
          <p:nvPr>
            <p:ph type="title"/>
          </p:nvPr>
        </p:nvSpPr>
        <p:spPr>
          <a:xfrm>
            <a:off x="724256" y="615951"/>
            <a:ext cx="4774177" cy="2071590"/>
          </a:xfrm>
        </p:spPr>
        <p:txBody>
          <a:bodyPr anchor="b">
            <a:normAutofit/>
          </a:bodyPr>
          <a:lstStyle/>
          <a:p>
            <a:pPr algn="ctr"/>
            <a:r>
              <a:rPr lang="en-GB" sz="3200" dirty="0"/>
              <a:t>Generation Z , Alpha and beta</a:t>
            </a:r>
          </a:p>
        </p:txBody>
      </p:sp>
      <p:sp>
        <p:nvSpPr>
          <p:cNvPr id="20498" name="Freeform: Shape 20492">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1305" y="3440576"/>
            <a:ext cx="3660078" cy="2505485"/>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6CD9B6AE-9B1D-2BAE-1C26-421CAEEADADF}"/>
              </a:ext>
            </a:extLst>
          </p:cNvPr>
          <p:cNvSpPr>
            <a:spLocks noGrp="1"/>
          </p:cNvSpPr>
          <p:nvPr>
            <p:ph idx="1"/>
          </p:nvPr>
        </p:nvSpPr>
        <p:spPr>
          <a:xfrm>
            <a:off x="6586415" y="615951"/>
            <a:ext cx="4601882" cy="5654330"/>
          </a:xfrm>
        </p:spPr>
        <p:txBody>
          <a:bodyPr anchor="ctr">
            <a:normAutofit/>
          </a:bodyPr>
          <a:lstStyle/>
          <a:p>
            <a:pPr>
              <a:lnSpc>
                <a:spcPct val="90000"/>
              </a:lnSpc>
            </a:pPr>
            <a:r>
              <a:rPr lang="en-US" altLang="en-US" sz="1600" dirty="0"/>
              <a:t>Generation Z, Alpha, and Beta have grown up with technology, so they feel very comfortable using it in everyday life.</a:t>
            </a:r>
          </a:p>
          <a:p>
            <a:pPr>
              <a:lnSpc>
                <a:spcPct val="90000"/>
              </a:lnSpc>
            </a:pPr>
            <a:r>
              <a:rPr lang="en-US" altLang="en-US" sz="1600" dirty="0"/>
              <a:t>In restaurants, they prefer using things like QR codes, apps, digital training, and online meetings instead of In person.</a:t>
            </a:r>
          </a:p>
          <a:p>
            <a:pPr>
              <a:lnSpc>
                <a:spcPct val="90000"/>
              </a:lnSpc>
            </a:pPr>
            <a:r>
              <a:rPr lang="en-US" altLang="en-US" sz="1600" dirty="0"/>
              <a:t>They like fast and simple systems,  Just quick clicks, not long waiting times.</a:t>
            </a:r>
          </a:p>
          <a:p>
            <a:pPr>
              <a:lnSpc>
                <a:spcPct val="90000"/>
              </a:lnSpc>
            </a:pPr>
            <a:r>
              <a:rPr lang="en-US" altLang="en-US" sz="1600" dirty="0"/>
              <a:t>They also enjoy apps or tools that are a bit fun and interactive, such as social media style features or small activities that keep them engaged.</a:t>
            </a:r>
          </a:p>
          <a:p>
            <a:pPr>
              <a:lnSpc>
                <a:spcPct val="90000"/>
              </a:lnSpc>
            </a:pPr>
            <a:r>
              <a:rPr lang="en-US" altLang="en-US" sz="1600" dirty="0"/>
              <a:t>These types of tools can also help improve their communication skills in a modern way.</a:t>
            </a:r>
          </a:p>
          <a:p>
            <a:pPr>
              <a:lnSpc>
                <a:spcPct val="90000"/>
              </a:lnSpc>
            </a:pPr>
            <a:r>
              <a:rPr lang="en-US" altLang="en-US" sz="1600" dirty="0"/>
              <a:t>They prefer flexible working styles rather than strict routines.</a:t>
            </a:r>
          </a:p>
          <a:p>
            <a:pPr>
              <a:lnSpc>
                <a:spcPct val="90000"/>
              </a:lnSpc>
            </a:pPr>
            <a:r>
              <a:rPr lang="en-US" altLang="en-US" sz="1600" dirty="0"/>
              <a:t>They usually don’t respond well to heavy pressure or overwhelming workloads, so a supportive and balanced environment works better for them.</a:t>
            </a:r>
          </a:p>
          <a:p>
            <a:pPr>
              <a:lnSpc>
                <a:spcPct val="90000"/>
              </a:lnSpc>
            </a:pPr>
            <a:endParaRPr lang="en-GB" sz="1600" dirty="0"/>
          </a:p>
        </p:txBody>
      </p:sp>
      <p:pic>
        <p:nvPicPr>
          <p:cNvPr id="20484" name="Picture 4" descr="Generation Alpha, Z, and Beta: The fascinating—and insidious—reason why  generations have such boring names.">
            <a:extLst>
              <a:ext uri="{FF2B5EF4-FFF2-40B4-BE49-F238E27FC236}">
                <a16:creationId xmlns:a16="http://schemas.microsoft.com/office/drawing/2014/main" id="{634D901D-E687-32F4-B9CC-F8C0BDCDE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5" b="233"/>
          <a:stretch>
            <a:fillRect/>
          </a:stretch>
        </p:blipFill>
        <p:spPr bwMode="auto">
          <a:xfrm>
            <a:off x="1398929" y="3555468"/>
            <a:ext cx="3434234" cy="2287123"/>
          </a:xfrm>
          <a:prstGeom prst="rect">
            <a:avLst/>
          </a:prstGeom>
          <a:noFill/>
          <a:extLst>
            <a:ext uri="{909E8E84-426E-40DD-AFC4-6F175D3DCCD1}">
              <a14:hiddenFill xmlns:a14="http://schemas.microsoft.com/office/drawing/2010/main">
                <a:solidFill>
                  <a:srgbClr val="FFFFFF"/>
                </a:solidFill>
              </a14:hiddenFill>
            </a:ext>
          </a:extLst>
        </p:spPr>
      </p:pic>
      <p:sp>
        <p:nvSpPr>
          <p:cNvPr id="20495"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57469" y="5753325"/>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8735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5" name="Rectangle 9224">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28C7E1-805F-B24D-1838-AF8A45B76D38}"/>
              </a:ext>
            </a:extLst>
          </p:cNvPr>
          <p:cNvSpPr>
            <a:spLocks noGrp="1"/>
          </p:cNvSpPr>
          <p:nvPr>
            <p:ph type="title"/>
          </p:nvPr>
        </p:nvSpPr>
        <p:spPr>
          <a:xfrm>
            <a:off x="419309" y="490332"/>
            <a:ext cx="4476464" cy="1216024"/>
          </a:xfrm>
        </p:spPr>
        <p:txBody>
          <a:bodyPr>
            <a:normAutofit/>
          </a:bodyPr>
          <a:lstStyle/>
          <a:p>
            <a:r>
              <a:rPr lang="en-GB" dirty="0"/>
              <a:t>Ai</a:t>
            </a:r>
          </a:p>
        </p:txBody>
      </p:sp>
      <p:sp>
        <p:nvSpPr>
          <p:cNvPr id="3" name="Content Placeholder 2">
            <a:extLst>
              <a:ext uri="{FF2B5EF4-FFF2-40B4-BE49-F238E27FC236}">
                <a16:creationId xmlns:a16="http://schemas.microsoft.com/office/drawing/2014/main" id="{4C8AA528-D1A0-79D4-CCAF-EBB56B9F9FBC}"/>
              </a:ext>
            </a:extLst>
          </p:cNvPr>
          <p:cNvSpPr>
            <a:spLocks noGrp="1"/>
          </p:cNvSpPr>
          <p:nvPr>
            <p:ph idx="1"/>
          </p:nvPr>
        </p:nvSpPr>
        <p:spPr>
          <a:xfrm>
            <a:off x="387688" y="1469403"/>
            <a:ext cx="4476464" cy="3919192"/>
          </a:xfrm>
        </p:spPr>
        <p:txBody>
          <a:bodyPr>
            <a:noAutofit/>
          </a:bodyPr>
          <a:lstStyle/>
          <a:p>
            <a:pPr marL="0" indent="0">
              <a:buNone/>
            </a:pPr>
            <a:r>
              <a:rPr lang="en-GB" sz="1200" dirty="0"/>
              <a:t>According to Kim et al. (2024), AI is technology that allows computers or machines to think, learn, and make decisions like humans. It can analyse large amounts of data and help businesses make better decisions.</a:t>
            </a:r>
          </a:p>
          <a:p>
            <a:pPr marL="0" indent="0">
              <a:buNone/>
            </a:pPr>
            <a:r>
              <a:rPr lang="en-GB" sz="1200" dirty="0"/>
              <a:t>Using AI could be beneficial for hotel breakfast service:</a:t>
            </a:r>
          </a:p>
          <a:p>
            <a:r>
              <a:rPr lang="en-GB" sz="1200" dirty="0"/>
              <a:t>Guest information all in one place: Instead of a paper list, an online system can show guest names, room numbers, whether breakfast is paid or included, and any special requests.</a:t>
            </a:r>
          </a:p>
          <a:p>
            <a:r>
              <a:rPr lang="en-GB" sz="1200" dirty="0"/>
              <a:t>Automatic payment checking: The system will automatically show if a guest has paid for breakfast or if the charge should go to the room.</a:t>
            </a:r>
          </a:p>
          <a:p>
            <a:r>
              <a:rPr lang="en-GB" sz="1200" dirty="0"/>
              <a:t>AI predictions for breakfast: The system can predict how many guests are coming each morning, helping the kitchen prepare the right amount of food.</a:t>
            </a:r>
          </a:p>
          <a:p>
            <a:pPr marL="0" indent="0">
              <a:buNone/>
            </a:pPr>
            <a:r>
              <a:rPr lang="en-GB" sz="1200" dirty="0"/>
              <a:t>Benefits for staff and kitchen:</a:t>
            </a:r>
          </a:p>
          <a:p>
            <a:r>
              <a:rPr lang="en-GB" sz="1200" dirty="0"/>
              <a:t>Saves time during service</a:t>
            </a:r>
          </a:p>
          <a:p>
            <a:r>
              <a:rPr lang="en-GB" sz="1200" dirty="0"/>
              <a:t>Reduces errors</a:t>
            </a:r>
          </a:p>
          <a:p>
            <a:r>
              <a:rPr lang="en-GB" sz="1200" dirty="0"/>
              <a:t>Reduces stress for staff</a:t>
            </a:r>
          </a:p>
          <a:p>
            <a:r>
              <a:rPr lang="en-GB" sz="1200" dirty="0"/>
              <a:t>Improves communication between kitchen and service staff, leading to smoother service</a:t>
            </a:r>
          </a:p>
        </p:txBody>
      </p:sp>
      <p:pic>
        <p:nvPicPr>
          <p:cNvPr id="9218" name="Picture 2" descr="How AI Is Getting Used Nowadays - Efficient Vision">
            <a:extLst>
              <a:ext uri="{FF2B5EF4-FFF2-40B4-BE49-F238E27FC236}">
                <a16:creationId xmlns:a16="http://schemas.microsoft.com/office/drawing/2014/main" id="{D2540AD9-D4E0-1B90-8F7E-8D9480DD2C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982" r="4575"/>
          <a:stretch>
            <a:fillRect/>
          </a:stretch>
        </p:blipFill>
        <p:spPr bwMode="auto">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110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465" name="Rectangle 19464">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67" name="Rectangle 19466">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80C17D56-5639-25B6-3C26-A9D2DF78A24D}"/>
              </a:ext>
            </a:extLst>
          </p:cNvPr>
          <p:cNvSpPr>
            <a:spLocks noGrp="1"/>
          </p:cNvSpPr>
          <p:nvPr>
            <p:ph type="title"/>
          </p:nvPr>
        </p:nvSpPr>
        <p:spPr>
          <a:xfrm>
            <a:off x="5177859" y="609601"/>
            <a:ext cx="5683623" cy="1216024"/>
          </a:xfrm>
        </p:spPr>
        <p:txBody>
          <a:bodyPr>
            <a:normAutofit/>
          </a:bodyPr>
          <a:lstStyle/>
          <a:p>
            <a:r>
              <a:rPr lang="en-GB" dirty="0"/>
              <a:t>Action Plan</a:t>
            </a:r>
          </a:p>
        </p:txBody>
      </p:sp>
      <p:pic>
        <p:nvPicPr>
          <p:cNvPr id="19460" name="Picture 4" descr="7,736 Action Plan Steps Stock Vectors and Vector Art | Shutterstock">
            <a:extLst>
              <a:ext uri="{FF2B5EF4-FFF2-40B4-BE49-F238E27FC236}">
                <a16:creationId xmlns:a16="http://schemas.microsoft.com/office/drawing/2014/main" id="{4954021B-4094-1D6C-EF9C-65454B60E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060" r="28307" b="-2"/>
          <a:stretch>
            <a:fillRect/>
          </a:stretch>
        </p:blipFill>
        <p:spPr bwMode="auto">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B42C2F8-93A2-5384-FF01-02A9B8C51101}"/>
              </a:ext>
            </a:extLst>
          </p:cNvPr>
          <p:cNvSpPr>
            <a:spLocks noGrp="1"/>
          </p:cNvSpPr>
          <p:nvPr>
            <p:ph idx="1"/>
          </p:nvPr>
        </p:nvSpPr>
        <p:spPr>
          <a:xfrm>
            <a:off x="5177859" y="2038174"/>
            <a:ext cx="5683624" cy="4107021"/>
          </a:xfrm>
        </p:spPr>
        <p:txBody>
          <a:bodyPr>
            <a:normAutofit/>
          </a:bodyPr>
          <a:lstStyle/>
          <a:p>
            <a:pPr>
              <a:lnSpc>
                <a:spcPct val="90000"/>
              </a:lnSpc>
            </a:pPr>
            <a:r>
              <a:rPr lang="en-GB" sz="1600" dirty="0"/>
              <a:t>Weekly communication training sessions</a:t>
            </a:r>
          </a:p>
          <a:p>
            <a:pPr>
              <a:lnSpc>
                <a:spcPct val="90000"/>
              </a:lnSpc>
            </a:pPr>
            <a:r>
              <a:rPr lang="en-GB" sz="1600" dirty="0"/>
              <a:t>Encourage staff to use apps correctly every shift</a:t>
            </a:r>
          </a:p>
          <a:p>
            <a:pPr>
              <a:lnSpc>
                <a:spcPct val="90000"/>
              </a:lnSpc>
            </a:pPr>
            <a:r>
              <a:rPr lang="en-GB" sz="1600" dirty="0"/>
              <a:t>Pair new staff with experienced team members</a:t>
            </a:r>
          </a:p>
          <a:p>
            <a:pPr>
              <a:lnSpc>
                <a:spcPct val="90000"/>
              </a:lnSpc>
            </a:pPr>
            <a:r>
              <a:rPr lang="en-GB" sz="1600" dirty="0"/>
              <a:t>Regular feedback from staff and management</a:t>
            </a:r>
          </a:p>
          <a:p>
            <a:pPr>
              <a:lnSpc>
                <a:spcPct val="90000"/>
              </a:lnSpc>
            </a:pPr>
            <a:r>
              <a:rPr lang="en-GB" sz="1600" dirty="0"/>
              <a:t>Monitor service performance and reduce errors</a:t>
            </a:r>
          </a:p>
          <a:p>
            <a:pPr>
              <a:lnSpc>
                <a:spcPct val="90000"/>
              </a:lnSpc>
            </a:pPr>
            <a:r>
              <a:rPr lang="en-GB" sz="1600" dirty="0"/>
              <a:t>Assign Responsibility</a:t>
            </a:r>
          </a:p>
          <a:p>
            <a:pPr>
              <a:lnSpc>
                <a:spcPct val="90000"/>
              </a:lnSpc>
            </a:pPr>
            <a:r>
              <a:rPr lang="en-GB" sz="1600" dirty="0"/>
              <a:t>Providing more guidance’s</a:t>
            </a:r>
          </a:p>
          <a:p>
            <a:pPr>
              <a:lnSpc>
                <a:spcPct val="90000"/>
              </a:lnSpc>
            </a:pPr>
            <a:r>
              <a:rPr lang="en-US" altLang="en-US" sz="1600" dirty="0"/>
              <a:t>Assign responsibility to supervisors and senior staff to support communication during service</a:t>
            </a:r>
          </a:p>
          <a:p>
            <a:pPr>
              <a:lnSpc>
                <a:spcPct val="90000"/>
              </a:lnSpc>
            </a:pPr>
            <a:r>
              <a:rPr lang="en-US" altLang="en-US" sz="1600" dirty="0"/>
              <a:t>Provide clear guidance and instructions to new staff to build their confidence.</a:t>
            </a:r>
          </a:p>
          <a:p>
            <a:pPr>
              <a:lnSpc>
                <a:spcPct val="90000"/>
              </a:lnSpc>
            </a:pPr>
            <a:r>
              <a:rPr lang="en-US" altLang="en-US" sz="1600" dirty="0"/>
              <a:t>Hold short team briefings before each shift to share important information</a:t>
            </a:r>
          </a:p>
          <a:p>
            <a:pPr marL="0" indent="0">
              <a:lnSpc>
                <a:spcPct val="90000"/>
              </a:lnSpc>
              <a:buNone/>
            </a:pPr>
            <a:endParaRPr lang="en-GB" sz="1600" dirty="0"/>
          </a:p>
        </p:txBody>
      </p:sp>
    </p:spTree>
    <p:extLst>
      <p:ext uri="{BB962C8B-B14F-4D97-AF65-F5344CB8AC3E}">
        <p14:creationId xmlns:p14="http://schemas.microsoft.com/office/powerpoint/2010/main" val="53246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5" name="Picture 7174">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mc:Choice xmlns:p14="http://schemas.microsoft.com/office/powerpoint/2010/main" Requires="p14">
          <p:contentPart p14:bwMode="auto" r:id="rId3">
            <p14:nvContentPartPr>
              <p14:cNvPr id="7177" name="Ink 7176">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p:pic>
            <p:nvPicPr>
              <p:cNvPr id="7177" name="Ink 7176">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7179" name="Rectangle 7178">
            <a:extLst>
              <a:ext uri="{FF2B5EF4-FFF2-40B4-BE49-F238E27FC236}">
                <a16:creationId xmlns:a16="http://schemas.microsoft.com/office/drawing/2014/main" id="{8EF7D2E8-5F8A-4E0B-9647-8072A94A0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1" name="Freeform: Shape 7180">
            <a:extLst>
              <a:ext uri="{FF2B5EF4-FFF2-40B4-BE49-F238E27FC236}">
                <a16:creationId xmlns:a16="http://schemas.microsoft.com/office/drawing/2014/main" id="{86A6E2CC-84C1-424C-A664-BC849F6D0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33668"/>
            <a:ext cx="12192000" cy="1924333"/>
          </a:xfrm>
          <a:custGeom>
            <a:avLst/>
            <a:gdLst>
              <a:gd name="connsiteX0" fmla="*/ 6189199 w 12192000"/>
              <a:gd name="connsiteY0" fmla="*/ 588 h 1924333"/>
              <a:gd name="connsiteX1" fmla="*/ 6207079 w 12192000"/>
              <a:gd name="connsiteY1" fmla="*/ 2850 h 1924333"/>
              <a:gd name="connsiteX2" fmla="*/ 6285610 w 12192000"/>
              <a:gd name="connsiteY2" fmla="*/ 18131 h 1924333"/>
              <a:gd name="connsiteX3" fmla="*/ 6378008 w 12192000"/>
              <a:gd name="connsiteY3" fmla="*/ 24625 h 1924333"/>
              <a:gd name="connsiteX4" fmla="*/ 6466340 w 12192000"/>
              <a:gd name="connsiteY4" fmla="*/ 21366 h 1924333"/>
              <a:gd name="connsiteX5" fmla="*/ 6553334 w 12192000"/>
              <a:gd name="connsiteY5" fmla="*/ 35307 h 1924333"/>
              <a:gd name="connsiteX6" fmla="*/ 6626068 w 12192000"/>
              <a:gd name="connsiteY6" fmla="*/ 58045 h 1924333"/>
              <a:gd name="connsiteX7" fmla="*/ 6692303 w 12192000"/>
              <a:gd name="connsiteY7" fmla="*/ 91487 h 1924333"/>
              <a:gd name="connsiteX8" fmla="*/ 6733670 w 12192000"/>
              <a:gd name="connsiteY8" fmla="*/ 118130 h 1924333"/>
              <a:gd name="connsiteX9" fmla="*/ 6798016 w 12192000"/>
              <a:gd name="connsiteY9" fmla="*/ 112271 h 1924333"/>
              <a:gd name="connsiteX10" fmla="*/ 6801081 w 12192000"/>
              <a:gd name="connsiteY10" fmla="*/ 114963 h 1924333"/>
              <a:gd name="connsiteX11" fmla="*/ 6819351 w 12192000"/>
              <a:gd name="connsiteY11" fmla="*/ 128825 h 1924333"/>
              <a:gd name="connsiteX12" fmla="*/ 6852732 w 12192000"/>
              <a:gd name="connsiteY12" fmla="*/ 123321 h 1924333"/>
              <a:gd name="connsiteX13" fmla="*/ 6865247 w 12192000"/>
              <a:gd name="connsiteY13" fmla="*/ 128836 h 1924333"/>
              <a:gd name="connsiteX14" fmla="*/ 6905517 w 12192000"/>
              <a:gd name="connsiteY14" fmla="*/ 129265 h 1924333"/>
              <a:gd name="connsiteX15" fmla="*/ 6950286 w 12192000"/>
              <a:gd name="connsiteY15" fmla="*/ 150104 h 1924333"/>
              <a:gd name="connsiteX16" fmla="*/ 7003442 w 12192000"/>
              <a:gd name="connsiteY16" fmla="*/ 136136 h 1924333"/>
              <a:gd name="connsiteX17" fmla="*/ 7160047 w 12192000"/>
              <a:gd name="connsiteY17" fmla="*/ 166721 h 1924333"/>
              <a:gd name="connsiteX18" fmla="*/ 7325604 w 12192000"/>
              <a:gd name="connsiteY18" fmla="*/ 215867 h 1924333"/>
              <a:gd name="connsiteX19" fmla="*/ 7540522 w 12192000"/>
              <a:gd name="connsiteY19" fmla="*/ 239374 h 1924333"/>
              <a:gd name="connsiteX20" fmla="*/ 7612071 w 12192000"/>
              <a:gd name="connsiteY20" fmla="*/ 229553 h 1924333"/>
              <a:gd name="connsiteX21" fmla="*/ 7651995 w 12192000"/>
              <a:gd name="connsiteY21" fmla="*/ 244567 h 1924333"/>
              <a:gd name="connsiteX22" fmla="*/ 7725761 w 12192000"/>
              <a:gd name="connsiteY22" fmla="*/ 258638 h 1924333"/>
              <a:gd name="connsiteX23" fmla="*/ 7823038 w 12192000"/>
              <a:gd name="connsiteY23" fmla="*/ 287078 h 1924333"/>
              <a:gd name="connsiteX24" fmla="*/ 7866405 w 12192000"/>
              <a:gd name="connsiteY24" fmla="*/ 287288 h 1924333"/>
              <a:gd name="connsiteX25" fmla="*/ 7875021 w 12192000"/>
              <a:gd name="connsiteY25" fmla="*/ 288224 h 1924333"/>
              <a:gd name="connsiteX26" fmla="*/ 7875146 w 12192000"/>
              <a:gd name="connsiteY26" fmla="*/ 288614 h 1924333"/>
              <a:gd name="connsiteX27" fmla="*/ 7907443 w 12192000"/>
              <a:gd name="connsiteY27" fmla="*/ 291752 h 1924333"/>
              <a:gd name="connsiteX28" fmla="*/ 7912892 w 12192000"/>
              <a:gd name="connsiteY28" fmla="*/ 294833 h 1924333"/>
              <a:gd name="connsiteX29" fmla="*/ 7946345 w 12192000"/>
              <a:gd name="connsiteY29" fmla="*/ 319359 h 1924333"/>
              <a:gd name="connsiteX30" fmla="*/ 8021238 w 12192000"/>
              <a:gd name="connsiteY30" fmla="*/ 315159 h 1924333"/>
              <a:gd name="connsiteX31" fmla="*/ 8094697 w 12192000"/>
              <a:gd name="connsiteY31" fmla="*/ 351819 h 1924333"/>
              <a:gd name="connsiteX32" fmla="*/ 8155208 w 12192000"/>
              <a:gd name="connsiteY32" fmla="*/ 371168 h 1924333"/>
              <a:gd name="connsiteX33" fmla="*/ 8248472 w 12192000"/>
              <a:gd name="connsiteY33" fmla="*/ 400489 h 1924333"/>
              <a:gd name="connsiteX34" fmla="*/ 8300068 w 12192000"/>
              <a:gd name="connsiteY34" fmla="*/ 405531 h 1924333"/>
              <a:gd name="connsiteX35" fmla="*/ 8356293 w 12192000"/>
              <a:gd name="connsiteY35" fmla="*/ 403328 h 1924333"/>
              <a:gd name="connsiteX36" fmla="*/ 8475838 w 12192000"/>
              <a:gd name="connsiteY36" fmla="*/ 435524 h 1924333"/>
              <a:gd name="connsiteX37" fmla="*/ 8575216 w 12192000"/>
              <a:gd name="connsiteY37" fmla="*/ 450198 h 1924333"/>
              <a:gd name="connsiteX38" fmla="*/ 8588650 w 12192000"/>
              <a:gd name="connsiteY38" fmla="*/ 447070 h 1924333"/>
              <a:gd name="connsiteX39" fmla="*/ 8612184 w 12192000"/>
              <a:gd name="connsiteY39" fmla="*/ 439577 h 1924333"/>
              <a:gd name="connsiteX40" fmla="*/ 8630713 w 12192000"/>
              <a:gd name="connsiteY40" fmla="*/ 433015 h 1924333"/>
              <a:gd name="connsiteX41" fmla="*/ 8704240 w 12192000"/>
              <a:gd name="connsiteY41" fmla="*/ 422865 h 1924333"/>
              <a:gd name="connsiteX42" fmla="*/ 8829513 w 12192000"/>
              <a:gd name="connsiteY42" fmla="*/ 429389 h 1924333"/>
              <a:gd name="connsiteX43" fmla="*/ 9083651 w 12192000"/>
              <a:gd name="connsiteY43" fmla="*/ 390744 h 1924333"/>
              <a:gd name="connsiteX44" fmla="*/ 9371402 w 12192000"/>
              <a:gd name="connsiteY44" fmla="*/ 371809 h 1924333"/>
              <a:gd name="connsiteX45" fmla="*/ 9429586 w 12192000"/>
              <a:gd name="connsiteY45" fmla="*/ 369213 h 1924333"/>
              <a:gd name="connsiteX46" fmla="*/ 9489757 w 12192000"/>
              <a:gd name="connsiteY46" fmla="*/ 377814 h 1924333"/>
              <a:gd name="connsiteX47" fmla="*/ 9516954 w 12192000"/>
              <a:gd name="connsiteY47" fmla="*/ 376991 h 1924333"/>
              <a:gd name="connsiteX48" fmla="*/ 9645588 w 12192000"/>
              <a:gd name="connsiteY48" fmla="*/ 363590 h 1924333"/>
              <a:gd name="connsiteX49" fmla="*/ 9722896 w 12192000"/>
              <a:gd name="connsiteY49" fmla="*/ 360983 h 1924333"/>
              <a:gd name="connsiteX50" fmla="*/ 9752803 w 12192000"/>
              <a:gd name="connsiteY50" fmla="*/ 368492 h 1924333"/>
              <a:gd name="connsiteX51" fmla="*/ 9890305 w 12192000"/>
              <a:gd name="connsiteY51" fmla="*/ 380736 h 1924333"/>
              <a:gd name="connsiteX52" fmla="*/ 9939767 w 12192000"/>
              <a:gd name="connsiteY52" fmla="*/ 377776 h 1924333"/>
              <a:gd name="connsiteX53" fmla="*/ 9944355 w 12192000"/>
              <a:gd name="connsiteY53" fmla="*/ 377352 h 1924333"/>
              <a:gd name="connsiteX54" fmla="*/ 9953719 w 12192000"/>
              <a:gd name="connsiteY54" fmla="*/ 375642 h 1924333"/>
              <a:gd name="connsiteX55" fmla="*/ 9955809 w 12192000"/>
              <a:gd name="connsiteY55" fmla="*/ 376294 h 1924333"/>
              <a:gd name="connsiteX56" fmla="*/ 10032710 w 12192000"/>
              <a:gd name="connsiteY56" fmla="*/ 394940 h 1924333"/>
              <a:gd name="connsiteX57" fmla="*/ 10049925 w 12192000"/>
              <a:gd name="connsiteY57" fmla="*/ 404971 h 1924333"/>
              <a:gd name="connsiteX58" fmla="*/ 10112671 w 12192000"/>
              <a:gd name="connsiteY58" fmla="*/ 414549 h 1924333"/>
              <a:gd name="connsiteX59" fmla="*/ 10170853 w 12192000"/>
              <a:gd name="connsiteY59" fmla="*/ 435168 h 1924333"/>
              <a:gd name="connsiteX60" fmla="*/ 10290184 w 12192000"/>
              <a:gd name="connsiteY60" fmla="*/ 448123 h 1924333"/>
              <a:gd name="connsiteX61" fmla="*/ 10320158 w 12192000"/>
              <a:gd name="connsiteY61" fmla="*/ 458352 h 1924333"/>
              <a:gd name="connsiteX62" fmla="*/ 10321815 w 12192000"/>
              <a:gd name="connsiteY62" fmla="*/ 463087 h 1924333"/>
              <a:gd name="connsiteX63" fmla="*/ 10373742 w 12192000"/>
              <a:gd name="connsiteY63" fmla="*/ 464538 h 1924333"/>
              <a:gd name="connsiteX64" fmla="*/ 10428532 w 12192000"/>
              <a:gd name="connsiteY64" fmla="*/ 492504 h 1924333"/>
              <a:gd name="connsiteX65" fmla="*/ 10466490 w 12192000"/>
              <a:gd name="connsiteY65" fmla="*/ 517759 h 1924333"/>
              <a:gd name="connsiteX66" fmla="*/ 10466675 w 12192000"/>
              <a:gd name="connsiteY66" fmla="*/ 522076 h 1924333"/>
              <a:gd name="connsiteX67" fmla="*/ 10470309 w 12192000"/>
              <a:gd name="connsiteY67" fmla="*/ 522792 h 1924333"/>
              <a:gd name="connsiteX68" fmla="*/ 10474138 w 12192000"/>
              <a:gd name="connsiteY68" fmla="*/ 519761 h 1924333"/>
              <a:gd name="connsiteX69" fmla="*/ 10501100 w 12192000"/>
              <a:gd name="connsiteY69" fmla="*/ 528263 h 1924333"/>
              <a:gd name="connsiteX70" fmla="*/ 10502395 w 12192000"/>
              <a:gd name="connsiteY70" fmla="*/ 536393 h 1924333"/>
              <a:gd name="connsiteX71" fmla="*/ 10689496 w 12192000"/>
              <a:gd name="connsiteY71" fmla="*/ 560233 h 1924333"/>
              <a:gd name="connsiteX72" fmla="*/ 10788736 w 12192000"/>
              <a:gd name="connsiteY72" fmla="*/ 613188 h 1924333"/>
              <a:gd name="connsiteX73" fmla="*/ 10819747 w 12192000"/>
              <a:gd name="connsiteY73" fmla="*/ 621351 h 1924333"/>
              <a:gd name="connsiteX74" fmla="*/ 10864632 w 12192000"/>
              <a:gd name="connsiteY74" fmla="*/ 644858 h 1924333"/>
              <a:gd name="connsiteX75" fmla="*/ 10929407 w 12192000"/>
              <a:gd name="connsiteY75" fmla="*/ 652945 h 1924333"/>
              <a:gd name="connsiteX76" fmla="*/ 10979412 w 12192000"/>
              <a:gd name="connsiteY76" fmla="*/ 654217 h 1924333"/>
              <a:gd name="connsiteX77" fmla="*/ 11006959 w 12192000"/>
              <a:gd name="connsiteY77" fmla="*/ 657017 h 1924333"/>
              <a:gd name="connsiteX78" fmla="*/ 11077038 w 12192000"/>
              <a:gd name="connsiteY78" fmla="*/ 668487 h 1924333"/>
              <a:gd name="connsiteX79" fmla="*/ 11157850 w 12192000"/>
              <a:gd name="connsiteY79" fmla="*/ 693164 h 1924333"/>
              <a:gd name="connsiteX80" fmla="*/ 11175276 w 12192000"/>
              <a:gd name="connsiteY80" fmla="*/ 697243 h 1924333"/>
              <a:gd name="connsiteX81" fmla="*/ 11191131 w 12192000"/>
              <a:gd name="connsiteY81" fmla="*/ 696085 h 1924333"/>
              <a:gd name="connsiteX82" fmla="*/ 11195573 w 12192000"/>
              <a:gd name="connsiteY82" fmla="*/ 691751 h 1924333"/>
              <a:gd name="connsiteX83" fmla="*/ 11205299 w 12192000"/>
              <a:gd name="connsiteY83" fmla="*/ 693247 h 1924333"/>
              <a:gd name="connsiteX84" fmla="*/ 11223770 w 12192000"/>
              <a:gd name="connsiteY84" fmla="*/ 690335 h 1924333"/>
              <a:gd name="connsiteX85" fmla="*/ 11292119 w 12192000"/>
              <a:gd name="connsiteY85" fmla="*/ 713311 h 1924333"/>
              <a:gd name="connsiteX86" fmla="*/ 11435379 w 12192000"/>
              <a:gd name="connsiteY86" fmla="*/ 758519 h 1924333"/>
              <a:gd name="connsiteX87" fmla="*/ 11604406 w 12192000"/>
              <a:gd name="connsiteY87" fmla="*/ 810476 h 1924333"/>
              <a:gd name="connsiteX88" fmla="*/ 11652155 w 12192000"/>
              <a:gd name="connsiteY88" fmla="*/ 825109 h 1924333"/>
              <a:gd name="connsiteX89" fmla="*/ 11654192 w 12192000"/>
              <a:gd name="connsiteY89" fmla="*/ 827301 h 1924333"/>
              <a:gd name="connsiteX90" fmla="*/ 11676599 w 12192000"/>
              <a:gd name="connsiteY90" fmla="*/ 846628 h 1924333"/>
              <a:gd name="connsiteX91" fmla="*/ 11775168 w 12192000"/>
              <a:gd name="connsiteY91" fmla="*/ 890664 h 1924333"/>
              <a:gd name="connsiteX92" fmla="*/ 11826341 w 12192000"/>
              <a:gd name="connsiteY92" fmla="*/ 877558 h 1924333"/>
              <a:gd name="connsiteX93" fmla="*/ 11879068 w 12192000"/>
              <a:gd name="connsiteY93" fmla="*/ 874038 h 1924333"/>
              <a:gd name="connsiteX94" fmla="*/ 11889563 w 12192000"/>
              <a:gd name="connsiteY94" fmla="*/ 878619 h 1924333"/>
              <a:gd name="connsiteX95" fmla="*/ 12016613 w 12192000"/>
              <a:gd name="connsiteY95" fmla="*/ 886111 h 1924333"/>
              <a:gd name="connsiteX96" fmla="*/ 12108292 w 12192000"/>
              <a:gd name="connsiteY96" fmla="*/ 868500 h 1924333"/>
              <a:gd name="connsiteX97" fmla="*/ 12182910 w 12192000"/>
              <a:gd name="connsiteY97" fmla="*/ 882003 h 1924333"/>
              <a:gd name="connsiteX98" fmla="*/ 12192000 w 12192000"/>
              <a:gd name="connsiteY98" fmla="*/ 884778 h 1924333"/>
              <a:gd name="connsiteX99" fmla="*/ 12192000 w 12192000"/>
              <a:gd name="connsiteY99" fmla="*/ 1610315 h 1924333"/>
              <a:gd name="connsiteX100" fmla="*/ 12191998 w 12192000"/>
              <a:gd name="connsiteY100" fmla="*/ 1610315 h 1924333"/>
              <a:gd name="connsiteX101" fmla="*/ 12191998 w 12192000"/>
              <a:gd name="connsiteY101" fmla="*/ 1924333 h 1924333"/>
              <a:gd name="connsiteX102" fmla="*/ 0 w 12192000"/>
              <a:gd name="connsiteY102" fmla="*/ 1924333 h 1924333"/>
              <a:gd name="connsiteX103" fmla="*/ 0 w 12192000"/>
              <a:gd name="connsiteY103" fmla="*/ 505159 h 1924333"/>
              <a:gd name="connsiteX104" fmla="*/ 5722 w 12192000"/>
              <a:gd name="connsiteY104" fmla="*/ 508889 h 1924333"/>
              <a:gd name="connsiteX105" fmla="*/ 38476 w 12192000"/>
              <a:gd name="connsiteY105" fmla="*/ 524137 h 1924333"/>
              <a:gd name="connsiteX106" fmla="*/ 192883 w 12192000"/>
              <a:gd name="connsiteY106" fmla="*/ 545272 h 1924333"/>
              <a:gd name="connsiteX107" fmla="*/ 343710 w 12192000"/>
              <a:gd name="connsiteY107" fmla="*/ 565029 h 1924333"/>
              <a:gd name="connsiteX108" fmla="*/ 471066 w 12192000"/>
              <a:gd name="connsiteY108" fmla="*/ 549837 h 1924333"/>
              <a:gd name="connsiteX109" fmla="*/ 617333 w 12192000"/>
              <a:gd name="connsiteY109" fmla="*/ 526428 h 1924333"/>
              <a:gd name="connsiteX110" fmla="*/ 725203 w 12192000"/>
              <a:gd name="connsiteY110" fmla="*/ 523793 h 1924333"/>
              <a:gd name="connsiteX111" fmla="*/ 788494 w 12192000"/>
              <a:gd name="connsiteY111" fmla="*/ 505799 h 1924333"/>
              <a:gd name="connsiteX112" fmla="*/ 885977 w 12192000"/>
              <a:gd name="connsiteY112" fmla="*/ 526585 h 1924333"/>
              <a:gd name="connsiteX113" fmla="*/ 932142 w 12192000"/>
              <a:gd name="connsiteY113" fmla="*/ 528005 h 1924333"/>
              <a:gd name="connsiteX114" fmla="*/ 1090404 w 12192000"/>
              <a:gd name="connsiteY114" fmla="*/ 498299 h 1924333"/>
              <a:gd name="connsiteX115" fmla="*/ 1188628 w 12192000"/>
              <a:gd name="connsiteY115" fmla="*/ 483151 h 1924333"/>
              <a:gd name="connsiteX116" fmla="*/ 1316247 w 12192000"/>
              <a:gd name="connsiteY116" fmla="*/ 425979 h 1924333"/>
              <a:gd name="connsiteX117" fmla="*/ 1357712 w 12192000"/>
              <a:gd name="connsiteY117" fmla="*/ 416549 h 1924333"/>
              <a:gd name="connsiteX118" fmla="*/ 1425921 w 12192000"/>
              <a:gd name="connsiteY118" fmla="*/ 413953 h 1924333"/>
              <a:gd name="connsiteX119" fmla="*/ 1503817 w 12192000"/>
              <a:gd name="connsiteY119" fmla="*/ 380457 h 1924333"/>
              <a:gd name="connsiteX120" fmla="*/ 1639196 w 12192000"/>
              <a:gd name="connsiteY120" fmla="*/ 372785 h 1924333"/>
              <a:gd name="connsiteX121" fmla="*/ 1705606 w 12192000"/>
              <a:gd name="connsiteY121" fmla="*/ 359023 h 1924333"/>
              <a:gd name="connsiteX122" fmla="*/ 1813011 w 12192000"/>
              <a:gd name="connsiteY122" fmla="*/ 331023 h 1924333"/>
              <a:gd name="connsiteX123" fmla="*/ 1831380 w 12192000"/>
              <a:gd name="connsiteY123" fmla="*/ 341307 h 1924333"/>
              <a:gd name="connsiteX124" fmla="*/ 1858612 w 12192000"/>
              <a:gd name="connsiteY124" fmla="*/ 326777 h 1924333"/>
              <a:gd name="connsiteX125" fmla="*/ 1880661 w 12192000"/>
              <a:gd name="connsiteY125" fmla="*/ 335987 h 1924333"/>
              <a:gd name="connsiteX126" fmla="*/ 1941495 w 12192000"/>
              <a:gd name="connsiteY126" fmla="*/ 310792 h 1924333"/>
              <a:gd name="connsiteX127" fmla="*/ 1995402 w 12192000"/>
              <a:gd name="connsiteY127" fmla="*/ 305480 h 1924333"/>
              <a:gd name="connsiteX128" fmla="*/ 2223864 w 12192000"/>
              <a:gd name="connsiteY128" fmla="*/ 266118 h 1924333"/>
              <a:gd name="connsiteX129" fmla="*/ 2418043 w 12192000"/>
              <a:gd name="connsiteY129" fmla="*/ 215314 h 1924333"/>
              <a:gd name="connsiteX130" fmla="*/ 2558461 w 12192000"/>
              <a:gd name="connsiteY130" fmla="*/ 168193 h 1924333"/>
              <a:gd name="connsiteX131" fmla="*/ 2595535 w 12192000"/>
              <a:gd name="connsiteY131" fmla="*/ 158548 h 1924333"/>
              <a:gd name="connsiteX132" fmla="*/ 2626942 w 12192000"/>
              <a:gd name="connsiteY132" fmla="*/ 130400 h 1924333"/>
              <a:gd name="connsiteX133" fmla="*/ 2632225 w 12192000"/>
              <a:gd name="connsiteY133" fmla="*/ 130446 h 1924333"/>
              <a:gd name="connsiteX134" fmla="*/ 2696856 w 12192000"/>
              <a:gd name="connsiteY134" fmla="*/ 128498 h 1924333"/>
              <a:gd name="connsiteX135" fmla="*/ 2759767 w 12192000"/>
              <a:gd name="connsiteY135" fmla="*/ 127784 h 1924333"/>
              <a:gd name="connsiteX136" fmla="*/ 2792685 w 12192000"/>
              <a:gd name="connsiteY136" fmla="*/ 115710 h 1924333"/>
              <a:gd name="connsiteX137" fmla="*/ 2799767 w 12192000"/>
              <a:gd name="connsiteY137" fmla="*/ 113754 h 1924333"/>
              <a:gd name="connsiteX138" fmla="*/ 2829799 w 12192000"/>
              <a:gd name="connsiteY138" fmla="*/ 120042 h 1924333"/>
              <a:gd name="connsiteX139" fmla="*/ 2890704 w 12192000"/>
              <a:gd name="connsiteY139" fmla="*/ 121493 h 1924333"/>
              <a:gd name="connsiteX140" fmla="*/ 3042646 w 12192000"/>
              <a:gd name="connsiteY140" fmla="*/ 112273 h 1924333"/>
              <a:gd name="connsiteX141" fmla="*/ 3146630 w 12192000"/>
              <a:gd name="connsiteY141" fmla="*/ 100898 h 1924333"/>
              <a:gd name="connsiteX142" fmla="*/ 3233163 w 12192000"/>
              <a:gd name="connsiteY142" fmla="*/ 120200 h 1924333"/>
              <a:gd name="connsiteX143" fmla="*/ 3372699 w 12192000"/>
              <a:gd name="connsiteY143" fmla="*/ 129394 h 1924333"/>
              <a:gd name="connsiteX144" fmla="*/ 3394352 w 12192000"/>
              <a:gd name="connsiteY144" fmla="*/ 131671 h 1924333"/>
              <a:gd name="connsiteX145" fmla="*/ 3448218 w 12192000"/>
              <a:gd name="connsiteY145" fmla="*/ 118229 h 1924333"/>
              <a:gd name="connsiteX146" fmla="*/ 3505047 w 12192000"/>
              <a:gd name="connsiteY146" fmla="*/ 115412 h 1924333"/>
              <a:gd name="connsiteX147" fmla="*/ 3521767 w 12192000"/>
              <a:gd name="connsiteY147" fmla="*/ 111071 h 1924333"/>
              <a:gd name="connsiteX148" fmla="*/ 3585137 w 12192000"/>
              <a:gd name="connsiteY148" fmla="*/ 114371 h 1924333"/>
              <a:gd name="connsiteX149" fmla="*/ 3690293 w 12192000"/>
              <a:gd name="connsiteY149" fmla="*/ 98301 h 1924333"/>
              <a:gd name="connsiteX150" fmla="*/ 3867818 w 12192000"/>
              <a:gd name="connsiteY150" fmla="*/ 88985 h 1924333"/>
              <a:gd name="connsiteX151" fmla="*/ 4091337 w 12192000"/>
              <a:gd name="connsiteY151" fmla="*/ 70813 h 1924333"/>
              <a:gd name="connsiteX152" fmla="*/ 4246332 w 12192000"/>
              <a:gd name="connsiteY152" fmla="*/ 41697 h 1924333"/>
              <a:gd name="connsiteX153" fmla="*/ 4266975 w 12192000"/>
              <a:gd name="connsiteY153" fmla="*/ 46592 h 1924333"/>
              <a:gd name="connsiteX154" fmla="*/ 4270566 w 12192000"/>
              <a:gd name="connsiteY154" fmla="*/ 47620 h 1924333"/>
              <a:gd name="connsiteX155" fmla="*/ 4288964 w 12192000"/>
              <a:gd name="connsiteY155" fmla="*/ 52766 h 1924333"/>
              <a:gd name="connsiteX156" fmla="*/ 4365137 w 12192000"/>
              <a:gd name="connsiteY156" fmla="*/ 51783 h 1924333"/>
              <a:gd name="connsiteX157" fmla="*/ 4430546 w 12192000"/>
              <a:gd name="connsiteY157" fmla="*/ 44555 h 1924333"/>
              <a:gd name="connsiteX158" fmla="*/ 4444136 w 12192000"/>
              <a:gd name="connsiteY158" fmla="*/ 39567 h 1924333"/>
              <a:gd name="connsiteX159" fmla="*/ 4534039 w 12192000"/>
              <a:gd name="connsiteY159" fmla="*/ 31604 h 1924333"/>
              <a:gd name="connsiteX160" fmla="*/ 4560448 w 12192000"/>
              <a:gd name="connsiteY160" fmla="*/ 25231 h 1924333"/>
              <a:gd name="connsiteX161" fmla="*/ 4568006 w 12192000"/>
              <a:gd name="connsiteY161" fmla="*/ 25970 h 1924333"/>
              <a:gd name="connsiteX162" fmla="*/ 4595497 w 12192000"/>
              <a:gd name="connsiteY162" fmla="*/ 22958 h 1924333"/>
              <a:gd name="connsiteX163" fmla="*/ 4608623 w 12192000"/>
              <a:gd name="connsiteY163" fmla="*/ 18108 h 1924333"/>
              <a:gd name="connsiteX164" fmla="*/ 4623942 w 12192000"/>
              <a:gd name="connsiteY164" fmla="*/ 22251 h 1924333"/>
              <a:gd name="connsiteX165" fmla="*/ 4664336 w 12192000"/>
              <a:gd name="connsiteY165" fmla="*/ 23306 h 1924333"/>
              <a:gd name="connsiteX166" fmla="*/ 4677385 w 12192000"/>
              <a:gd name="connsiteY166" fmla="*/ 18246 h 1924333"/>
              <a:gd name="connsiteX167" fmla="*/ 4698143 w 12192000"/>
              <a:gd name="connsiteY167" fmla="*/ 18036 h 1924333"/>
              <a:gd name="connsiteX168" fmla="*/ 4750609 w 12192000"/>
              <a:gd name="connsiteY168" fmla="*/ 23611 h 1924333"/>
              <a:gd name="connsiteX169" fmla="*/ 4784658 w 12192000"/>
              <a:gd name="connsiteY169" fmla="*/ 25057 h 1924333"/>
              <a:gd name="connsiteX170" fmla="*/ 4847558 w 12192000"/>
              <a:gd name="connsiteY170" fmla="*/ 38726 h 1924333"/>
              <a:gd name="connsiteX171" fmla="*/ 4909134 w 12192000"/>
              <a:gd name="connsiteY171" fmla="*/ 50659 h 1924333"/>
              <a:gd name="connsiteX172" fmla="*/ 5099219 w 12192000"/>
              <a:gd name="connsiteY172" fmla="*/ 55050 h 1924333"/>
              <a:gd name="connsiteX173" fmla="*/ 5184992 w 12192000"/>
              <a:gd name="connsiteY173" fmla="*/ 67596 h 1924333"/>
              <a:gd name="connsiteX174" fmla="*/ 5229637 w 12192000"/>
              <a:gd name="connsiteY174" fmla="*/ 67789 h 1924333"/>
              <a:gd name="connsiteX175" fmla="*/ 5389346 w 12192000"/>
              <a:gd name="connsiteY175" fmla="*/ 80211 h 1924333"/>
              <a:gd name="connsiteX176" fmla="*/ 5494414 w 12192000"/>
              <a:gd name="connsiteY176" fmla="*/ 75926 h 1924333"/>
              <a:gd name="connsiteX177" fmla="*/ 5528443 w 12192000"/>
              <a:gd name="connsiteY177" fmla="*/ 77206 h 1924333"/>
              <a:gd name="connsiteX178" fmla="*/ 5684939 w 12192000"/>
              <a:gd name="connsiteY178" fmla="*/ 50269 h 1924333"/>
              <a:gd name="connsiteX179" fmla="*/ 5765146 w 12192000"/>
              <a:gd name="connsiteY179" fmla="*/ 50414 h 1924333"/>
              <a:gd name="connsiteX180" fmla="*/ 5848655 w 12192000"/>
              <a:gd name="connsiteY180" fmla="*/ 35257 h 1924333"/>
              <a:gd name="connsiteX181" fmla="*/ 5930656 w 12192000"/>
              <a:gd name="connsiteY181" fmla="*/ 30131 h 1924333"/>
              <a:gd name="connsiteX182" fmla="*/ 6124150 w 12192000"/>
              <a:gd name="connsiteY182" fmla="*/ 31679 h 1924333"/>
              <a:gd name="connsiteX183" fmla="*/ 6189199 w 12192000"/>
              <a:gd name="connsiteY183" fmla="*/ 588 h 1924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12192000" h="1924333">
                <a:moveTo>
                  <a:pt x="6189199" y="588"/>
                </a:moveTo>
                <a:cubicBezTo>
                  <a:pt x="6196356" y="-574"/>
                  <a:pt x="6202609" y="-108"/>
                  <a:pt x="6207079" y="2850"/>
                </a:cubicBezTo>
                <a:cubicBezTo>
                  <a:pt x="6222026" y="2749"/>
                  <a:pt x="6273489" y="3767"/>
                  <a:pt x="6285610" y="18131"/>
                </a:cubicBezTo>
                <a:cubicBezTo>
                  <a:pt x="6307255" y="18685"/>
                  <a:pt x="6357141" y="23793"/>
                  <a:pt x="6378008" y="24625"/>
                </a:cubicBezTo>
                <a:cubicBezTo>
                  <a:pt x="6409946" y="30645"/>
                  <a:pt x="6438307" y="10375"/>
                  <a:pt x="6466340" y="21366"/>
                </a:cubicBezTo>
                <a:cubicBezTo>
                  <a:pt x="6488276" y="31229"/>
                  <a:pt x="6529854" y="28110"/>
                  <a:pt x="6553334" y="35307"/>
                </a:cubicBezTo>
                <a:cubicBezTo>
                  <a:pt x="6561737" y="48059"/>
                  <a:pt x="6609188" y="62087"/>
                  <a:pt x="6626068" y="58045"/>
                </a:cubicBezTo>
                <a:cubicBezTo>
                  <a:pt x="6660952" y="66570"/>
                  <a:pt x="6666277" y="84716"/>
                  <a:pt x="6692303" y="91487"/>
                </a:cubicBezTo>
                <a:lnTo>
                  <a:pt x="6733670" y="118130"/>
                </a:lnTo>
                <a:lnTo>
                  <a:pt x="6798016" y="112271"/>
                </a:lnTo>
                <a:lnTo>
                  <a:pt x="6801081" y="114963"/>
                </a:lnTo>
                <a:cubicBezTo>
                  <a:pt x="6806919" y="120140"/>
                  <a:pt x="6812832" y="125016"/>
                  <a:pt x="6819351" y="128825"/>
                </a:cubicBezTo>
                <a:cubicBezTo>
                  <a:pt x="6825742" y="109997"/>
                  <a:pt x="6840132" y="116541"/>
                  <a:pt x="6852732" y="123321"/>
                </a:cubicBezTo>
                <a:lnTo>
                  <a:pt x="6865247" y="128836"/>
                </a:lnTo>
                <a:lnTo>
                  <a:pt x="6905517" y="129265"/>
                </a:lnTo>
                <a:cubicBezTo>
                  <a:pt x="6934052" y="140042"/>
                  <a:pt x="6939773" y="141556"/>
                  <a:pt x="6950286" y="150104"/>
                </a:cubicBezTo>
                <a:lnTo>
                  <a:pt x="7003442" y="136136"/>
                </a:lnTo>
                <a:lnTo>
                  <a:pt x="7160047" y="166721"/>
                </a:lnTo>
                <a:cubicBezTo>
                  <a:pt x="7207281" y="179911"/>
                  <a:pt x="7280644" y="210197"/>
                  <a:pt x="7325604" y="215867"/>
                </a:cubicBezTo>
                <a:cubicBezTo>
                  <a:pt x="7460113" y="233904"/>
                  <a:pt x="7393081" y="242880"/>
                  <a:pt x="7540522" y="239374"/>
                </a:cubicBezTo>
                <a:cubicBezTo>
                  <a:pt x="7545714" y="234872"/>
                  <a:pt x="7605972" y="231727"/>
                  <a:pt x="7612071" y="229553"/>
                </a:cubicBezTo>
                <a:lnTo>
                  <a:pt x="7651995" y="244567"/>
                </a:lnTo>
                <a:lnTo>
                  <a:pt x="7725761" y="258638"/>
                </a:lnTo>
                <a:lnTo>
                  <a:pt x="7823038" y="287078"/>
                </a:lnTo>
                <a:cubicBezTo>
                  <a:pt x="7837080" y="286482"/>
                  <a:pt x="7851647" y="286498"/>
                  <a:pt x="7866405" y="287288"/>
                </a:cubicBezTo>
                <a:lnTo>
                  <a:pt x="7875021" y="288224"/>
                </a:lnTo>
                <a:cubicBezTo>
                  <a:pt x="7875062" y="288354"/>
                  <a:pt x="7875105" y="288483"/>
                  <a:pt x="7875146" y="288614"/>
                </a:cubicBezTo>
                <a:cubicBezTo>
                  <a:pt x="7880550" y="289202"/>
                  <a:pt x="7901153" y="290716"/>
                  <a:pt x="7907443" y="291752"/>
                </a:cubicBezTo>
                <a:lnTo>
                  <a:pt x="7912892" y="294833"/>
                </a:lnTo>
                <a:lnTo>
                  <a:pt x="7946345" y="319359"/>
                </a:lnTo>
                <a:cubicBezTo>
                  <a:pt x="7958657" y="312776"/>
                  <a:pt x="7996513" y="309749"/>
                  <a:pt x="8021238" y="315159"/>
                </a:cubicBezTo>
                <a:cubicBezTo>
                  <a:pt x="8045964" y="320570"/>
                  <a:pt x="8058169" y="340462"/>
                  <a:pt x="8094697" y="351819"/>
                </a:cubicBezTo>
                <a:cubicBezTo>
                  <a:pt x="8129587" y="361154"/>
                  <a:pt x="8116181" y="360544"/>
                  <a:pt x="8155208" y="371168"/>
                </a:cubicBezTo>
                <a:cubicBezTo>
                  <a:pt x="8196217" y="383300"/>
                  <a:pt x="8205468" y="391801"/>
                  <a:pt x="8248472" y="400489"/>
                </a:cubicBezTo>
                <a:cubicBezTo>
                  <a:pt x="8283932" y="419791"/>
                  <a:pt x="8278617" y="392031"/>
                  <a:pt x="8300068" y="405531"/>
                </a:cubicBezTo>
                <a:lnTo>
                  <a:pt x="8356293" y="403328"/>
                </a:lnTo>
                <a:cubicBezTo>
                  <a:pt x="8377247" y="404463"/>
                  <a:pt x="8438442" y="433194"/>
                  <a:pt x="8475838" y="435524"/>
                </a:cubicBezTo>
                <a:cubicBezTo>
                  <a:pt x="8510241" y="438037"/>
                  <a:pt x="8545511" y="449840"/>
                  <a:pt x="8575216" y="450198"/>
                </a:cubicBezTo>
                <a:lnTo>
                  <a:pt x="8588650" y="447070"/>
                </a:lnTo>
                <a:lnTo>
                  <a:pt x="8612184" y="439577"/>
                </a:lnTo>
                <a:lnTo>
                  <a:pt x="8630713" y="433015"/>
                </a:lnTo>
                <a:cubicBezTo>
                  <a:pt x="8635870" y="429519"/>
                  <a:pt x="8700685" y="428411"/>
                  <a:pt x="8704240" y="422865"/>
                </a:cubicBezTo>
                <a:cubicBezTo>
                  <a:pt x="8761777" y="429549"/>
                  <a:pt x="8768302" y="427178"/>
                  <a:pt x="8829513" y="429389"/>
                </a:cubicBezTo>
                <a:cubicBezTo>
                  <a:pt x="8922895" y="444672"/>
                  <a:pt x="8924579" y="401507"/>
                  <a:pt x="9083651" y="390744"/>
                </a:cubicBezTo>
                <a:cubicBezTo>
                  <a:pt x="9138403" y="388032"/>
                  <a:pt x="9315003" y="378647"/>
                  <a:pt x="9371402" y="371809"/>
                </a:cubicBezTo>
                <a:cubicBezTo>
                  <a:pt x="9358632" y="337502"/>
                  <a:pt x="9402842" y="379364"/>
                  <a:pt x="9429586" y="369213"/>
                </a:cubicBezTo>
                <a:cubicBezTo>
                  <a:pt x="9449312" y="370213"/>
                  <a:pt x="9473938" y="373270"/>
                  <a:pt x="9489757" y="377814"/>
                </a:cubicBezTo>
                <a:cubicBezTo>
                  <a:pt x="9498164" y="379256"/>
                  <a:pt x="9507139" y="379272"/>
                  <a:pt x="9516954" y="376991"/>
                </a:cubicBezTo>
                <a:cubicBezTo>
                  <a:pt x="9548430" y="354766"/>
                  <a:pt x="9591874" y="370315"/>
                  <a:pt x="9645588" y="363590"/>
                </a:cubicBezTo>
                <a:cubicBezTo>
                  <a:pt x="9660487" y="368814"/>
                  <a:pt x="9710817" y="350550"/>
                  <a:pt x="9722896" y="360983"/>
                </a:cubicBezTo>
                <a:cubicBezTo>
                  <a:pt x="9733918" y="362239"/>
                  <a:pt x="9745201" y="356679"/>
                  <a:pt x="9752803" y="368492"/>
                </a:cubicBezTo>
                <a:cubicBezTo>
                  <a:pt x="9793268" y="374490"/>
                  <a:pt x="9843313" y="380978"/>
                  <a:pt x="9890305" y="380736"/>
                </a:cubicBezTo>
                <a:cubicBezTo>
                  <a:pt x="9912701" y="380083"/>
                  <a:pt x="9926523" y="379037"/>
                  <a:pt x="9939767" y="377776"/>
                </a:cubicBezTo>
                <a:lnTo>
                  <a:pt x="9944355" y="377352"/>
                </a:lnTo>
                <a:lnTo>
                  <a:pt x="9953719" y="375642"/>
                </a:lnTo>
                <a:lnTo>
                  <a:pt x="9955809" y="376294"/>
                </a:lnTo>
                <a:lnTo>
                  <a:pt x="10032710" y="394940"/>
                </a:lnTo>
                <a:lnTo>
                  <a:pt x="10049925" y="404971"/>
                </a:lnTo>
                <a:lnTo>
                  <a:pt x="10112671" y="414549"/>
                </a:lnTo>
                <a:cubicBezTo>
                  <a:pt x="10169643" y="412125"/>
                  <a:pt x="10132220" y="425358"/>
                  <a:pt x="10170853" y="435168"/>
                </a:cubicBezTo>
                <a:cubicBezTo>
                  <a:pt x="10206088" y="442020"/>
                  <a:pt x="10240809" y="454081"/>
                  <a:pt x="10290184" y="448123"/>
                </a:cubicBezTo>
                <a:cubicBezTo>
                  <a:pt x="10301813" y="444919"/>
                  <a:pt x="10315233" y="449499"/>
                  <a:pt x="10320158" y="458352"/>
                </a:cubicBezTo>
                <a:cubicBezTo>
                  <a:pt x="10321006" y="459876"/>
                  <a:pt x="10321565" y="461470"/>
                  <a:pt x="10321815" y="463087"/>
                </a:cubicBezTo>
                <a:cubicBezTo>
                  <a:pt x="10354058" y="457158"/>
                  <a:pt x="10355176" y="470634"/>
                  <a:pt x="10373742" y="464538"/>
                </a:cubicBezTo>
                <a:cubicBezTo>
                  <a:pt x="10403060" y="475292"/>
                  <a:pt x="10411841" y="497597"/>
                  <a:pt x="10428532" y="492504"/>
                </a:cubicBezTo>
                <a:cubicBezTo>
                  <a:pt x="10440561" y="500742"/>
                  <a:pt x="10446267" y="521930"/>
                  <a:pt x="10466490" y="517759"/>
                </a:cubicBezTo>
                <a:cubicBezTo>
                  <a:pt x="10464622" y="519986"/>
                  <a:pt x="10465013" y="521261"/>
                  <a:pt x="10466675" y="522076"/>
                </a:cubicBezTo>
                <a:lnTo>
                  <a:pt x="10470309" y="522792"/>
                </a:lnTo>
                <a:lnTo>
                  <a:pt x="10474138" y="519761"/>
                </a:lnTo>
                <a:cubicBezTo>
                  <a:pt x="10488888" y="509612"/>
                  <a:pt x="10484914" y="524734"/>
                  <a:pt x="10501100" y="528263"/>
                </a:cubicBezTo>
                <a:cubicBezTo>
                  <a:pt x="10508412" y="530705"/>
                  <a:pt x="10505426" y="533743"/>
                  <a:pt x="10502395" y="536393"/>
                </a:cubicBezTo>
                <a:lnTo>
                  <a:pt x="10689496" y="560233"/>
                </a:lnTo>
                <a:cubicBezTo>
                  <a:pt x="10721441" y="573640"/>
                  <a:pt x="10757547" y="582937"/>
                  <a:pt x="10788736" y="613188"/>
                </a:cubicBezTo>
                <a:cubicBezTo>
                  <a:pt x="10794510" y="621641"/>
                  <a:pt x="10807098" y="616073"/>
                  <a:pt x="10819747" y="621351"/>
                </a:cubicBezTo>
                <a:cubicBezTo>
                  <a:pt x="10832398" y="626630"/>
                  <a:pt x="10846356" y="639592"/>
                  <a:pt x="10864632" y="644858"/>
                </a:cubicBezTo>
                <a:cubicBezTo>
                  <a:pt x="10895617" y="652290"/>
                  <a:pt x="10921550" y="640451"/>
                  <a:pt x="10929407" y="652945"/>
                </a:cubicBezTo>
                <a:cubicBezTo>
                  <a:pt x="10945460" y="653176"/>
                  <a:pt x="10968148" y="640553"/>
                  <a:pt x="10979412" y="654217"/>
                </a:cubicBezTo>
                <a:cubicBezTo>
                  <a:pt x="10981679" y="643737"/>
                  <a:pt x="10997287" y="663414"/>
                  <a:pt x="11006959" y="657017"/>
                </a:cubicBezTo>
                <a:cubicBezTo>
                  <a:pt x="11023230" y="659396"/>
                  <a:pt x="11051890" y="662462"/>
                  <a:pt x="11077038" y="668487"/>
                </a:cubicBezTo>
                <a:cubicBezTo>
                  <a:pt x="11097000" y="690299"/>
                  <a:pt x="11141286" y="676399"/>
                  <a:pt x="11157850" y="693164"/>
                </a:cubicBezTo>
                <a:cubicBezTo>
                  <a:pt x="11163800" y="695757"/>
                  <a:pt x="11169599" y="696942"/>
                  <a:pt x="11175276" y="697243"/>
                </a:cubicBezTo>
                <a:lnTo>
                  <a:pt x="11191131" y="696085"/>
                </a:lnTo>
                <a:lnTo>
                  <a:pt x="11195573" y="691751"/>
                </a:lnTo>
                <a:lnTo>
                  <a:pt x="11205299" y="693247"/>
                </a:lnTo>
                <a:lnTo>
                  <a:pt x="11223770" y="690335"/>
                </a:lnTo>
                <a:cubicBezTo>
                  <a:pt x="11237778" y="693777"/>
                  <a:pt x="11256852" y="701947"/>
                  <a:pt x="11292119" y="713311"/>
                </a:cubicBezTo>
                <a:cubicBezTo>
                  <a:pt x="11334878" y="733451"/>
                  <a:pt x="11401662" y="729175"/>
                  <a:pt x="11435379" y="758519"/>
                </a:cubicBezTo>
                <a:lnTo>
                  <a:pt x="11604406" y="810476"/>
                </a:lnTo>
                <a:lnTo>
                  <a:pt x="11652155" y="825109"/>
                </a:lnTo>
                <a:lnTo>
                  <a:pt x="11654192" y="827301"/>
                </a:lnTo>
                <a:cubicBezTo>
                  <a:pt x="11661650" y="834729"/>
                  <a:pt x="11669215" y="841480"/>
                  <a:pt x="11676599" y="846628"/>
                </a:cubicBezTo>
                <a:cubicBezTo>
                  <a:pt x="11688258" y="861760"/>
                  <a:pt x="11752266" y="896888"/>
                  <a:pt x="11775168" y="890664"/>
                </a:cubicBezTo>
                <a:cubicBezTo>
                  <a:pt x="11790977" y="883819"/>
                  <a:pt x="11808364" y="879901"/>
                  <a:pt x="11826341" y="877558"/>
                </a:cubicBezTo>
                <a:lnTo>
                  <a:pt x="11879068" y="874038"/>
                </a:lnTo>
                <a:lnTo>
                  <a:pt x="11889563" y="878619"/>
                </a:lnTo>
                <a:lnTo>
                  <a:pt x="12016613" y="886111"/>
                </a:lnTo>
                <a:lnTo>
                  <a:pt x="12108292" y="868500"/>
                </a:lnTo>
                <a:cubicBezTo>
                  <a:pt x="12129725" y="867311"/>
                  <a:pt x="12157891" y="874537"/>
                  <a:pt x="12182910" y="882003"/>
                </a:cubicBezTo>
                <a:lnTo>
                  <a:pt x="12192000" y="884778"/>
                </a:lnTo>
                <a:lnTo>
                  <a:pt x="12192000" y="1610315"/>
                </a:lnTo>
                <a:lnTo>
                  <a:pt x="12191998" y="1610315"/>
                </a:lnTo>
                <a:lnTo>
                  <a:pt x="12191998" y="1924333"/>
                </a:lnTo>
                <a:lnTo>
                  <a:pt x="0" y="1924333"/>
                </a:lnTo>
                <a:lnTo>
                  <a:pt x="0" y="505159"/>
                </a:lnTo>
                <a:lnTo>
                  <a:pt x="5722" y="508889"/>
                </a:lnTo>
                <a:cubicBezTo>
                  <a:pt x="21614" y="518548"/>
                  <a:pt x="33814" y="524781"/>
                  <a:pt x="38476" y="524137"/>
                </a:cubicBezTo>
                <a:cubicBezTo>
                  <a:pt x="99229" y="544180"/>
                  <a:pt x="142010" y="538457"/>
                  <a:pt x="192883" y="545272"/>
                </a:cubicBezTo>
                <a:cubicBezTo>
                  <a:pt x="277629" y="525210"/>
                  <a:pt x="293434" y="558443"/>
                  <a:pt x="343710" y="565029"/>
                </a:cubicBezTo>
                <a:cubicBezTo>
                  <a:pt x="383094" y="555729"/>
                  <a:pt x="425462" y="556271"/>
                  <a:pt x="471066" y="549837"/>
                </a:cubicBezTo>
                <a:cubicBezTo>
                  <a:pt x="513583" y="544428"/>
                  <a:pt x="569194" y="531004"/>
                  <a:pt x="617333" y="526428"/>
                </a:cubicBezTo>
                <a:cubicBezTo>
                  <a:pt x="660031" y="520760"/>
                  <a:pt x="696675" y="523882"/>
                  <a:pt x="725203" y="523793"/>
                </a:cubicBezTo>
                <a:cubicBezTo>
                  <a:pt x="736650" y="521695"/>
                  <a:pt x="780513" y="502146"/>
                  <a:pt x="788494" y="505799"/>
                </a:cubicBezTo>
                <a:lnTo>
                  <a:pt x="885977" y="526585"/>
                </a:lnTo>
                <a:cubicBezTo>
                  <a:pt x="906140" y="522837"/>
                  <a:pt x="917203" y="532232"/>
                  <a:pt x="932142" y="528005"/>
                </a:cubicBezTo>
                <a:cubicBezTo>
                  <a:pt x="963701" y="524128"/>
                  <a:pt x="1061555" y="499582"/>
                  <a:pt x="1090404" y="498299"/>
                </a:cubicBezTo>
                <a:cubicBezTo>
                  <a:pt x="1132840" y="494057"/>
                  <a:pt x="1148476" y="496041"/>
                  <a:pt x="1188628" y="483151"/>
                </a:cubicBezTo>
                <a:cubicBezTo>
                  <a:pt x="1230397" y="468408"/>
                  <a:pt x="1278711" y="457638"/>
                  <a:pt x="1316247" y="425979"/>
                </a:cubicBezTo>
                <a:cubicBezTo>
                  <a:pt x="1322662" y="417251"/>
                  <a:pt x="1339433" y="418553"/>
                  <a:pt x="1357712" y="416549"/>
                </a:cubicBezTo>
                <a:cubicBezTo>
                  <a:pt x="1375991" y="414544"/>
                  <a:pt x="1423507" y="412949"/>
                  <a:pt x="1425921" y="413953"/>
                </a:cubicBezTo>
                <a:cubicBezTo>
                  <a:pt x="1450272" y="407937"/>
                  <a:pt x="1458223" y="388156"/>
                  <a:pt x="1503817" y="380457"/>
                </a:cubicBezTo>
                <a:cubicBezTo>
                  <a:pt x="1541095" y="377398"/>
                  <a:pt x="1605565" y="376357"/>
                  <a:pt x="1639196" y="372785"/>
                </a:cubicBezTo>
                <a:cubicBezTo>
                  <a:pt x="1653280" y="376736"/>
                  <a:pt x="1695289" y="365766"/>
                  <a:pt x="1705606" y="359023"/>
                </a:cubicBezTo>
                <a:cubicBezTo>
                  <a:pt x="1729169" y="336295"/>
                  <a:pt x="1793207" y="348537"/>
                  <a:pt x="1813011" y="331023"/>
                </a:cubicBezTo>
                <a:cubicBezTo>
                  <a:pt x="1820772" y="328179"/>
                  <a:pt x="1823566" y="341833"/>
                  <a:pt x="1831380" y="341307"/>
                </a:cubicBezTo>
                <a:lnTo>
                  <a:pt x="1858612" y="326777"/>
                </a:lnTo>
                <a:lnTo>
                  <a:pt x="1880661" y="335987"/>
                </a:lnTo>
                <a:lnTo>
                  <a:pt x="1941495" y="310792"/>
                </a:lnTo>
                <a:cubicBezTo>
                  <a:pt x="1978970" y="307223"/>
                  <a:pt x="1947391" y="291714"/>
                  <a:pt x="1995402" y="305480"/>
                </a:cubicBezTo>
                <a:cubicBezTo>
                  <a:pt x="2042464" y="298034"/>
                  <a:pt x="2153424" y="281146"/>
                  <a:pt x="2223864" y="266118"/>
                </a:cubicBezTo>
                <a:cubicBezTo>
                  <a:pt x="2261296" y="256300"/>
                  <a:pt x="2360518" y="238323"/>
                  <a:pt x="2418043" y="215314"/>
                </a:cubicBezTo>
                <a:cubicBezTo>
                  <a:pt x="2472088" y="206823"/>
                  <a:pt x="2499422" y="162612"/>
                  <a:pt x="2558461" y="168193"/>
                </a:cubicBezTo>
                <a:cubicBezTo>
                  <a:pt x="2559660" y="164506"/>
                  <a:pt x="2592244" y="161337"/>
                  <a:pt x="2595535" y="158548"/>
                </a:cubicBezTo>
                <a:lnTo>
                  <a:pt x="2626942" y="130400"/>
                </a:lnTo>
                <a:lnTo>
                  <a:pt x="2632225" y="130446"/>
                </a:lnTo>
                <a:lnTo>
                  <a:pt x="2696856" y="128498"/>
                </a:lnTo>
                <a:lnTo>
                  <a:pt x="2759767" y="127784"/>
                </a:lnTo>
                <a:cubicBezTo>
                  <a:pt x="2770024" y="123546"/>
                  <a:pt x="2781047" y="119463"/>
                  <a:pt x="2792685" y="115710"/>
                </a:cubicBezTo>
                <a:lnTo>
                  <a:pt x="2799767" y="113754"/>
                </a:lnTo>
                <a:lnTo>
                  <a:pt x="2829799" y="120042"/>
                </a:lnTo>
                <a:lnTo>
                  <a:pt x="2890704" y="121493"/>
                </a:lnTo>
                <a:cubicBezTo>
                  <a:pt x="2935390" y="121035"/>
                  <a:pt x="2990780" y="113193"/>
                  <a:pt x="3042646" y="112273"/>
                </a:cubicBezTo>
                <a:cubicBezTo>
                  <a:pt x="3077119" y="111474"/>
                  <a:pt x="3124089" y="100414"/>
                  <a:pt x="3146630" y="100898"/>
                </a:cubicBezTo>
                <a:cubicBezTo>
                  <a:pt x="3169381" y="117699"/>
                  <a:pt x="3224695" y="125864"/>
                  <a:pt x="3233163" y="120200"/>
                </a:cubicBezTo>
                <a:lnTo>
                  <a:pt x="3372699" y="129394"/>
                </a:lnTo>
                <a:cubicBezTo>
                  <a:pt x="3389020" y="126586"/>
                  <a:pt x="3397563" y="116804"/>
                  <a:pt x="3394352" y="131671"/>
                </a:cubicBezTo>
                <a:cubicBezTo>
                  <a:pt x="3406102" y="131485"/>
                  <a:pt x="3429770" y="120938"/>
                  <a:pt x="3448218" y="118229"/>
                </a:cubicBezTo>
                <a:lnTo>
                  <a:pt x="3505047" y="115412"/>
                </a:lnTo>
                <a:lnTo>
                  <a:pt x="3521767" y="111071"/>
                </a:lnTo>
                <a:cubicBezTo>
                  <a:pt x="3526335" y="108877"/>
                  <a:pt x="3582156" y="117732"/>
                  <a:pt x="3585137" y="114371"/>
                </a:cubicBezTo>
                <a:cubicBezTo>
                  <a:pt x="3638265" y="102098"/>
                  <a:pt x="3633789" y="98565"/>
                  <a:pt x="3690293" y="98301"/>
                </a:cubicBezTo>
                <a:cubicBezTo>
                  <a:pt x="3782197" y="112746"/>
                  <a:pt x="3826738" y="92943"/>
                  <a:pt x="3867818" y="88985"/>
                </a:cubicBezTo>
                <a:cubicBezTo>
                  <a:pt x="3943777" y="81477"/>
                  <a:pt x="3990501" y="75194"/>
                  <a:pt x="4091337" y="70813"/>
                </a:cubicBezTo>
                <a:cubicBezTo>
                  <a:pt x="4154422" y="62932"/>
                  <a:pt x="4217060" y="45734"/>
                  <a:pt x="4246332" y="41697"/>
                </a:cubicBezTo>
                <a:cubicBezTo>
                  <a:pt x="4253308" y="42804"/>
                  <a:pt x="4260125" y="44606"/>
                  <a:pt x="4266975" y="46592"/>
                </a:cubicBezTo>
                <a:lnTo>
                  <a:pt x="4270566" y="47620"/>
                </a:lnTo>
                <a:lnTo>
                  <a:pt x="4288964" y="52766"/>
                </a:lnTo>
                <a:lnTo>
                  <a:pt x="4365137" y="51783"/>
                </a:lnTo>
                <a:lnTo>
                  <a:pt x="4430546" y="44555"/>
                </a:lnTo>
                <a:lnTo>
                  <a:pt x="4444136" y="39567"/>
                </a:lnTo>
                <a:lnTo>
                  <a:pt x="4534039" y="31604"/>
                </a:lnTo>
                <a:lnTo>
                  <a:pt x="4560448" y="25231"/>
                </a:lnTo>
                <a:lnTo>
                  <a:pt x="4568006" y="25970"/>
                </a:lnTo>
                <a:cubicBezTo>
                  <a:pt x="4580278" y="23866"/>
                  <a:pt x="4594878" y="14904"/>
                  <a:pt x="4595497" y="22958"/>
                </a:cubicBezTo>
                <a:lnTo>
                  <a:pt x="4608623" y="18108"/>
                </a:lnTo>
                <a:lnTo>
                  <a:pt x="4623942" y="22251"/>
                </a:lnTo>
                <a:cubicBezTo>
                  <a:pt x="4633227" y="23117"/>
                  <a:pt x="4655429" y="23973"/>
                  <a:pt x="4664336" y="23306"/>
                </a:cubicBezTo>
                <a:lnTo>
                  <a:pt x="4677385" y="18246"/>
                </a:lnTo>
                <a:lnTo>
                  <a:pt x="4698143" y="18036"/>
                </a:lnTo>
                <a:cubicBezTo>
                  <a:pt x="4710347" y="18931"/>
                  <a:pt x="4736189" y="22441"/>
                  <a:pt x="4750609" y="23611"/>
                </a:cubicBezTo>
                <a:cubicBezTo>
                  <a:pt x="4764270" y="27424"/>
                  <a:pt x="4774858" y="29782"/>
                  <a:pt x="4784658" y="25057"/>
                </a:cubicBezTo>
                <a:cubicBezTo>
                  <a:pt x="4804708" y="29613"/>
                  <a:pt x="4822811" y="48263"/>
                  <a:pt x="4847558" y="38726"/>
                </a:cubicBezTo>
                <a:cubicBezTo>
                  <a:pt x="4868304" y="42993"/>
                  <a:pt x="4867190" y="47939"/>
                  <a:pt x="4909134" y="50659"/>
                </a:cubicBezTo>
                <a:cubicBezTo>
                  <a:pt x="4945026" y="52455"/>
                  <a:pt x="5063406" y="54096"/>
                  <a:pt x="5099219" y="55050"/>
                </a:cubicBezTo>
                <a:cubicBezTo>
                  <a:pt x="5145195" y="57873"/>
                  <a:pt x="5163254" y="65473"/>
                  <a:pt x="5184992" y="67596"/>
                </a:cubicBezTo>
                <a:cubicBezTo>
                  <a:pt x="5206728" y="69720"/>
                  <a:pt x="5195578" y="65687"/>
                  <a:pt x="5229637" y="67789"/>
                </a:cubicBezTo>
                <a:cubicBezTo>
                  <a:pt x="5263695" y="69892"/>
                  <a:pt x="5345217" y="78854"/>
                  <a:pt x="5389346" y="80211"/>
                </a:cubicBezTo>
                <a:cubicBezTo>
                  <a:pt x="5425889" y="83191"/>
                  <a:pt x="5461943" y="84751"/>
                  <a:pt x="5494414" y="75926"/>
                </a:cubicBezTo>
                <a:lnTo>
                  <a:pt x="5528443" y="77206"/>
                </a:lnTo>
                <a:cubicBezTo>
                  <a:pt x="5582723" y="71370"/>
                  <a:pt x="5638917" y="68385"/>
                  <a:pt x="5684939" y="50269"/>
                </a:cubicBezTo>
                <a:cubicBezTo>
                  <a:pt x="5724389" y="45804"/>
                  <a:pt x="5737860" y="52916"/>
                  <a:pt x="5765146" y="50414"/>
                </a:cubicBezTo>
                <a:cubicBezTo>
                  <a:pt x="5792695" y="43060"/>
                  <a:pt x="5827352" y="38097"/>
                  <a:pt x="5848655" y="35257"/>
                </a:cubicBezTo>
                <a:lnTo>
                  <a:pt x="5930656" y="30131"/>
                </a:lnTo>
                <a:lnTo>
                  <a:pt x="6124150" y="31679"/>
                </a:lnTo>
                <a:cubicBezTo>
                  <a:pt x="6138131" y="22216"/>
                  <a:pt x="6167730" y="4075"/>
                  <a:pt x="6189199" y="58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F523F7-DB8F-AD52-ED6E-266DFE087A50}"/>
              </a:ext>
            </a:extLst>
          </p:cNvPr>
          <p:cNvSpPr>
            <a:spLocks noGrp="1"/>
          </p:cNvSpPr>
          <p:nvPr>
            <p:ph type="title"/>
          </p:nvPr>
        </p:nvSpPr>
        <p:spPr>
          <a:xfrm>
            <a:off x="828675" y="5791201"/>
            <a:ext cx="10534650" cy="609600"/>
          </a:xfrm>
        </p:spPr>
        <p:txBody>
          <a:bodyPr vert="horz" lIns="91440" tIns="45720" rIns="91440" bIns="45720" rtlCol="0" anchor="ctr">
            <a:normAutofit/>
          </a:bodyPr>
          <a:lstStyle/>
          <a:p>
            <a:pPr algn="ctr"/>
            <a:r>
              <a:rPr lang="en-US" dirty="0"/>
              <a:t>Thank You</a:t>
            </a:r>
          </a:p>
        </p:txBody>
      </p:sp>
      <p:pic>
        <p:nvPicPr>
          <p:cNvPr id="7170" name="Picture 2" descr="Any Questions&quot; Images – Browse 562 Stock Photos, Vectors, and Video | Adobe  Stock">
            <a:extLst>
              <a:ext uri="{FF2B5EF4-FFF2-40B4-BE49-F238E27FC236}">
                <a16:creationId xmlns:a16="http://schemas.microsoft.com/office/drawing/2014/main" id="{71B86CE0-9853-9FF4-288E-675E3383170A}"/>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23900" y="665695"/>
            <a:ext cx="10744200" cy="394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597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0D880-8243-3003-315C-D1949C21D8B5}"/>
              </a:ext>
            </a:extLst>
          </p:cNvPr>
          <p:cNvSpPr>
            <a:spLocks noGrp="1"/>
          </p:cNvSpPr>
          <p:nvPr>
            <p:ph type="title"/>
          </p:nvPr>
        </p:nvSpPr>
        <p:spPr/>
        <p:txBody>
          <a:bodyPr/>
          <a:lstStyle/>
          <a:p>
            <a:r>
              <a:rPr lang="en-GB" dirty="0" err="1"/>
              <a:t>Refeerences</a:t>
            </a:r>
            <a:r>
              <a:rPr lang="en-GB" dirty="0"/>
              <a:t>:</a:t>
            </a:r>
          </a:p>
        </p:txBody>
      </p:sp>
      <p:sp>
        <p:nvSpPr>
          <p:cNvPr id="3" name="Content Placeholder 2">
            <a:extLst>
              <a:ext uri="{FF2B5EF4-FFF2-40B4-BE49-F238E27FC236}">
                <a16:creationId xmlns:a16="http://schemas.microsoft.com/office/drawing/2014/main" id="{8BAC4196-24DE-B7A2-CD48-5276A73FDDDF}"/>
              </a:ext>
            </a:extLst>
          </p:cNvPr>
          <p:cNvSpPr>
            <a:spLocks noGrp="1"/>
          </p:cNvSpPr>
          <p:nvPr>
            <p:ph idx="1"/>
          </p:nvPr>
        </p:nvSpPr>
        <p:spPr/>
        <p:txBody>
          <a:bodyPr>
            <a:normAutofit fontScale="47500" lnSpcReduction="20000"/>
          </a:bodyPr>
          <a:lstStyle/>
          <a:p>
            <a:r>
              <a:rPr lang="en-GB" dirty="0"/>
              <a:t>BBC (2019). </a:t>
            </a:r>
            <a:r>
              <a:rPr lang="en-GB" i="1" dirty="0"/>
              <a:t>Millennials, Baby Boomers or Gen Z: Which One Are You and What Does It mean?</a:t>
            </a:r>
            <a:r>
              <a:rPr lang="en-GB" dirty="0"/>
              <a:t> [online] BBC Bitesize. Available at: https://</a:t>
            </a:r>
            <a:r>
              <a:rPr lang="en-GB" dirty="0" err="1"/>
              <a:t>www.bbc.co.uk</a:t>
            </a:r>
            <a:r>
              <a:rPr lang="en-GB" dirty="0"/>
              <a:t>/bitesize/articles/zf8j92p [Accessed 12 Mar. 2026].</a:t>
            </a:r>
          </a:p>
          <a:p>
            <a:r>
              <a:rPr lang="en-GB" dirty="0"/>
              <a:t>Blau, S. (2021). A Focus on Our Staff. </a:t>
            </a:r>
            <a:r>
              <a:rPr lang="en-GB" i="1" dirty="0"/>
              <a:t>Oncology Issues</a:t>
            </a:r>
            <a:r>
              <a:rPr lang="en-GB" dirty="0"/>
              <a:t>, [online] 36(5), p.2. </a:t>
            </a:r>
            <a:r>
              <a:rPr lang="en-GB" dirty="0" err="1"/>
              <a:t>doi:https</a:t>
            </a:r>
            <a:r>
              <a:rPr lang="en-GB" dirty="0"/>
              <a:t>://</a:t>
            </a:r>
            <a:r>
              <a:rPr lang="en-GB" dirty="0" err="1"/>
              <a:t>doi.org</a:t>
            </a:r>
            <a:r>
              <a:rPr lang="en-GB" dirty="0"/>
              <a:t>/10.1080/10463356.2021.1967660.</a:t>
            </a:r>
          </a:p>
          <a:p>
            <a:r>
              <a:rPr lang="en-GB" dirty="0"/>
              <a:t>C3 (2024). </a:t>
            </a:r>
            <a:r>
              <a:rPr lang="en-GB" i="1" dirty="0"/>
              <a:t>Meet the Generations</a:t>
            </a:r>
            <a:r>
              <a:rPr lang="en-GB" dirty="0"/>
              <a:t>. [online] C3. Available at: https://c3brandmarketing.com/meet-the-generations/ [Accessed 12 Mar. 2026].</a:t>
            </a:r>
          </a:p>
          <a:p>
            <a:r>
              <a:rPr lang="en-GB" dirty="0"/>
              <a:t>Cilliers, E.J. (2017). </a:t>
            </a:r>
            <a:r>
              <a:rPr lang="en-GB" i="1" dirty="0"/>
              <a:t>The challenge of teaching generation Z</a:t>
            </a:r>
            <a:r>
              <a:rPr lang="en-GB" dirty="0"/>
              <a:t>. [online] ResearchGate. Available at: https://</a:t>
            </a:r>
            <a:r>
              <a:rPr lang="en-GB" dirty="0" err="1"/>
              <a:t>www.researchgate.net</a:t>
            </a:r>
            <a:r>
              <a:rPr lang="en-GB" dirty="0"/>
              <a:t>/publication/312659039_The_challenge_of_teaching_generation_Z [Accessed 13 Mar. 2026].</a:t>
            </a:r>
          </a:p>
          <a:p>
            <a:r>
              <a:rPr lang="en-GB" dirty="0"/>
              <a:t>DiGiovanna, J.M. (2024). </a:t>
            </a:r>
            <a:r>
              <a:rPr lang="en-GB" i="1" dirty="0"/>
              <a:t>Questions are the answer - Powerful Questions to Build Team Trust, Engagement, and Psychological Safety</a:t>
            </a:r>
            <a:r>
              <a:rPr lang="en-GB" dirty="0"/>
              <a:t>. [online] LinkedIn. Available at: https://</a:t>
            </a:r>
            <a:r>
              <a:rPr lang="en-GB" dirty="0" err="1"/>
              <a:t>www.linkedin.com</a:t>
            </a:r>
            <a:r>
              <a:rPr lang="en-GB" dirty="0"/>
              <a:t>/learning/powerful-questions-every-leader-should-ask-to-enhance-team-communication/</a:t>
            </a:r>
            <a:r>
              <a:rPr lang="en-GB" dirty="0" err="1"/>
              <a:t>questions-are-the-answer?u</a:t>
            </a:r>
            <a:r>
              <a:rPr lang="en-GB" dirty="0"/>
              <a:t>=77966930 [Accessed 8 Mar. 2026].</a:t>
            </a:r>
          </a:p>
          <a:p>
            <a:r>
              <a:rPr lang="en-GB" dirty="0"/>
              <a:t>Emerson College (2024). </a:t>
            </a:r>
            <a:r>
              <a:rPr lang="en-GB" i="1" dirty="0"/>
              <a:t>Effective Communication</a:t>
            </a:r>
            <a:r>
              <a:rPr lang="en-GB" dirty="0"/>
              <a:t>. [online] Human Resources. Available at: https://</a:t>
            </a:r>
            <a:r>
              <a:rPr lang="en-GB" dirty="0" err="1"/>
              <a:t>hr.emerson.edu</a:t>
            </a:r>
            <a:r>
              <a:rPr lang="en-GB" dirty="0"/>
              <a:t>/</a:t>
            </a:r>
            <a:r>
              <a:rPr lang="en-GB" dirty="0" err="1"/>
              <a:t>hc</a:t>
            </a:r>
            <a:r>
              <a:rPr lang="en-GB" dirty="0"/>
              <a:t>/</a:t>
            </a:r>
            <a:r>
              <a:rPr lang="en-GB" dirty="0" err="1"/>
              <a:t>en</a:t>
            </a:r>
            <a:r>
              <a:rPr lang="en-GB" dirty="0"/>
              <a:t>-us/articles/27645268739475-Effective-Communication#h_01HSGQCEVW01JEF354DJV9VGZ7 [Accessed 7 Mar. 2026].</a:t>
            </a:r>
          </a:p>
          <a:p>
            <a:r>
              <a:rPr lang="en-GB" dirty="0"/>
              <a:t>Kim, H., Kam, K., Shin, S. and Li, J. (2024). Artificial Intelligence in Hospitality and Tourism: Insights From Industry Practices, Research Literature, and Expert Opinions. </a:t>
            </a:r>
            <a:r>
              <a:rPr lang="en-GB" i="1" dirty="0"/>
              <a:t>Journal of Hospitality &amp; Tourism Research</a:t>
            </a:r>
            <a:r>
              <a:rPr lang="en-GB" dirty="0"/>
              <a:t>, [online] 49(2). </a:t>
            </a:r>
            <a:r>
              <a:rPr lang="en-GB" dirty="0" err="1"/>
              <a:t>doi:https</a:t>
            </a:r>
            <a:r>
              <a:rPr lang="en-GB" dirty="0"/>
              <a:t>://</a:t>
            </a:r>
            <a:r>
              <a:rPr lang="en-GB" dirty="0" err="1"/>
              <a:t>doi.org</a:t>
            </a:r>
            <a:r>
              <a:rPr lang="en-GB" dirty="0"/>
              <a:t>/10.1177/10963480241229235.</a:t>
            </a:r>
          </a:p>
          <a:p>
            <a:r>
              <a:rPr lang="en-GB" dirty="0"/>
              <a:t>Kolb, D. (2015). </a:t>
            </a:r>
            <a:r>
              <a:rPr lang="en-GB" i="1" dirty="0"/>
              <a:t>Experiential learning: Experience as the source of learning and development</a:t>
            </a:r>
            <a:r>
              <a:rPr lang="en-GB" dirty="0"/>
              <a:t>. 2nd ed. [online] Upper Saddle River, New Jersey: Pearson Education, Inc, p.62. Available at: https://</a:t>
            </a:r>
            <a:r>
              <a:rPr lang="en-GB" dirty="0" err="1"/>
              <a:t>librarysearch.uwtsd.ac.uk</a:t>
            </a:r>
            <a:r>
              <a:rPr lang="en-GB" dirty="0"/>
              <a:t>/discovery/</a:t>
            </a:r>
            <a:r>
              <a:rPr lang="en-GB" dirty="0" err="1"/>
              <a:t>fulldisplay?docid</a:t>
            </a:r>
            <a:r>
              <a:rPr lang="en-GB" dirty="0"/>
              <a:t>=alma99100119857302421&amp;context=</a:t>
            </a:r>
            <a:r>
              <a:rPr lang="en-GB" dirty="0" err="1"/>
              <a:t>L&amp;vid</a:t>
            </a:r>
            <a:r>
              <a:rPr lang="en-GB" dirty="0"/>
              <a:t>=44WHELF_UWTSD:44WHELF_UWTSD_VU1&amp;lang=</a:t>
            </a:r>
            <a:r>
              <a:rPr lang="en-GB" dirty="0" err="1"/>
              <a:t>en&amp;adaptor</a:t>
            </a:r>
            <a:r>
              <a:rPr lang="en-GB" dirty="0"/>
              <a:t>=Local%20Search%20Engine&amp;section=items [Accessed 12 Mar. 2026].</a:t>
            </a:r>
          </a:p>
          <a:p>
            <a:r>
              <a:rPr lang="en-GB" dirty="0"/>
              <a:t>Mamaqi, E. (2023). The Role of Trainings in the Development and Enhancement of Work Performance in the Public and Private Sector. </a:t>
            </a:r>
            <a:r>
              <a:rPr lang="en-GB" i="1" dirty="0"/>
              <a:t>Interdisciplinary Journal of Research and Development</a:t>
            </a:r>
            <a:r>
              <a:rPr lang="en-GB" dirty="0"/>
              <a:t>, [online] 10(1 S1), pp.107–107. </a:t>
            </a:r>
            <a:r>
              <a:rPr lang="en-GB" dirty="0" err="1"/>
              <a:t>doi:https</a:t>
            </a:r>
            <a:r>
              <a:rPr lang="en-GB" dirty="0"/>
              <a:t>://</a:t>
            </a:r>
            <a:r>
              <a:rPr lang="en-GB" dirty="0" err="1"/>
              <a:t>doi.org</a:t>
            </a:r>
            <a:r>
              <a:rPr lang="en-GB" dirty="0"/>
              <a:t>/10.56345/ijrdv10n1s115.</a:t>
            </a:r>
          </a:p>
          <a:p>
            <a:r>
              <a:rPr lang="en-GB" dirty="0"/>
              <a:t>Morgans Hotel (2026). </a:t>
            </a:r>
            <a:r>
              <a:rPr lang="en-GB" i="1" dirty="0"/>
              <a:t>Morgans Hotel – Luxury Rooms in the Heart of Swansea</a:t>
            </a:r>
            <a:r>
              <a:rPr lang="en-GB" dirty="0"/>
              <a:t>. [online] Morgans Hotel. Available at: https://</a:t>
            </a:r>
            <a:r>
              <a:rPr lang="en-GB" dirty="0" err="1"/>
              <a:t>www.morganshotel.co.uk</a:t>
            </a:r>
            <a:r>
              <a:rPr lang="en-GB" dirty="0"/>
              <a:t>/ [Accessed 5 Mar. 2026].</a:t>
            </a:r>
          </a:p>
          <a:p>
            <a:r>
              <a:rPr lang="en-GB" dirty="0" err="1"/>
              <a:t>Picton</a:t>
            </a:r>
            <a:r>
              <a:rPr lang="en-GB" dirty="0"/>
              <a:t> , R.B. (2023). </a:t>
            </a:r>
            <a:r>
              <a:rPr lang="en-GB" i="1" dirty="0"/>
              <a:t>Mind The Gap</a:t>
            </a:r>
            <a:r>
              <a:rPr lang="en-GB" dirty="0"/>
              <a:t>. [online] London South Bank University. Available at: https://</a:t>
            </a:r>
            <a:r>
              <a:rPr lang="en-GB" dirty="0" err="1"/>
              <a:t>openresearch.lsbu.ac.uk</a:t>
            </a:r>
            <a:r>
              <a:rPr lang="en-GB" dirty="0"/>
              <a:t>/download/20b52120200e01ca049711cdf627b00d5e2e11222e1dbb890b20f000321ad692/2718430/MindtheGapThesissubmission15.09.23v2.pdf [Accessed 14 Mar. 2026].</a:t>
            </a:r>
          </a:p>
        </p:txBody>
      </p:sp>
    </p:spTree>
    <p:extLst>
      <p:ext uri="{BB962C8B-B14F-4D97-AF65-F5344CB8AC3E}">
        <p14:creationId xmlns:p14="http://schemas.microsoft.com/office/powerpoint/2010/main" val="1498183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F4A3B-36C1-6E1C-3F9E-F4CF2E1C6980}"/>
              </a:ext>
            </a:extLst>
          </p:cNvPr>
          <p:cNvSpPr>
            <a:spLocks noGrp="1"/>
          </p:cNvSpPr>
          <p:nvPr>
            <p:ph type="title"/>
          </p:nvPr>
        </p:nvSpPr>
        <p:spPr/>
        <p:txBody>
          <a:bodyPr/>
          <a:lstStyle/>
          <a:p>
            <a:r>
              <a:rPr lang="en-GB" dirty="0"/>
              <a:t>Ai acknowledge</a:t>
            </a:r>
          </a:p>
        </p:txBody>
      </p:sp>
      <p:sp>
        <p:nvSpPr>
          <p:cNvPr id="3" name="Content Placeholder 2">
            <a:extLst>
              <a:ext uri="{FF2B5EF4-FFF2-40B4-BE49-F238E27FC236}">
                <a16:creationId xmlns:a16="http://schemas.microsoft.com/office/drawing/2014/main" id="{7D839F8C-127D-D512-CAD7-DBDC583DA645}"/>
              </a:ext>
            </a:extLst>
          </p:cNvPr>
          <p:cNvSpPr>
            <a:spLocks noGrp="1"/>
          </p:cNvSpPr>
          <p:nvPr>
            <p:ph idx="1"/>
          </p:nvPr>
        </p:nvSpPr>
        <p:spPr/>
        <p:txBody>
          <a:bodyPr/>
          <a:lstStyle/>
          <a:p>
            <a:pPr marL="0" indent="0">
              <a:buNone/>
            </a:pPr>
            <a:r>
              <a:rPr lang="en-GB" dirty="0"/>
              <a:t>I acknowledge the use of ChatGPT (</a:t>
            </a:r>
            <a:r>
              <a:rPr lang="en-GB" u="sng" dirty="0">
                <a:hlinkClick r:id="rId2"/>
              </a:rPr>
              <a:t>www.chatgpt.com</a:t>
            </a:r>
            <a:r>
              <a:rPr lang="en-GB" dirty="0"/>
              <a:t>) on 5 March 2026 to check my grammar and spelling, as well as to help me understand the assessment requirements in a simplified way to guide my research.</a:t>
            </a:r>
          </a:p>
          <a:p>
            <a:pPr marL="0" indent="0">
              <a:buNone/>
            </a:pPr>
            <a:endParaRPr lang="en-GB" dirty="0"/>
          </a:p>
          <a:p>
            <a:pPr marL="0" indent="0">
              <a:buNone/>
            </a:pPr>
            <a:r>
              <a:rPr lang="en-GB" dirty="0"/>
              <a:t>I used the following prompt(s):</a:t>
            </a:r>
          </a:p>
          <a:p>
            <a:pPr lvl="0"/>
            <a:r>
              <a:rPr lang="en-GB" dirty="0"/>
              <a:t>Please check my text for grammar and spelling errors.</a:t>
            </a:r>
          </a:p>
          <a:p>
            <a:pPr lvl="0"/>
            <a:r>
              <a:rPr lang="en-GB" dirty="0"/>
              <a:t>Explain the main points of the assessment in simpler terms to aid my research.</a:t>
            </a:r>
          </a:p>
          <a:p>
            <a:endParaRPr lang="en-GB" dirty="0"/>
          </a:p>
        </p:txBody>
      </p:sp>
    </p:spTree>
    <p:extLst>
      <p:ext uri="{BB962C8B-B14F-4D97-AF65-F5344CB8AC3E}">
        <p14:creationId xmlns:p14="http://schemas.microsoft.com/office/powerpoint/2010/main" val="3147628728"/>
      </p:ext>
    </p:extLst>
  </p:cSld>
  <p:clrMapOvr>
    <a:masterClrMapping/>
  </p:clrMapOvr>
</p:sld>
</file>

<file path=ppt/theme/theme1.xml><?xml version="1.0" encoding="utf-8"?>
<a:theme xmlns:a="http://schemas.openxmlformats.org/drawingml/2006/main" name="ArchiveVTI">
  <a:themeElements>
    <a:clrScheme name="Archive">
      <a:dk1>
        <a:sysClr val="windowText" lastClr="000000"/>
      </a:dk1>
      <a:lt1>
        <a:sysClr val="window" lastClr="FFFFFF"/>
      </a:lt1>
      <a:dk2>
        <a:srgbClr val="353B3D"/>
      </a:dk2>
      <a:lt2>
        <a:srgbClr val="EEECEA"/>
      </a:lt2>
      <a:accent1>
        <a:srgbClr val="A65E5E"/>
      </a:accent1>
      <a:accent2>
        <a:srgbClr val="9D6053"/>
      </a:accent2>
      <a:accent3>
        <a:srgbClr val="968274"/>
      </a:accent3>
      <a:accent4>
        <a:srgbClr val="878079"/>
      </a:accent4>
      <a:accent5>
        <a:srgbClr val="6C737A"/>
      </a:accent5>
      <a:accent6>
        <a:srgbClr val="697777"/>
      </a:accent6>
      <a:hlink>
        <a:srgbClr val="A25872"/>
      </a:hlink>
      <a:folHlink>
        <a:srgbClr val="667A7E"/>
      </a:folHlink>
    </a:clrScheme>
    <a:fontScheme name="Custom 170">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iveVTI" id="{514BDC9F-20AC-40CA-9FE7-B30987BCD2D4}" vid="{D8FA1533-D953-46ED-B2C7-B32AF1BED7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22588</TotalTime>
  <Words>3566</Words>
  <Application>Microsoft Macintosh PowerPoint</Application>
  <PresentationFormat>Widescreen</PresentationFormat>
  <Paragraphs>206</Paragraphs>
  <Slides>29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Aptos</vt:lpstr>
      <vt:lpstr>Arial</vt:lpstr>
      <vt:lpstr>Bembo</vt:lpstr>
      <vt:lpstr>Google Sans Text</vt:lpstr>
      <vt:lpstr>Times New Roman</vt:lpstr>
      <vt:lpstr>ArchiveVTI</vt:lpstr>
      <vt:lpstr>Effective Team Communication Supporting New Staff &amp; Placement Students At Morgan Hotel.  Ayesha Amir 2306141 Specialist Placement: Leading Staff Development BMGM6003 Antoinette Milne </vt:lpstr>
      <vt:lpstr>Manager Approval</vt:lpstr>
      <vt:lpstr>The purpose of this training session:</vt:lpstr>
      <vt:lpstr>Why Is This Training IS Important</vt:lpstr>
      <vt:lpstr>PowerPoint Presentation</vt:lpstr>
      <vt:lpstr>Staff Performance Analysis</vt:lpstr>
      <vt:lpstr>Learning Objectives</vt:lpstr>
      <vt:lpstr>What is Effective Communication?</vt:lpstr>
      <vt:lpstr>Why communicate matters?</vt:lpstr>
      <vt:lpstr>Why Effective Communication is Important?</vt:lpstr>
      <vt:lpstr>Area to be improve</vt:lpstr>
      <vt:lpstr>Communication Tools in THE RESTUARANT</vt:lpstr>
      <vt:lpstr>PowerPoint Presentation</vt:lpstr>
      <vt:lpstr>PowerPoint Presentation</vt:lpstr>
      <vt:lpstr>Communication problem</vt:lpstr>
      <vt:lpstr>Staff Training Activities </vt:lpstr>
      <vt:lpstr>4 Different Learning Styles</vt:lpstr>
      <vt:lpstr>Learning Styles</vt:lpstr>
      <vt:lpstr>PowerPoint Presentation</vt:lpstr>
      <vt:lpstr>Generation</vt:lpstr>
      <vt:lpstr>Generation y/Z</vt:lpstr>
      <vt:lpstr>Generations</vt:lpstr>
      <vt:lpstr>PowerPoint Presentation</vt:lpstr>
      <vt:lpstr>Generation Z , Alpha and beta</vt:lpstr>
      <vt:lpstr>Ai</vt:lpstr>
      <vt:lpstr>Action Plan</vt:lpstr>
      <vt:lpstr>Thank You</vt:lpstr>
      <vt:lpstr>Refeerences:</vt:lpstr>
      <vt:lpstr>Ai acknowledge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Ayesha Amir (2306141)</dc:creator>
  <cp:lastModifiedBy>Ayesha Amir (2306141)</cp:lastModifiedBy>
  <cp:revision>10</cp:revision>
  <dcterms:created xsi:type="dcterms:W3CDTF">2026-03-03T02:57:38Z</dcterms:created>
  <dcterms:modified xsi:type="dcterms:W3CDTF">2026-03-18T19:28:53Z</dcterms:modified>
</cp:coreProperties>
</file>