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8EAC0F-7690-475D-B670-978ACF122313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44056B-1577-48CE-9210-C2F3B3FFB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135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Green Haven started strong but now struggles with fewer customers and higher costs. The goal is to find why sales dropped and how to fix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5W2H method helps explain what’s happening and who is affected. It shows a mix of outside pressure and inside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These factors show that the market around Green Haven has changed. They need to </a:t>
            </a:r>
            <a:r>
              <a:rPr dirty="0" err="1"/>
              <a:t>modernise</a:t>
            </a:r>
            <a:r>
              <a:rPr dirty="0"/>
              <a:t> to keep up.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Competitors use social media and discounts to attract customers. Green Haven must improve its online image to stay competitive.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shows the main reasons behind the decline — especially poor online presence and higher costs.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actions can help Green Haven attract new customers and bring back loyal ones.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All information is taken from reliable online and business 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Green Haven Florists: Diagnosing Decline and Strategies for Recovery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dirty="0"/>
              <a:t>Mo Ghalatian</a:t>
            </a:r>
          </a:p>
          <a:p>
            <a:r>
              <a:rPr dirty="0"/>
              <a:t>Student Number: 2430345</a:t>
            </a:r>
          </a:p>
          <a:p>
            <a:r>
              <a:rPr dirty="0"/>
              <a:t>Module: Problem Solving and Decision Making</a:t>
            </a:r>
          </a:p>
          <a:p>
            <a:r>
              <a:rPr dirty="0"/>
              <a:t>Lecturer: Dr Koushik Das Sarma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Small flower shop in Norwich, UK, opened in 2016</a:t>
            </a:r>
          </a:p>
          <a:p>
            <a:r>
              <a:t>• Known for eco-friendly flowers and personal service</a:t>
            </a:r>
          </a:p>
          <a:p>
            <a:r>
              <a:t>• Sales dropped by 30% in the last year</a:t>
            </a:r>
          </a:p>
          <a:p>
            <a:r>
              <a:t>• Costs rising and more people buy flowers online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Understanding the Problem (5W2H)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• What: 30% drop in sales and profit</a:t>
            </a:r>
            <a:r>
              <a:rPr lang="en-GB" dirty="0"/>
              <a:t>, loss of foot traffic</a:t>
            </a:r>
            <a:endParaRPr dirty="0"/>
          </a:p>
          <a:p>
            <a:r>
              <a:rPr dirty="0"/>
              <a:t>• Why: More online competition, higher prices, old website</a:t>
            </a:r>
          </a:p>
          <a:p>
            <a:r>
              <a:rPr dirty="0"/>
              <a:t>• Who: Owners Liam and Priya, their customers</a:t>
            </a:r>
          </a:p>
          <a:p>
            <a:r>
              <a:rPr dirty="0"/>
              <a:t>• When: Over the past 12 months</a:t>
            </a:r>
          </a:p>
          <a:p>
            <a:r>
              <a:rPr dirty="0"/>
              <a:t>• Where: Norwich shop and online store</a:t>
            </a:r>
          </a:p>
          <a:p>
            <a:r>
              <a:rPr dirty="0"/>
              <a:t>• How: Fewer walk-ins, weak digital marketing</a:t>
            </a:r>
          </a:p>
          <a:p>
            <a:r>
              <a:rPr dirty="0"/>
              <a:t>• How much: 30% loss in revenue</a:t>
            </a:r>
            <a:r>
              <a:rPr lang="en-GB" dirty="0"/>
              <a:t>, rising supply costs.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– Outside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• Political: Brexit</a:t>
            </a:r>
            <a:r>
              <a:rPr lang="en-GB" dirty="0"/>
              <a:t> has</a:t>
            </a:r>
            <a:r>
              <a:rPr dirty="0"/>
              <a:t> made imports more expensive</a:t>
            </a:r>
            <a:r>
              <a:rPr lang="en-GB" dirty="0"/>
              <a:t> and difficult </a:t>
            </a:r>
            <a:endParaRPr dirty="0"/>
          </a:p>
          <a:p>
            <a:r>
              <a:rPr dirty="0"/>
              <a:t>• Economic: Inflation increased costs</a:t>
            </a:r>
          </a:p>
          <a:p>
            <a:r>
              <a:rPr dirty="0"/>
              <a:t>• Social: People prefer online shopping</a:t>
            </a:r>
          </a:p>
          <a:p>
            <a:r>
              <a:rPr dirty="0"/>
              <a:t>• Technological: Website is outdated</a:t>
            </a:r>
            <a:r>
              <a:rPr lang="en-GB" dirty="0"/>
              <a:t>, needs improvements </a:t>
            </a:r>
            <a:endParaRPr dirty="0"/>
          </a:p>
          <a:p>
            <a:r>
              <a:rPr dirty="0"/>
              <a:t>• Environmental: Green packaging costs more</a:t>
            </a:r>
          </a:p>
          <a:p>
            <a:r>
              <a:rPr dirty="0"/>
              <a:t>• Legal: Must follow online selling rules</a:t>
            </a:r>
            <a:r>
              <a:rPr lang="en-GB" dirty="0"/>
              <a:t> and regulations 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Competition and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New local florist with strong Instagram marketing</a:t>
            </a:r>
          </a:p>
          <a:p>
            <a:r>
              <a:t>• Large national chain with low prices and fast delivery</a:t>
            </a:r>
          </a:p>
          <a:p>
            <a:r>
              <a:t>• Customers want convenience and value</a:t>
            </a:r>
          </a:p>
          <a:p>
            <a:r>
              <a:t>• Green Haven’s strengths are not well shown online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Cause and Effect (Root Problems)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People: Limited digital marketing skills</a:t>
            </a:r>
          </a:p>
          <a:p>
            <a:r>
              <a:rPr dirty="0"/>
              <a:t>• Process: No delivery or subscription service</a:t>
            </a:r>
          </a:p>
          <a:p>
            <a:r>
              <a:rPr dirty="0"/>
              <a:t>• Technology: Old website and weak online sales</a:t>
            </a:r>
          </a:p>
          <a:p>
            <a:r>
              <a:rPr dirty="0"/>
              <a:t>• Market: Customer shift to digital buying</a:t>
            </a:r>
          </a:p>
          <a:p>
            <a:r>
              <a:rPr dirty="0"/>
              <a:t>• Suppliers: Higher flower costs</a:t>
            </a:r>
          </a:p>
          <a:p>
            <a:r>
              <a:rPr dirty="0"/>
              <a:t>• Environment: Expensive eco materials</a:t>
            </a:r>
            <a:r>
              <a:rPr lang="en-GB" dirty="0"/>
              <a:t> 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Key Findings and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t>• Problem: Falling sales and poor online presence</a:t>
            </a:r>
          </a:p>
          <a:p>
            <a:r>
              <a:t>• Causes: High costs, weak digital marketing, strong rivals</a:t>
            </a:r>
          </a:p>
          <a:p>
            <a:endParaRPr/>
          </a:p>
          <a:p>
            <a:r>
              <a:t>Recommendations:</a:t>
            </a:r>
          </a:p>
          <a:p>
            <a:r>
              <a:t>1. Improve website and add delivery options</a:t>
            </a:r>
          </a:p>
          <a:p>
            <a:r>
              <a:t>2. Use Instagram and email to promote</a:t>
            </a:r>
          </a:p>
          <a:p>
            <a:r>
              <a:t>3. Work with local flower suppliers</a:t>
            </a:r>
          </a:p>
          <a:p>
            <a:r>
              <a:t>4. Focus marketing on eco-friendly values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Source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BBC News (2023) – UK retail trends</a:t>
            </a:r>
          </a:p>
          <a:p>
            <a:r>
              <a:t>• Statista (2024) – Online flower market data</a:t>
            </a:r>
          </a:p>
          <a:p>
            <a:r>
              <a:t>• Mintel (2023) – UK florist industry report</a:t>
            </a:r>
          </a:p>
          <a:p>
            <a:r>
              <a:t>• Kotler &amp; Keller (2022) – Marketing Management, Pearson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598</TotalTime>
  <Words>528</Words>
  <Application>Microsoft Office PowerPoint</Application>
  <PresentationFormat>On-screen Show (4:3)</PresentationFormat>
  <Paragraphs>58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Calibri</vt:lpstr>
      <vt:lpstr>Office Theme</vt:lpstr>
      <vt:lpstr>Green Haven Florists: Diagnosing Decline and Strategies for Recovery</vt:lpstr>
      <vt:lpstr>Background</vt:lpstr>
      <vt:lpstr>Understanding the Problem (5W2H)</vt:lpstr>
      <vt:lpstr>PESTEL – Outside Factors</vt:lpstr>
      <vt:lpstr>Competition and Market</vt:lpstr>
      <vt:lpstr>Cause and Effect (Root Problems)</vt:lpstr>
      <vt:lpstr>Key Findings and Recommendations</vt:lpstr>
      <vt:lpstr>Source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Mohammad Ghalatian (2430345)</cp:lastModifiedBy>
  <cp:revision>2</cp:revision>
  <dcterms:created xsi:type="dcterms:W3CDTF">2013-01-27T09:14:16Z</dcterms:created>
  <dcterms:modified xsi:type="dcterms:W3CDTF">2025-10-06T10:28:59Z</dcterms:modified>
  <cp:category/>
</cp:coreProperties>
</file>