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64" d="100"/>
          <a:sy n="64" d="100"/>
        </p:scale>
        <p:origin x="909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B7D2C-316E-49A1-65F2-B92410195E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2719-9C0A-6C7C-10FD-DBC200013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C623A-4E6E-8399-0734-81F8267E9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49094-ADD4-70F3-3E62-2164C5981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27D8F-D97E-45C6-99AF-714800D13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682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82D17-B67B-4455-1D36-E4BA83110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E2839-2796-A736-298F-F73143CA1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7E27D-C565-C4F4-1986-C9C9DDFEE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EEF79-3B33-C96E-11C1-3C73B9885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1C615-8A1E-3EF3-957B-79FE7FB9F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122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99C6C-F25F-5AEE-623E-7ABFB9379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8D266-BAA0-3E95-F1A4-F97EB87EE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8FB8A-89FA-7D0D-F770-F534AF5C1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3C1B5-EE21-61FE-5552-1FB79AD88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DE686-955D-1D26-F319-C514C5E1B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23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06EF2-2295-0790-2DCD-541256354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15705-6DD6-A757-9443-45469E1901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03FED-555B-7BC3-5DCA-31A3635E1F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2C41D-48AE-42E0-D5F7-856B9374E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AFF17C-73B5-704A-0F67-EED46F02E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D140C-C557-E9C3-A452-DE7D27B96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106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456EF-1641-F72E-9F67-80CCBC6C1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9EB26-5499-A8B1-CF14-5D49DE1167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4A8845-A864-5310-6552-53DD4CEC66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1273C4-3B34-4D3A-CA49-A19EEA74DE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DDC5C6-95EF-B813-D142-4FEF8C4F59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ADF490-A7E6-D123-4D58-C80277D3F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099397-C08F-218B-5BD4-C724C1F3B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CB24FE-7F40-5839-8CBF-1CEF33B9F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40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C881D-2609-F404-0FA0-20EE29ECA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C0969C-1759-0FF2-1755-830769938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066446-23E2-8E6E-0FFC-A346436F3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C16161-043B-E78F-52C3-CF2A68405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83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28568C-FA8F-B81B-5096-8E158B8FE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64961A-2C0C-E7C2-B84D-4D9459EB9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09885-E2C6-FE9A-D146-9F7DA58FA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612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61164-3408-3937-96AF-15800E706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92F58-E4D9-EDE7-03B5-19F593F3F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DE363-5383-6A94-BACC-852A14EB36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4437D2-9E44-940A-26AE-98571D8FB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38EBD3-9F39-EC89-BC57-6CDBF6D02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12145D-78C1-3B18-ADBA-2F33751B9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80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A18F2-DEF5-4B4E-35A0-6A8E27F2B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A854D8-E388-3DE8-F7C2-8686C81963F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C77E9-FFD9-A894-9CE0-C447082053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A05FC-FD14-5A34-A791-0962AFE2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FAA34-8BA1-44E2-39CF-3A2E9C278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A38BB-AE22-5E2B-8B47-8693A5673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890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88049-4126-93A6-26B7-215853709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9CB7C2-B671-FE1E-C99D-B503538818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6C874-3D31-2A63-83E1-49BB5FA9C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625476-B82D-C3CE-A311-4AA3D9366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040E69-F742-AE01-43C4-4F9837B64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072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28C302-B416-FF29-3C5E-3E89E52A42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BFC9F5-1967-8D85-C7D1-334192D15A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A78F1-228D-73FB-71FD-55BDDE134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58CFB-3906-DA86-B51E-A133BED1F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C2533-74B6-BAE5-56DD-F1547D6CF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084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3CA6D6-A1B0-9477-1592-71FE28F2B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485370-BFC0-C95D-5A1C-1F17E54E6D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B936B-FA7A-81B1-A8B3-CA8D69EE68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82776D-2D50-4CF1-A560-99600E1B8919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B1F30-403A-5B51-33F2-01F5F53262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DD3C4-C172-23CE-5F0E-0882A72CE1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98FFC9-7171-4002-82B2-0BD22C728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210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FB1F8B-1346-58BA-06FB-107016684349}"/>
              </a:ext>
            </a:extLst>
          </p:cNvPr>
          <p:cNvSpPr txBox="1"/>
          <p:nvPr/>
        </p:nvSpPr>
        <p:spPr>
          <a:xfrm>
            <a:off x="1448267" y="5032004"/>
            <a:ext cx="929546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chemeClr val="accent2"/>
                </a:solidFill>
                <a:latin typeface="Futura Windows" panose="020B0502020204020303" pitchFamily="34" charset="0"/>
              </a:rPr>
              <a:t>The Photograph</a:t>
            </a:r>
          </a:p>
        </p:txBody>
      </p:sp>
    </p:spTree>
    <p:extLst>
      <p:ext uri="{BB962C8B-B14F-4D97-AF65-F5344CB8AC3E}">
        <p14:creationId xmlns:p14="http://schemas.microsoft.com/office/powerpoint/2010/main" val="3866858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3634C9-02CB-B6A5-A1DD-53230FB80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6249" y="731612"/>
            <a:ext cx="7379502" cy="539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380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E4D177-AC7D-08E5-F13D-2E6BBE84E6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9070" y="841245"/>
            <a:ext cx="7733859" cy="517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0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E2BE29-A2B7-DD85-8505-1A98B1CF00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309" y="813065"/>
            <a:ext cx="7513382" cy="5231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24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74F84B-987D-00F8-E146-3FAE1075BB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875" y="763211"/>
            <a:ext cx="5318249" cy="53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091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D52E07-6635-0A1B-EF79-E384EDE9D9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450" y="837271"/>
            <a:ext cx="7753099" cy="518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92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18845-27DF-82E2-BC9A-C41EFFEB4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A144974-796B-F15F-8408-EEEBD7EB1B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245" y="739619"/>
            <a:ext cx="8251509" cy="5378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382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A6FDD-3F0B-A576-9977-CB6AAD28E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93B130-1979-02C2-2ECC-4AE0F4D4C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1578" y="753917"/>
            <a:ext cx="8108844" cy="5350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235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1C262-9953-1F53-7CD9-397E91CF6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BC195A-1C9B-4715-3844-C9D173D5BB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561" y="240427"/>
            <a:ext cx="4320878" cy="637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3723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C429E-20AB-2A27-A448-8ECCABDD0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07816E-54BD-3609-E0B3-FFF94A9397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3998" y="295448"/>
            <a:ext cx="4184004" cy="626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41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44E9D-23FB-CBC5-F6C3-EB10CE9CA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E838B2-31DF-DA4B-7BE7-AAC7EFB3E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704" y="387418"/>
            <a:ext cx="9124748" cy="6083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04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713F82-F019-AEDA-2B7E-70176CF0C1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E85B47-F696-CF83-644B-C26F6C8874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1242" y="92689"/>
            <a:ext cx="4549515" cy="6672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555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67182-FC65-8A43-2A7E-DA1D85747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FC375-0258-8F23-C90A-2AFE9EDD7F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423" y="273634"/>
            <a:ext cx="8147153" cy="631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67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3BED11-E15C-F0E5-D153-6A452CE968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73A96B-5FB4-67A0-FBE4-2DA540F3A3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084" y="346780"/>
            <a:ext cx="9491832" cy="616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06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935738-96FA-2BDF-0D4D-CDBADCC8D4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C6A522-C145-4880-266D-E137563C6B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72" y="1098029"/>
            <a:ext cx="11395855" cy="4661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265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3D9C02-7978-53FD-7C60-A909F4742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3C4DEF-5F6E-DC9B-2900-ECFB7494B3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8550" y="349034"/>
            <a:ext cx="8994900" cy="6159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778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C8FCBF-24E2-6387-83F8-25A41F9A9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E21129-B151-B846-A1F7-4CE61A4B4D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6683" y="356016"/>
            <a:ext cx="9358633" cy="6145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1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B1B41-BDE0-D9C4-73E7-E0F915324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34388A-F7DF-FE13-3867-7D18330AC7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7095" y="116803"/>
            <a:ext cx="4497810" cy="6624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3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8C475-E486-2E22-CF6E-94CC8B9BE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E747EB-86D7-69B7-BA1B-0BD354E531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8399" y="286998"/>
            <a:ext cx="8435202" cy="6284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952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889A3-3F1C-DE3B-EBBE-35CE985F7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437439-082A-63DC-FE2D-67EC79E1A9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1741" y="281066"/>
            <a:ext cx="9488517" cy="629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114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2C926A-FDA7-5FF5-395A-984B9C1F3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9E5B46-D6B7-A97A-B962-CEF10D0D40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8774" y="224852"/>
            <a:ext cx="8074452" cy="640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7203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0A284-4770-8165-4244-79DA15CAFE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AA637B-3CA1-6EF7-AFCC-2497EA4BE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2204" y="299803"/>
            <a:ext cx="9387591" cy="6258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652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748A7-D8EA-3712-1AE6-0206AD7C2A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EE50E45-218E-3453-B401-5128822D80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1586" y="378501"/>
            <a:ext cx="9168828" cy="6100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7009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C02E2-D70D-D6F0-329F-013D243DF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44119A-5681-0B97-ABAC-0B416D1AF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7885" y="284813"/>
            <a:ext cx="8816230" cy="6288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1045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1D3E17-02D3-272E-EF88-0125282A1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F4F07F-0033-4C2A-2326-6B8E11CC3C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3224" y="419725"/>
            <a:ext cx="8805551" cy="6018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6482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EAB32-3B98-B6A3-3D68-C10942254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AC3226-8002-AB3E-0F45-C89E7F1FEA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5182" y="280291"/>
            <a:ext cx="6261635" cy="629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0719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64054F-E961-4BF9-0AB0-6F6751845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E36C68-62FB-2198-28E3-B0A54B88A7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702" y="363511"/>
            <a:ext cx="9202596" cy="613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9555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020B19-C545-5106-1753-8CAAA7E0C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BA9D28-59A4-1431-E62D-F2FA8DAA00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853" y="593569"/>
            <a:ext cx="8506293" cy="5670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3583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80D47-89F5-0789-6204-E46DDA618E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719F99-D8F6-0F52-9628-F2E00211CC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698" y="178078"/>
            <a:ext cx="4414604" cy="6501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4162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38C9F-37C0-7A30-398E-A8CD90A8F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0D56F4-C401-46F4-A153-96152FA6B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2407" y="307298"/>
            <a:ext cx="9427186" cy="6243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55710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E83B1-0279-BF2A-EDC1-5F6947CA7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0E976F-B547-BA30-EDB4-AD0AED745E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752" y="292308"/>
            <a:ext cx="9668495" cy="6273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5683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9152D-3CCD-D415-2252-D15820827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141399-4D31-5D35-70C8-57EF7B10B4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9953" y="264883"/>
            <a:ext cx="8072094" cy="6328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18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A81B9E-631E-0F9F-0EEE-872C823D86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FA43579-C9A7-CD5A-805D-1DF247369D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961" y="329784"/>
            <a:ext cx="9297649" cy="619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850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55A3D-0401-D6E4-C86D-60DE7CB03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764B38-7069-03E3-58A1-A4AEE7CBB7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4218" y="359764"/>
            <a:ext cx="8963564" cy="613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2489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A5D73-DA3A-D858-87CF-F717A68DD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91E8F2-0FF8-56D4-EEAF-090E0B3B3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2146" y="359764"/>
            <a:ext cx="9207708" cy="613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5090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19C49-EFCD-577A-F393-EC8D0E4ED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62DE3B-9883-2EF6-C22D-D28D9522A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5699" y="242133"/>
            <a:ext cx="9560602" cy="6373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635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</Words>
  <Application>Microsoft Office PowerPoint</Application>
  <PresentationFormat>Widescreen</PresentationFormat>
  <Paragraphs>1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Aptos</vt:lpstr>
      <vt:lpstr>Aptos Display</vt:lpstr>
      <vt:lpstr>Arial</vt:lpstr>
      <vt:lpstr>Futura Windows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anthony arrowsmith</dc:creator>
  <cp:lastModifiedBy>anthony arrowsmith</cp:lastModifiedBy>
  <cp:revision>1</cp:revision>
  <dcterms:created xsi:type="dcterms:W3CDTF">2026-10-09T10:14:13Z</dcterms:created>
  <dcterms:modified xsi:type="dcterms:W3CDTF">2026-10-09T10:54:12Z</dcterms:modified>
</cp:coreProperties>
</file>