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53"/>
  </p:normalViewPr>
  <p:slideViewPr>
    <p:cSldViewPr snapToGrid="0">
      <p:cViewPr varScale="1">
        <p:scale>
          <a:sx n="113" d="100"/>
          <a:sy n="113" d="100"/>
        </p:scale>
        <p:origin x="6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A13A0-0938-5443-6522-F4DB826DF8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Anxiety in the 21</a:t>
            </a:r>
            <a:r>
              <a:rPr lang="en-US" baseline="30000" dirty="0"/>
              <a:t>st</a:t>
            </a:r>
            <a:r>
              <a:rPr lang="en-US" dirty="0"/>
              <a:t> century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DE3991-86E6-D807-ABBB-434234F422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783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D685C-BCDD-15E3-6DE6-AFDC82C7D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038" y="2459659"/>
            <a:ext cx="10457924" cy="1938682"/>
          </a:xfrm>
        </p:spPr>
        <p:txBody>
          <a:bodyPr>
            <a:normAutofit/>
          </a:bodyPr>
          <a:lstStyle/>
          <a:p>
            <a:r>
              <a:rPr lang="en-US" sz="5400" dirty="0"/>
              <a:t>Different diagnosis of anxiety in the present day</a:t>
            </a:r>
          </a:p>
        </p:txBody>
      </p:sp>
    </p:spTree>
    <p:extLst>
      <p:ext uri="{BB962C8B-B14F-4D97-AF65-F5344CB8AC3E}">
        <p14:creationId xmlns:p14="http://schemas.microsoft.com/office/powerpoint/2010/main" val="663995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0C85EF-6815-7E9D-8EE3-A8B79D409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6653" y="1972216"/>
            <a:ext cx="3658839" cy="36588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74F1DB-B365-36F4-3CD3-9AE39B4FD29F}"/>
              </a:ext>
            </a:extLst>
          </p:cNvPr>
          <p:cNvSpPr txBox="1"/>
          <p:nvPr/>
        </p:nvSpPr>
        <p:spPr>
          <a:xfrm>
            <a:off x="4264721" y="970156"/>
            <a:ext cx="3222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Is it working?</a:t>
            </a:r>
          </a:p>
        </p:txBody>
      </p:sp>
    </p:spTree>
    <p:extLst>
      <p:ext uri="{BB962C8B-B14F-4D97-AF65-F5344CB8AC3E}">
        <p14:creationId xmlns:p14="http://schemas.microsoft.com/office/powerpoint/2010/main" val="3227255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3081" name="Picture 308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087" name="Rectangle 3086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B6B71-00E2-0C97-9DF4-262454CAA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49" y="1460697"/>
            <a:ext cx="3640763" cy="1868760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2400" dirty="0"/>
              <a:t>Therapy/counselling and the methods within </a:t>
            </a:r>
          </a:p>
        </p:txBody>
      </p:sp>
      <p:cxnSp>
        <p:nvCxnSpPr>
          <p:cNvPr id="3091" name="Straight Connector 3090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093" name="Group 3092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3094" name="Rectangle 3093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95" name="Rectangle 3094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97" name="Rectangle 3096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areer in Counselling? Everything About it &amp; Types of Counsellors">
            <a:extLst>
              <a:ext uri="{FF2B5EF4-FFF2-40B4-BE49-F238E27FC236}">
                <a16:creationId xmlns:a16="http://schemas.microsoft.com/office/drawing/2014/main" id="{765463F5-9D98-E355-D3E3-45A3F5BF4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18374" y="1478702"/>
            <a:ext cx="6282919" cy="3141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3098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01" name="Straight Connector 3100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4446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057" name="Picture 2056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Bristol Laboratories | Sertraline">
            <a:extLst>
              <a:ext uri="{FF2B5EF4-FFF2-40B4-BE49-F238E27FC236}">
                <a16:creationId xmlns:a16="http://schemas.microsoft.com/office/drawing/2014/main" id="{502EBC1C-16C4-6DFF-E069-BC274020C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1552" b="11837"/>
          <a:stretch/>
        </p:blipFill>
        <p:spPr bwMode="auto">
          <a:xfrm>
            <a:off x="2" y="10"/>
            <a:ext cx="121916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3" name="Rectangle 2062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3567ED-CFBF-57AA-8253-1254662BF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236470"/>
            <a:ext cx="6832500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100">
                <a:solidFill>
                  <a:srgbClr val="FFFFFE"/>
                </a:solidFill>
              </a:rPr>
              <a:t>Medication pros and cons</a:t>
            </a:r>
          </a:p>
        </p:txBody>
      </p:sp>
      <p:cxnSp>
        <p:nvCxnSpPr>
          <p:cNvPr id="2065" name="Straight Connector 2064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96D36A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78534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59</TotalTime>
  <Words>28</Words>
  <Application>Microsoft Macintosh PowerPoint</Application>
  <PresentationFormat>Widescreen</PresentationFormat>
  <Paragraphs>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Gallery</vt:lpstr>
      <vt:lpstr>Anxiety in the 21st century </vt:lpstr>
      <vt:lpstr>Different diagnosis of anxiety in the present day</vt:lpstr>
      <vt:lpstr>PowerPoint Presentation</vt:lpstr>
      <vt:lpstr>Therapy/counselling and the methods within </vt:lpstr>
      <vt:lpstr>Medication pros and cons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Jack Thumwood (2404873)</dc:creator>
  <cp:lastModifiedBy>Jack Thumwood (2404873)</cp:lastModifiedBy>
  <cp:revision>1</cp:revision>
  <dcterms:created xsi:type="dcterms:W3CDTF">2025-01-12T22:57:15Z</dcterms:created>
  <dcterms:modified xsi:type="dcterms:W3CDTF">2025-01-13T00:12:26Z</dcterms:modified>
</cp:coreProperties>
</file>