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6" r:id="rId2"/>
    <p:sldId id="259" r:id="rId3"/>
    <p:sldId id="272" r:id="rId4"/>
    <p:sldId id="264" r:id="rId5"/>
    <p:sldId id="260" r:id="rId6"/>
    <p:sldId id="265" r:id="rId7"/>
    <p:sldId id="261" r:id="rId8"/>
    <p:sldId id="266" r:id="rId9"/>
    <p:sldId id="268" r:id="rId10"/>
    <p:sldId id="262" r:id="rId11"/>
    <p:sldId id="267" r:id="rId12"/>
    <p:sldId id="270" r:id="rId13"/>
    <p:sldId id="271" r:id="rId14"/>
    <p:sldId id="273"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7B2B21-D280-FC25-49AA-BE768396711B}" v="3798" dt="2023-11-03T22:26:31.775"/>
    <p1510:client id="{75DA6D51-C5DB-4D1C-8167-FF0F1FF98060}" v="175" dt="2023-10-31T18:38:39.2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Evans (2101181)" userId="S::2101181@student.uwtsd.ac.uk::57b6a81a-9a39-4480-a016-8f233a246a4c" providerId="AD" clId="Web-{75DA6D51-C5DB-4D1C-8167-FF0F1FF98060}"/>
    <pc:docChg chg="addSld modSld sldOrd addMainMaster delMainMaster">
      <pc:chgData name="Lauren Evans (2101181)" userId="S::2101181@student.uwtsd.ac.uk::57b6a81a-9a39-4480-a016-8f233a246a4c" providerId="AD" clId="Web-{75DA6D51-C5DB-4D1C-8167-FF0F1FF98060}" dt="2023-10-31T18:38:39.215" v="159" actId="20577"/>
      <pc:docMkLst>
        <pc:docMk/>
      </pc:docMkLst>
      <pc:sldChg chg="addSp delSp modSp mod setBg modClrScheme chgLayout">
        <pc:chgData name="Lauren Evans (2101181)" userId="S::2101181@student.uwtsd.ac.uk::57b6a81a-9a39-4480-a016-8f233a246a4c" providerId="AD" clId="Web-{75DA6D51-C5DB-4D1C-8167-FF0F1FF98060}" dt="2023-10-31T18:30:15.954" v="133" actId="1076"/>
        <pc:sldMkLst>
          <pc:docMk/>
          <pc:sldMk cId="109857222" sldId="256"/>
        </pc:sldMkLst>
        <pc:spChg chg="mod">
          <ac:chgData name="Lauren Evans (2101181)" userId="S::2101181@student.uwtsd.ac.uk::57b6a81a-9a39-4480-a016-8f233a246a4c" providerId="AD" clId="Web-{75DA6D51-C5DB-4D1C-8167-FF0F1FF98060}" dt="2023-10-31T18:22:33.537" v="70"/>
          <ac:spMkLst>
            <pc:docMk/>
            <pc:sldMk cId="109857222" sldId="256"/>
            <ac:spMk id="2" creationId="{00000000-0000-0000-0000-000000000000}"/>
          </ac:spMkLst>
        </pc:spChg>
        <pc:spChg chg="del mod">
          <ac:chgData name="Lauren Evans (2101181)" userId="S::2101181@student.uwtsd.ac.uk::57b6a81a-9a39-4480-a016-8f233a246a4c" providerId="AD" clId="Web-{75DA6D51-C5DB-4D1C-8167-FF0F1FF98060}" dt="2023-10-31T18:16:39.966" v="12"/>
          <ac:spMkLst>
            <pc:docMk/>
            <pc:sldMk cId="109857222" sldId="256"/>
            <ac:spMk id="3" creationId="{00000000-0000-0000-0000-000000000000}"/>
          </ac:spMkLst>
        </pc:spChg>
        <pc:spChg chg="add del">
          <ac:chgData name="Lauren Evans (2101181)" userId="S::2101181@student.uwtsd.ac.uk::57b6a81a-9a39-4480-a016-8f233a246a4c" providerId="AD" clId="Web-{75DA6D51-C5DB-4D1C-8167-FF0F1FF98060}" dt="2023-10-31T18:19:05.985" v="32"/>
          <ac:spMkLst>
            <pc:docMk/>
            <pc:sldMk cId="109857222" sldId="256"/>
            <ac:spMk id="5" creationId="{9C7C088B-352C-4D3D-BCD8-BEB9A1421A1B}"/>
          </ac:spMkLst>
        </pc:spChg>
        <pc:spChg chg="add mod">
          <ac:chgData name="Lauren Evans (2101181)" userId="S::2101181@student.uwtsd.ac.uk::57b6a81a-9a39-4480-a016-8f233a246a4c" providerId="AD" clId="Web-{75DA6D51-C5DB-4D1C-8167-FF0F1FF98060}" dt="2023-10-31T18:22:33.537" v="70"/>
          <ac:spMkLst>
            <pc:docMk/>
            <pc:sldMk cId="109857222" sldId="256"/>
            <ac:spMk id="6" creationId="{543E7AED-B6D8-54D8-11C8-859038C9CF19}"/>
          </ac:spMkLst>
        </pc:spChg>
        <pc:spChg chg="add del mod">
          <ac:chgData name="Lauren Evans (2101181)" userId="S::2101181@student.uwtsd.ac.uk::57b6a81a-9a39-4480-a016-8f233a246a4c" providerId="AD" clId="Web-{75DA6D51-C5DB-4D1C-8167-FF0F1FF98060}" dt="2023-10-31T18:23:08.491" v="74"/>
          <ac:spMkLst>
            <pc:docMk/>
            <pc:sldMk cId="109857222" sldId="256"/>
            <ac:spMk id="7" creationId="{2EAD3CCB-6ADE-65AD-B1A1-7888651F4879}"/>
          </ac:spMkLst>
        </pc:spChg>
        <pc:spChg chg="add del">
          <ac:chgData name="Lauren Evans (2101181)" userId="S::2101181@student.uwtsd.ac.uk::57b6a81a-9a39-4480-a016-8f233a246a4c" providerId="AD" clId="Web-{75DA6D51-C5DB-4D1C-8167-FF0F1FF98060}" dt="2023-10-31T18:22:33.537" v="70"/>
          <ac:spMkLst>
            <pc:docMk/>
            <pc:sldMk cId="109857222" sldId="256"/>
            <ac:spMk id="8" creationId="{4AA13AD3-0A4F-475A-BEBB-DEEFF5C096C3}"/>
          </ac:spMkLst>
        </pc:spChg>
        <pc:spChg chg="add del">
          <ac:chgData name="Lauren Evans (2101181)" userId="S::2101181@student.uwtsd.ac.uk::57b6a81a-9a39-4480-a016-8f233a246a4c" providerId="AD" clId="Web-{75DA6D51-C5DB-4D1C-8167-FF0F1FF98060}" dt="2023-10-31T18:22:33.537" v="70"/>
          <ac:spMkLst>
            <pc:docMk/>
            <pc:sldMk cId="109857222" sldId="256"/>
            <ac:spMk id="10" creationId="{D65E0E3C-32F3-480B-9842-7611BBE2EE9F}"/>
          </ac:spMkLst>
        </pc:spChg>
        <pc:spChg chg="add mod">
          <ac:chgData name="Lauren Evans (2101181)" userId="S::2101181@student.uwtsd.ac.uk::57b6a81a-9a39-4480-a016-8f233a246a4c" providerId="AD" clId="Web-{75DA6D51-C5DB-4D1C-8167-FF0F1FF98060}" dt="2023-10-31T18:25:07.900" v="92" actId="14100"/>
          <ac:spMkLst>
            <pc:docMk/>
            <pc:sldMk cId="109857222" sldId="256"/>
            <ac:spMk id="11" creationId="{9FF40EFD-5871-9A35-25D5-1D0A3091D0A7}"/>
          </ac:spMkLst>
        </pc:spChg>
        <pc:spChg chg="add mod">
          <ac:chgData name="Lauren Evans (2101181)" userId="S::2101181@student.uwtsd.ac.uk::57b6a81a-9a39-4480-a016-8f233a246a4c" providerId="AD" clId="Web-{75DA6D51-C5DB-4D1C-8167-FF0F1FF98060}" dt="2023-10-31T18:30:15.954" v="133" actId="1076"/>
          <ac:spMkLst>
            <pc:docMk/>
            <pc:sldMk cId="109857222" sldId="256"/>
            <ac:spMk id="13" creationId="{D9D67649-165C-E82A-7FF9-44171886D55C}"/>
          </ac:spMkLst>
        </pc:spChg>
        <pc:spChg chg="add del">
          <ac:chgData name="Lauren Evans (2101181)" userId="S::2101181@student.uwtsd.ac.uk::57b6a81a-9a39-4480-a016-8f233a246a4c" providerId="AD" clId="Web-{75DA6D51-C5DB-4D1C-8167-FF0F1FF98060}" dt="2023-10-31T18:22:33.537" v="70"/>
          <ac:spMkLst>
            <pc:docMk/>
            <pc:sldMk cId="109857222" sldId="256"/>
            <ac:spMk id="16" creationId="{1D153959-30FA-4987-A094-7243641F474B}"/>
          </ac:spMkLst>
        </pc:spChg>
        <pc:spChg chg="add del">
          <ac:chgData name="Lauren Evans (2101181)" userId="S::2101181@student.uwtsd.ac.uk::57b6a81a-9a39-4480-a016-8f233a246a4c" providerId="AD" clId="Web-{75DA6D51-C5DB-4D1C-8167-FF0F1FF98060}" dt="2023-10-31T18:22:33.537" v="70"/>
          <ac:spMkLst>
            <pc:docMk/>
            <pc:sldMk cId="109857222" sldId="256"/>
            <ac:spMk id="18" creationId="{EB6D1D7F-141C-4D8E-BFBA-D95B68E16385}"/>
          </ac:spMkLst>
        </pc:spChg>
        <pc:spChg chg="add del">
          <ac:chgData name="Lauren Evans (2101181)" userId="S::2101181@student.uwtsd.ac.uk::57b6a81a-9a39-4480-a016-8f233a246a4c" providerId="AD" clId="Web-{75DA6D51-C5DB-4D1C-8167-FF0F1FF98060}" dt="2023-10-31T18:22:33.537" v="70"/>
          <ac:spMkLst>
            <pc:docMk/>
            <pc:sldMk cId="109857222" sldId="256"/>
            <ac:spMk id="20" creationId="{725EFA61-F0F8-4F4A-B750-81EE924F1D78}"/>
          </ac:spMkLst>
        </pc:spChg>
        <pc:picChg chg="add del mod">
          <ac:chgData name="Lauren Evans (2101181)" userId="S::2101181@student.uwtsd.ac.uk::57b6a81a-9a39-4480-a016-8f233a246a4c" providerId="AD" clId="Web-{75DA6D51-C5DB-4D1C-8167-FF0F1FF98060}" dt="2023-10-31T18:22:11.427" v="68"/>
          <ac:picMkLst>
            <pc:docMk/>
            <pc:sldMk cId="109857222" sldId="256"/>
            <ac:picMk id="4" creationId="{E1916A5A-3677-7EC9-24E7-352115846278}"/>
          </ac:picMkLst>
        </pc:picChg>
        <pc:picChg chg="add mod">
          <ac:chgData name="Lauren Evans (2101181)" userId="S::2101181@student.uwtsd.ac.uk::57b6a81a-9a39-4480-a016-8f233a246a4c" providerId="AD" clId="Web-{75DA6D51-C5DB-4D1C-8167-FF0F1FF98060}" dt="2023-10-31T18:25:07.962" v="93" actId="14100"/>
          <ac:picMkLst>
            <pc:docMk/>
            <pc:sldMk cId="109857222" sldId="256"/>
            <ac:picMk id="9" creationId="{F76886DA-72EA-9C39-DB80-EB82F22AAA7E}"/>
          </ac:picMkLst>
        </pc:picChg>
        <pc:picChg chg="add del">
          <ac:chgData name="Lauren Evans (2101181)" userId="S::2101181@student.uwtsd.ac.uk::57b6a81a-9a39-4480-a016-8f233a246a4c" providerId="AD" clId="Web-{75DA6D51-C5DB-4D1C-8167-FF0F1FF98060}" dt="2023-10-31T18:22:33.537" v="70"/>
          <ac:picMkLst>
            <pc:docMk/>
            <pc:sldMk cId="109857222" sldId="256"/>
            <ac:picMk id="12" creationId="{547A5303-00E0-D8AF-9EAA-3A8424550C61}"/>
          </ac:picMkLst>
        </pc:picChg>
      </pc:sldChg>
      <pc:sldChg chg="addSp delSp modSp new mod setBg">
        <pc:chgData name="Lauren Evans (2101181)" userId="S::2101181@student.uwtsd.ac.uk::57b6a81a-9a39-4480-a016-8f233a246a4c" providerId="AD" clId="Web-{75DA6D51-C5DB-4D1C-8167-FF0F1FF98060}" dt="2023-10-31T18:33:58.443" v="141" actId="20577"/>
        <pc:sldMkLst>
          <pc:docMk/>
          <pc:sldMk cId="1859703292" sldId="257"/>
        </pc:sldMkLst>
        <pc:spChg chg="mod">
          <ac:chgData name="Lauren Evans (2101181)" userId="S::2101181@student.uwtsd.ac.uk::57b6a81a-9a39-4480-a016-8f233a246a4c" providerId="AD" clId="Web-{75DA6D51-C5DB-4D1C-8167-FF0F1FF98060}" dt="2023-10-31T18:33:53.131" v="139"/>
          <ac:spMkLst>
            <pc:docMk/>
            <pc:sldMk cId="1859703292" sldId="257"/>
            <ac:spMk id="2" creationId="{2DBA50CB-83BC-04A6-FF59-9E5ECBFE52D0}"/>
          </ac:spMkLst>
        </pc:spChg>
        <pc:spChg chg="del mod">
          <ac:chgData name="Lauren Evans (2101181)" userId="S::2101181@student.uwtsd.ac.uk::57b6a81a-9a39-4480-a016-8f233a246a4c" providerId="AD" clId="Web-{75DA6D51-C5DB-4D1C-8167-FF0F1FF98060}" dt="2023-10-31T18:33:50.115" v="138"/>
          <ac:spMkLst>
            <pc:docMk/>
            <pc:sldMk cId="1859703292" sldId="257"/>
            <ac:spMk id="3" creationId="{8D64D6FA-57F5-19F8-7E61-7A579BE2A91A}"/>
          </ac:spMkLst>
        </pc:spChg>
        <pc:spChg chg="del">
          <ac:chgData name="Lauren Evans (2101181)" userId="S::2101181@student.uwtsd.ac.uk::57b6a81a-9a39-4480-a016-8f233a246a4c" providerId="AD" clId="Web-{75DA6D51-C5DB-4D1C-8167-FF0F1FF98060}" dt="2023-10-31T18:33:28.146" v="136"/>
          <ac:spMkLst>
            <pc:docMk/>
            <pc:sldMk cId="1859703292" sldId="257"/>
            <ac:spMk id="4" creationId="{5FC6DB23-D272-B184-A21E-C5C4818D6B16}"/>
          </ac:spMkLst>
        </pc:spChg>
        <pc:spChg chg="add mod">
          <ac:chgData name="Lauren Evans (2101181)" userId="S::2101181@student.uwtsd.ac.uk::57b6a81a-9a39-4480-a016-8f233a246a4c" providerId="AD" clId="Web-{75DA6D51-C5DB-4D1C-8167-FF0F1FF98060}" dt="2023-10-31T18:33:58.443" v="141" actId="20577"/>
          <ac:spMkLst>
            <pc:docMk/>
            <pc:sldMk cId="1859703292" sldId="257"/>
            <ac:spMk id="6" creationId="{CDC649EF-08C9-2B1B-B327-CF7DB63B0282}"/>
          </ac:spMkLst>
        </pc:spChg>
        <pc:spChg chg="add">
          <ac:chgData name="Lauren Evans (2101181)" userId="S::2101181@student.uwtsd.ac.uk::57b6a81a-9a39-4480-a016-8f233a246a4c" providerId="AD" clId="Web-{75DA6D51-C5DB-4D1C-8167-FF0F1FF98060}" dt="2023-10-31T18:33:53.131" v="139"/>
          <ac:spMkLst>
            <pc:docMk/>
            <pc:sldMk cId="1859703292" sldId="257"/>
            <ac:spMk id="11" creationId="{1D153959-30FA-4987-A094-7243641F474B}"/>
          </ac:spMkLst>
        </pc:spChg>
        <pc:spChg chg="add">
          <ac:chgData name="Lauren Evans (2101181)" userId="S::2101181@student.uwtsd.ac.uk::57b6a81a-9a39-4480-a016-8f233a246a4c" providerId="AD" clId="Web-{75DA6D51-C5DB-4D1C-8167-FF0F1FF98060}" dt="2023-10-31T18:33:53.131" v="139"/>
          <ac:spMkLst>
            <pc:docMk/>
            <pc:sldMk cId="1859703292" sldId="257"/>
            <ac:spMk id="13" creationId="{EB6D1D7F-141C-4D8E-BFBA-D95B68E16385}"/>
          </ac:spMkLst>
        </pc:spChg>
        <pc:spChg chg="add">
          <ac:chgData name="Lauren Evans (2101181)" userId="S::2101181@student.uwtsd.ac.uk::57b6a81a-9a39-4480-a016-8f233a246a4c" providerId="AD" clId="Web-{75DA6D51-C5DB-4D1C-8167-FF0F1FF98060}" dt="2023-10-31T18:33:53.131" v="139"/>
          <ac:spMkLst>
            <pc:docMk/>
            <pc:sldMk cId="1859703292" sldId="257"/>
            <ac:spMk id="15" creationId="{27248369-464E-49D1-91FC-BC34A50A66D2}"/>
          </ac:spMkLst>
        </pc:spChg>
      </pc:sldChg>
      <pc:sldChg chg="addSp modSp new mod ord setBg">
        <pc:chgData name="Lauren Evans (2101181)" userId="S::2101181@student.uwtsd.ac.uk::57b6a81a-9a39-4480-a016-8f233a246a4c" providerId="AD" clId="Web-{75DA6D51-C5DB-4D1C-8167-FF0F1FF98060}" dt="2023-10-31T18:33:15.895" v="135"/>
        <pc:sldMkLst>
          <pc:docMk/>
          <pc:sldMk cId="1949926466" sldId="258"/>
        </pc:sldMkLst>
        <pc:spChg chg="mod">
          <ac:chgData name="Lauren Evans (2101181)" userId="S::2101181@student.uwtsd.ac.uk::57b6a81a-9a39-4480-a016-8f233a246a4c" providerId="AD" clId="Web-{75DA6D51-C5DB-4D1C-8167-FF0F1FF98060}" dt="2023-10-31T18:33:15.895" v="135"/>
          <ac:spMkLst>
            <pc:docMk/>
            <pc:sldMk cId="1949926466" sldId="258"/>
            <ac:spMk id="2" creationId="{8E78E3BD-73A8-170A-369A-62330AFA9A51}"/>
          </ac:spMkLst>
        </pc:spChg>
        <pc:spChg chg="mod">
          <ac:chgData name="Lauren Evans (2101181)" userId="S::2101181@student.uwtsd.ac.uk::57b6a81a-9a39-4480-a016-8f233a246a4c" providerId="AD" clId="Web-{75DA6D51-C5DB-4D1C-8167-FF0F1FF98060}" dt="2023-10-31T18:33:15.895" v="135"/>
          <ac:spMkLst>
            <pc:docMk/>
            <pc:sldMk cId="1949926466" sldId="258"/>
            <ac:spMk id="3" creationId="{8ECA34A6-7A34-1C3D-BB75-801F534A364B}"/>
          </ac:spMkLst>
        </pc:spChg>
        <pc:spChg chg="add">
          <ac:chgData name="Lauren Evans (2101181)" userId="S::2101181@student.uwtsd.ac.uk::57b6a81a-9a39-4480-a016-8f233a246a4c" providerId="AD" clId="Web-{75DA6D51-C5DB-4D1C-8167-FF0F1FF98060}" dt="2023-10-31T18:33:15.895" v="135"/>
          <ac:spMkLst>
            <pc:docMk/>
            <pc:sldMk cId="1949926466" sldId="258"/>
            <ac:spMk id="8" creationId="{EB6D1D7F-141C-4D8E-BFBA-D95B68E16385}"/>
          </ac:spMkLst>
        </pc:spChg>
        <pc:spChg chg="add">
          <ac:chgData name="Lauren Evans (2101181)" userId="S::2101181@student.uwtsd.ac.uk::57b6a81a-9a39-4480-a016-8f233a246a4c" providerId="AD" clId="Web-{75DA6D51-C5DB-4D1C-8167-FF0F1FF98060}" dt="2023-10-31T18:33:15.895" v="135"/>
          <ac:spMkLst>
            <pc:docMk/>
            <pc:sldMk cId="1949926466" sldId="258"/>
            <ac:spMk id="10" creationId="{27248369-464E-49D1-91FC-BC34A50A66D2}"/>
          </ac:spMkLst>
        </pc:spChg>
      </pc:sldChg>
      <pc:sldChg chg="addSp modSp new mod setBg">
        <pc:chgData name="Lauren Evans (2101181)" userId="S::2101181@student.uwtsd.ac.uk::57b6a81a-9a39-4480-a016-8f233a246a4c" providerId="AD" clId="Web-{75DA6D51-C5DB-4D1C-8167-FF0F1FF98060}" dt="2023-10-31T18:38:39.215" v="159" actId="20577"/>
        <pc:sldMkLst>
          <pc:docMk/>
          <pc:sldMk cId="1001811484" sldId="259"/>
        </pc:sldMkLst>
        <pc:spChg chg="mod">
          <ac:chgData name="Lauren Evans (2101181)" userId="S::2101181@student.uwtsd.ac.uk::57b6a81a-9a39-4480-a016-8f233a246a4c" providerId="AD" clId="Web-{75DA6D51-C5DB-4D1C-8167-FF0F1FF98060}" dt="2023-10-31T18:38:39.215" v="159" actId="20577"/>
          <ac:spMkLst>
            <pc:docMk/>
            <pc:sldMk cId="1001811484" sldId="259"/>
            <ac:spMk id="2" creationId="{DF0DD3ED-4FF3-E7AB-6666-E442DFB211A5}"/>
          </ac:spMkLst>
        </pc:spChg>
        <pc:spChg chg="mod">
          <ac:chgData name="Lauren Evans (2101181)" userId="S::2101181@student.uwtsd.ac.uk::57b6a81a-9a39-4480-a016-8f233a246a4c" providerId="AD" clId="Web-{75DA6D51-C5DB-4D1C-8167-FF0F1FF98060}" dt="2023-10-31T18:36:29.712" v="143"/>
          <ac:spMkLst>
            <pc:docMk/>
            <pc:sldMk cId="1001811484" sldId="259"/>
            <ac:spMk id="3" creationId="{FC5F28F3-A272-E3E4-F673-869EAE7961EA}"/>
          </ac:spMkLst>
        </pc:spChg>
        <pc:spChg chg="add">
          <ac:chgData name="Lauren Evans (2101181)" userId="S::2101181@student.uwtsd.ac.uk::57b6a81a-9a39-4480-a016-8f233a246a4c" providerId="AD" clId="Web-{75DA6D51-C5DB-4D1C-8167-FF0F1FF98060}" dt="2023-10-31T18:36:29.712" v="143"/>
          <ac:spMkLst>
            <pc:docMk/>
            <pc:sldMk cId="1001811484" sldId="259"/>
            <ac:spMk id="8" creationId="{EB6D1D7F-141C-4D8E-BFBA-D95B68E16385}"/>
          </ac:spMkLst>
        </pc:spChg>
        <pc:spChg chg="add">
          <ac:chgData name="Lauren Evans (2101181)" userId="S::2101181@student.uwtsd.ac.uk::57b6a81a-9a39-4480-a016-8f233a246a4c" providerId="AD" clId="Web-{75DA6D51-C5DB-4D1C-8167-FF0F1FF98060}" dt="2023-10-31T18:36:29.712" v="143"/>
          <ac:spMkLst>
            <pc:docMk/>
            <pc:sldMk cId="1001811484" sldId="259"/>
            <ac:spMk id="10" creationId="{27248369-464E-49D1-91FC-BC34A50A66D2}"/>
          </ac:spMkLst>
        </pc:spChg>
      </pc:sldChg>
      <pc:sldMasterChg chg="del delSldLayout">
        <pc:chgData name="Lauren Evans (2101181)" userId="S::2101181@student.uwtsd.ac.uk::57b6a81a-9a39-4480-a016-8f233a246a4c" providerId="AD" clId="Web-{75DA6D51-C5DB-4D1C-8167-FF0F1FF98060}" dt="2023-10-31T18:18:38.110" v="30"/>
        <pc:sldMasterMkLst>
          <pc:docMk/>
          <pc:sldMasterMk cId="2460954070" sldId="2147483660"/>
        </pc:sldMasterMkLst>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2385387890" sldId="2147483661"/>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949138452" sldId="2147483662"/>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2591524520" sldId="2147483663"/>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1203092039" sldId="2147483664"/>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3733172339" sldId="2147483665"/>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3210312558" sldId="2147483666"/>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3146388984" sldId="2147483667"/>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3171841454" sldId="2147483668"/>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1718958274" sldId="2147483669"/>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2202905451" sldId="2147483670"/>
          </pc:sldLayoutMkLst>
        </pc:sldLayoutChg>
        <pc:sldLayoutChg chg="del">
          <pc:chgData name="Lauren Evans (2101181)" userId="S::2101181@student.uwtsd.ac.uk::57b6a81a-9a39-4480-a016-8f233a246a4c" providerId="AD" clId="Web-{75DA6D51-C5DB-4D1C-8167-FF0F1FF98060}" dt="2023-10-31T18:18:38.110" v="30"/>
          <pc:sldLayoutMkLst>
            <pc:docMk/>
            <pc:sldMasterMk cId="2460954070" sldId="2147483660"/>
            <pc:sldLayoutMk cId="3479445657" sldId="2147483671"/>
          </pc:sldLayoutMkLst>
        </pc:sldLayoutChg>
      </pc:sldMasterChg>
      <pc:sldMasterChg chg="add addSldLayout">
        <pc:chgData name="Lauren Evans (2101181)" userId="S::2101181@student.uwtsd.ac.uk::57b6a81a-9a39-4480-a016-8f233a246a4c" providerId="AD" clId="Web-{75DA6D51-C5DB-4D1C-8167-FF0F1FF98060}" dt="2023-10-31T18:18:38.110" v="30"/>
        <pc:sldMasterMkLst>
          <pc:docMk/>
          <pc:sldMasterMk cId="3714917034" sldId="2147483737"/>
        </pc:sldMasterMkLst>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3864397983" sldId="2147483726"/>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740280347" sldId="2147483727"/>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1573265216" sldId="2147483728"/>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3044347575" sldId="2147483729"/>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4270155375" sldId="2147483730"/>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973701484" sldId="2147483731"/>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3599204825" sldId="2147483732"/>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3662386898" sldId="2147483733"/>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651541422" sldId="2147483734"/>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794233956" sldId="2147483735"/>
          </pc:sldLayoutMkLst>
        </pc:sldLayoutChg>
        <pc:sldLayoutChg chg="add">
          <pc:chgData name="Lauren Evans (2101181)" userId="S::2101181@student.uwtsd.ac.uk::57b6a81a-9a39-4480-a016-8f233a246a4c" providerId="AD" clId="Web-{75DA6D51-C5DB-4D1C-8167-FF0F1FF98060}" dt="2023-10-31T18:18:38.110" v="30"/>
          <pc:sldLayoutMkLst>
            <pc:docMk/>
            <pc:sldMasterMk cId="3714917034" sldId="2147483737"/>
            <pc:sldLayoutMk cId="4167621509" sldId="2147483736"/>
          </pc:sldLayoutMkLst>
        </pc:sldLayoutChg>
      </pc:sldMasterChg>
    </pc:docChg>
  </pc:docChgLst>
  <pc:docChgLst>
    <pc:chgData name="Lauren Evans (2101181)" userId="S::2101181@student.uwtsd.ac.uk::57b6a81a-9a39-4480-a016-8f233a246a4c" providerId="AD" clId="Web-{397B2B21-D280-FC25-49AA-BE768396711B}"/>
    <pc:docChg chg="addSld delSld modSld sldOrd modMainMaster">
      <pc:chgData name="Lauren Evans (2101181)" userId="S::2101181@student.uwtsd.ac.uk::57b6a81a-9a39-4480-a016-8f233a246a4c" providerId="AD" clId="Web-{397B2B21-D280-FC25-49AA-BE768396711B}" dt="2023-11-03T22:26:31.775" v="2668"/>
      <pc:docMkLst>
        <pc:docMk/>
      </pc:docMkLst>
      <pc:sldChg chg="modTransition">
        <pc:chgData name="Lauren Evans (2101181)" userId="S::2101181@student.uwtsd.ac.uk::57b6a81a-9a39-4480-a016-8f233a246a4c" providerId="AD" clId="Web-{397B2B21-D280-FC25-49AA-BE768396711B}" dt="2023-11-02T21:40:47.808" v="218"/>
        <pc:sldMkLst>
          <pc:docMk/>
          <pc:sldMk cId="109857222" sldId="256"/>
        </pc:sldMkLst>
      </pc:sldChg>
      <pc:sldChg chg="addSp delSp modSp del ord modTransition">
        <pc:chgData name="Lauren Evans (2101181)" userId="S::2101181@student.uwtsd.ac.uk::57b6a81a-9a39-4480-a016-8f233a246a4c" providerId="AD" clId="Web-{397B2B21-D280-FC25-49AA-BE768396711B}" dt="2023-11-03T22:26:31.775" v="2668"/>
        <pc:sldMkLst>
          <pc:docMk/>
          <pc:sldMk cId="1859703292" sldId="257"/>
        </pc:sldMkLst>
        <pc:spChg chg="mod">
          <ac:chgData name="Lauren Evans (2101181)" userId="S::2101181@student.uwtsd.ac.uk::57b6a81a-9a39-4480-a016-8f233a246a4c" providerId="AD" clId="Web-{397B2B21-D280-FC25-49AA-BE768396711B}" dt="2023-11-02T21:46:48.472" v="241"/>
          <ac:spMkLst>
            <pc:docMk/>
            <pc:sldMk cId="1859703292" sldId="257"/>
            <ac:spMk id="2" creationId="{2DBA50CB-83BC-04A6-FF59-9E5ECBFE52D0}"/>
          </ac:spMkLst>
        </pc:spChg>
        <pc:spChg chg="mod">
          <ac:chgData name="Lauren Evans (2101181)" userId="S::2101181@student.uwtsd.ac.uk::57b6a81a-9a39-4480-a016-8f233a246a4c" providerId="AD" clId="Web-{397B2B21-D280-FC25-49AA-BE768396711B}" dt="2023-11-03T21:19:03.888" v="1790" actId="20577"/>
          <ac:spMkLst>
            <pc:docMk/>
            <pc:sldMk cId="1859703292" sldId="257"/>
            <ac:spMk id="6" creationId="{CDC649EF-08C9-2B1B-B327-CF7DB63B0282}"/>
          </ac:spMkLst>
        </pc:spChg>
        <pc:spChg chg="del">
          <ac:chgData name="Lauren Evans (2101181)" userId="S::2101181@student.uwtsd.ac.uk::57b6a81a-9a39-4480-a016-8f233a246a4c" providerId="AD" clId="Web-{397B2B21-D280-FC25-49AA-BE768396711B}" dt="2023-11-02T21:46:48.472" v="241"/>
          <ac:spMkLst>
            <pc:docMk/>
            <pc:sldMk cId="1859703292" sldId="257"/>
            <ac:spMk id="11" creationId="{1D153959-30FA-4987-A094-7243641F474B}"/>
          </ac:spMkLst>
        </pc:spChg>
        <pc:spChg chg="del">
          <ac:chgData name="Lauren Evans (2101181)" userId="S::2101181@student.uwtsd.ac.uk::57b6a81a-9a39-4480-a016-8f233a246a4c" providerId="AD" clId="Web-{397B2B21-D280-FC25-49AA-BE768396711B}" dt="2023-11-02T21:46:48.472" v="241"/>
          <ac:spMkLst>
            <pc:docMk/>
            <pc:sldMk cId="1859703292" sldId="257"/>
            <ac:spMk id="13" creationId="{EB6D1D7F-141C-4D8E-BFBA-D95B68E16385}"/>
          </ac:spMkLst>
        </pc:spChg>
        <pc:spChg chg="del">
          <ac:chgData name="Lauren Evans (2101181)" userId="S::2101181@student.uwtsd.ac.uk::57b6a81a-9a39-4480-a016-8f233a246a4c" providerId="AD" clId="Web-{397B2B21-D280-FC25-49AA-BE768396711B}" dt="2023-11-02T21:46:48.472" v="241"/>
          <ac:spMkLst>
            <pc:docMk/>
            <pc:sldMk cId="1859703292" sldId="257"/>
            <ac:spMk id="15" creationId="{27248369-464E-49D1-91FC-BC34A50A66D2}"/>
          </ac:spMkLst>
        </pc:spChg>
        <pc:spChg chg="add">
          <ac:chgData name="Lauren Evans (2101181)" userId="S::2101181@student.uwtsd.ac.uk::57b6a81a-9a39-4480-a016-8f233a246a4c" providerId="AD" clId="Web-{397B2B21-D280-FC25-49AA-BE768396711B}" dt="2023-11-02T21:46:48.472" v="241"/>
          <ac:spMkLst>
            <pc:docMk/>
            <pc:sldMk cId="1859703292" sldId="257"/>
            <ac:spMk id="20" creationId="{1D153959-30FA-4987-A094-7243641F474B}"/>
          </ac:spMkLst>
        </pc:spChg>
        <pc:spChg chg="add">
          <ac:chgData name="Lauren Evans (2101181)" userId="S::2101181@student.uwtsd.ac.uk::57b6a81a-9a39-4480-a016-8f233a246a4c" providerId="AD" clId="Web-{397B2B21-D280-FC25-49AA-BE768396711B}" dt="2023-11-02T21:46:48.472" v="241"/>
          <ac:spMkLst>
            <pc:docMk/>
            <pc:sldMk cId="1859703292" sldId="257"/>
            <ac:spMk id="22" creationId="{EB6D1D7F-141C-4D8E-BFBA-D95B68E16385}"/>
          </ac:spMkLst>
        </pc:spChg>
        <pc:spChg chg="add">
          <ac:chgData name="Lauren Evans (2101181)" userId="S::2101181@student.uwtsd.ac.uk::57b6a81a-9a39-4480-a016-8f233a246a4c" providerId="AD" clId="Web-{397B2B21-D280-FC25-49AA-BE768396711B}" dt="2023-11-02T21:46:48.472" v="241"/>
          <ac:spMkLst>
            <pc:docMk/>
            <pc:sldMk cId="1859703292" sldId="257"/>
            <ac:spMk id="24" creationId="{558DA214-7FDA-4C9D-A7CF-9AD725E290E1}"/>
          </ac:spMkLst>
        </pc:spChg>
      </pc:sldChg>
      <pc:sldChg chg="addSp delSp modSp del modTransition">
        <pc:chgData name="Lauren Evans (2101181)" userId="S::2101181@student.uwtsd.ac.uk::57b6a81a-9a39-4480-a016-8f233a246a4c" providerId="AD" clId="Web-{397B2B21-D280-FC25-49AA-BE768396711B}" dt="2023-11-03T22:25:01.676" v="2667"/>
        <pc:sldMkLst>
          <pc:docMk/>
          <pc:sldMk cId="1949926466" sldId="258"/>
        </pc:sldMkLst>
        <pc:spChg chg="mod">
          <ac:chgData name="Lauren Evans (2101181)" userId="S::2101181@student.uwtsd.ac.uk::57b6a81a-9a39-4480-a016-8f233a246a4c" providerId="AD" clId="Web-{397B2B21-D280-FC25-49AA-BE768396711B}" dt="2023-11-02T21:46:27.269" v="239"/>
          <ac:spMkLst>
            <pc:docMk/>
            <pc:sldMk cId="1949926466" sldId="258"/>
            <ac:spMk id="2" creationId="{8E78E3BD-73A8-170A-369A-62330AFA9A51}"/>
          </ac:spMkLst>
        </pc:spChg>
        <pc:spChg chg="mod">
          <ac:chgData name="Lauren Evans (2101181)" userId="S::2101181@student.uwtsd.ac.uk::57b6a81a-9a39-4480-a016-8f233a246a4c" providerId="AD" clId="Web-{397B2B21-D280-FC25-49AA-BE768396711B}" dt="2023-11-03T22:07:43.039" v="2604" actId="20577"/>
          <ac:spMkLst>
            <pc:docMk/>
            <pc:sldMk cId="1949926466" sldId="258"/>
            <ac:spMk id="3" creationId="{8ECA34A6-7A34-1C3D-BB75-801F534A364B}"/>
          </ac:spMkLst>
        </pc:spChg>
        <pc:spChg chg="del">
          <ac:chgData name="Lauren Evans (2101181)" userId="S::2101181@student.uwtsd.ac.uk::57b6a81a-9a39-4480-a016-8f233a246a4c" providerId="AD" clId="Web-{397B2B21-D280-FC25-49AA-BE768396711B}" dt="2023-11-02T21:46:27.269" v="239"/>
          <ac:spMkLst>
            <pc:docMk/>
            <pc:sldMk cId="1949926466" sldId="258"/>
            <ac:spMk id="8" creationId="{EB6D1D7F-141C-4D8E-BFBA-D95B68E16385}"/>
          </ac:spMkLst>
        </pc:spChg>
        <pc:spChg chg="del">
          <ac:chgData name="Lauren Evans (2101181)" userId="S::2101181@student.uwtsd.ac.uk::57b6a81a-9a39-4480-a016-8f233a246a4c" providerId="AD" clId="Web-{397B2B21-D280-FC25-49AA-BE768396711B}" dt="2023-11-02T21:46:27.269" v="239"/>
          <ac:spMkLst>
            <pc:docMk/>
            <pc:sldMk cId="1949926466" sldId="258"/>
            <ac:spMk id="10" creationId="{27248369-464E-49D1-91FC-BC34A50A66D2}"/>
          </ac:spMkLst>
        </pc:spChg>
        <pc:spChg chg="add">
          <ac:chgData name="Lauren Evans (2101181)" userId="S::2101181@student.uwtsd.ac.uk::57b6a81a-9a39-4480-a016-8f233a246a4c" providerId="AD" clId="Web-{397B2B21-D280-FC25-49AA-BE768396711B}" dt="2023-11-02T21:46:27.269" v="239"/>
          <ac:spMkLst>
            <pc:docMk/>
            <pc:sldMk cId="1949926466" sldId="258"/>
            <ac:spMk id="15" creationId="{EB6D1D7F-141C-4D8E-BFBA-D95B68E16385}"/>
          </ac:spMkLst>
        </pc:spChg>
        <pc:spChg chg="add">
          <ac:chgData name="Lauren Evans (2101181)" userId="S::2101181@student.uwtsd.ac.uk::57b6a81a-9a39-4480-a016-8f233a246a4c" providerId="AD" clId="Web-{397B2B21-D280-FC25-49AA-BE768396711B}" dt="2023-11-02T21:46:27.269" v="239"/>
          <ac:spMkLst>
            <pc:docMk/>
            <pc:sldMk cId="1949926466" sldId="258"/>
            <ac:spMk id="17" creationId="{558DA214-7FDA-4C9D-A7CF-9AD725E290E1}"/>
          </ac:spMkLst>
        </pc:spChg>
      </pc:sldChg>
      <pc:sldChg chg="addSp modSp ord modTransition">
        <pc:chgData name="Lauren Evans (2101181)" userId="S::2101181@student.uwtsd.ac.uk::57b6a81a-9a39-4480-a016-8f233a246a4c" providerId="AD" clId="Web-{397B2B21-D280-FC25-49AA-BE768396711B}" dt="2023-11-02T21:59:52.396" v="436" actId="20577"/>
        <pc:sldMkLst>
          <pc:docMk/>
          <pc:sldMk cId="1001811484" sldId="259"/>
        </pc:sldMkLst>
        <pc:spChg chg="mod">
          <ac:chgData name="Lauren Evans (2101181)" userId="S::2101181@student.uwtsd.ac.uk::57b6a81a-9a39-4480-a016-8f233a246a4c" providerId="AD" clId="Web-{397B2B21-D280-FC25-49AA-BE768396711B}" dt="2023-11-02T21:59:05.380" v="431" actId="20577"/>
          <ac:spMkLst>
            <pc:docMk/>
            <pc:sldMk cId="1001811484" sldId="259"/>
            <ac:spMk id="3" creationId="{FC5F28F3-A272-E3E4-F673-869EAE7961EA}"/>
          </ac:spMkLst>
        </pc:spChg>
        <pc:spChg chg="add mod">
          <ac:chgData name="Lauren Evans (2101181)" userId="S::2101181@student.uwtsd.ac.uk::57b6a81a-9a39-4480-a016-8f233a246a4c" providerId="AD" clId="Web-{397B2B21-D280-FC25-49AA-BE768396711B}" dt="2023-11-02T21:59:52.396" v="436" actId="20577"/>
          <ac:spMkLst>
            <pc:docMk/>
            <pc:sldMk cId="1001811484" sldId="259"/>
            <ac:spMk id="4" creationId="{B78D7B9C-3AB5-EB01-FF3D-DEE617FF3CA7}"/>
          </ac:spMkLst>
        </pc:spChg>
        <pc:spChg chg="add mod">
          <ac:chgData name="Lauren Evans (2101181)" userId="S::2101181@student.uwtsd.ac.uk::57b6a81a-9a39-4480-a016-8f233a246a4c" providerId="AD" clId="Web-{397B2B21-D280-FC25-49AA-BE768396711B}" dt="2023-11-02T21:14:17.145" v="122" actId="1076"/>
          <ac:spMkLst>
            <pc:docMk/>
            <pc:sldMk cId="1001811484" sldId="259"/>
            <ac:spMk id="5" creationId="{270D5314-089B-BAA7-A646-F3C236BDFA8E}"/>
          </ac:spMkLst>
        </pc:spChg>
        <pc:spChg chg="add mod">
          <ac:chgData name="Lauren Evans (2101181)" userId="S::2101181@student.uwtsd.ac.uk::57b6a81a-9a39-4480-a016-8f233a246a4c" providerId="AD" clId="Web-{397B2B21-D280-FC25-49AA-BE768396711B}" dt="2023-11-02T21:17:24.808" v="161" actId="1076"/>
          <ac:spMkLst>
            <pc:docMk/>
            <pc:sldMk cId="1001811484" sldId="259"/>
            <ac:spMk id="6" creationId="{627C6542-0980-7C00-6E3A-2AEF78A18936}"/>
          </ac:spMkLst>
        </pc:spChg>
        <pc:spChg chg="add mod">
          <ac:chgData name="Lauren Evans (2101181)" userId="S::2101181@student.uwtsd.ac.uk::57b6a81a-9a39-4480-a016-8f233a246a4c" providerId="AD" clId="Web-{397B2B21-D280-FC25-49AA-BE768396711B}" dt="2023-11-02T21:19:01.359" v="167" actId="1076"/>
          <ac:spMkLst>
            <pc:docMk/>
            <pc:sldMk cId="1001811484" sldId="259"/>
            <ac:spMk id="9" creationId="{BC35AE00-B2F2-1E61-105B-B714CA66B169}"/>
          </ac:spMkLst>
        </pc:spChg>
        <pc:spChg chg="add mod">
          <ac:chgData name="Lauren Evans (2101181)" userId="S::2101181@student.uwtsd.ac.uk::57b6a81a-9a39-4480-a016-8f233a246a4c" providerId="AD" clId="Web-{397B2B21-D280-FC25-49AA-BE768396711B}" dt="2023-11-02T21:20:39.472" v="190" actId="1076"/>
          <ac:spMkLst>
            <pc:docMk/>
            <pc:sldMk cId="1001811484" sldId="259"/>
            <ac:spMk id="11" creationId="{57A53D2C-DF64-80FA-6536-0115C5CF1281}"/>
          </ac:spMkLst>
        </pc:spChg>
        <pc:spChg chg="add mod">
          <ac:chgData name="Lauren Evans (2101181)" userId="S::2101181@student.uwtsd.ac.uk::57b6a81a-9a39-4480-a016-8f233a246a4c" providerId="AD" clId="Web-{397B2B21-D280-FC25-49AA-BE768396711B}" dt="2023-11-02T21:22:29.741" v="203" actId="1076"/>
          <ac:spMkLst>
            <pc:docMk/>
            <pc:sldMk cId="1001811484" sldId="259"/>
            <ac:spMk id="12" creationId="{FCE26472-873C-E72C-BEF7-5742AC85C3F5}"/>
          </ac:spMkLst>
        </pc:spChg>
        <pc:picChg chg="add mod">
          <ac:chgData name="Lauren Evans (2101181)" userId="S::2101181@student.uwtsd.ac.uk::57b6a81a-9a39-4480-a016-8f233a246a4c" providerId="AD" clId="Web-{397B2B21-D280-FC25-49AA-BE768396711B}" dt="2023-11-02T21:19:01.390" v="168" actId="1076"/>
          <ac:picMkLst>
            <pc:docMk/>
            <pc:sldMk cId="1001811484" sldId="259"/>
            <ac:picMk id="7" creationId="{DF6A5D5D-01F2-028E-7C7A-97DFF22D3FAC}"/>
          </ac:picMkLst>
        </pc:picChg>
      </pc:sldChg>
      <pc:sldChg chg="addSp delSp modSp new add del mod modTransition setBg setClrOvrMap">
        <pc:chgData name="Lauren Evans (2101181)" userId="S::2101181@student.uwtsd.ac.uk::57b6a81a-9a39-4480-a016-8f233a246a4c" providerId="AD" clId="Web-{397B2B21-D280-FC25-49AA-BE768396711B}" dt="2023-11-02T22:31:43.532" v="837" actId="1076"/>
        <pc:sldMkLst>
          <pc:docMk/>
          <pc:sldMk cId="1347071162" sldId="260"/>
        </pc:sldMkLst>
        <pc:spChg chg="mod">
          <ac:chgData name="Lauren Evans (2101181)" userId="S::2101181@student.uwtsd.ac.uk::57b6a81a-9a39-4480-a016-8f233a246a4c" providerId="AD" clId="Web-{397B2B21-D280-FC25-49AA-BE768396711B}" dt="2023-11-02T22:22:32.894" v="727"/>
          <ac:spMkLst>
            <pc:docMk/>
            <pc:sldMk cId="1347071162" sldId="260"/>
            <ac:spMk id="2" creationId="{E0A06844-252C-1FCF-68B6-25CA1F271AD2}"/>
          </ac:spMkLst>
        </pc:spChg>
        <pc:spChg chg="del mod">
          <ac:chgData name="Lauren Evans (2101181)" userId="S::2101181@student.uwtsd.ac.uk::57b6a81a-9a39-4480-a016-8f233a246a4c" providerId="AD" clId="Web-{397B2B21-D280-FC25-49AA-BE768396711B}" dt="2023-11-02T22:22:12.472" v="725"/>
          <ac:spMkLst>
            <pc:docMk/>
            <pc:sldMk cId="1347071162" sldId="260"/>
            <ac:spMk id="3" creationId="{9176483E-261B-3E00-C088-E65C923E6F0F}"/>
          </ac:spMkLst>
        </pc:spChg>
        <pc:spChg chg="add del mod">
          <ac:chgData name="Lauren Evans (2101181)" userId="S::2101181@student.uwtsd.ac.uk::57b6a81a-9a39-4480-a016-8f233a246a4c" providerId="AD" clId="Web-{397B2B21-D280-FC25-49AA-BE768396711B}" dt="2023-11-02T22:25:26.711" v="786"/>
          <ac:spMkLst>
            <pc:docMk/>
            <pc:sldMk cId="1347071162" sldId="260"/>
            <ac:spMk id="5" creationId="{AF634BAD-D7F0-0050-4A01-805C61137E51}"/>
          </ac:spMkLst>
        </pc:spChg>
        <pc:spChg chg="add del mod">
          <ac:chgData name="Lauren Evans (2101181)" userId="S::2101181@student.uwtsd.ac.uk::57b6a81a-9a39-4480-a016-8f233a246a4c" providerId="AD" clId="Web-{397B2B21-D280-FC25-49AA-BE768396711B}" dt="2023-11-02T22:21:38.002" v="720"/>
          <ac:spMkLst>
            <pc:docMk/>
            <pc:sldMk cId="1347071162" sldId="260"/>
            <ac:spMk id="7" creationId="{25AB9A50-E148-8367-A23E-3A06AF89E2E4}"/>
          </ac:spMkLst>
        </pc:spChg>
        <pc:spChg chg="add del">
          <ac:chgData name="Lauren Evans (2101181)" userId="S::2101181@student.uwtsd.ac.uk::57b6a81a-9a39-4480-a016-8f233a246a4c" providerId="AD" clId="Web-{397B2B21-D280-FC25-49AA-BE768396711B}" dt="2023-11-02T22:05:44.623" v="594"/>
          <ac:spMkLst>
            <pc:docMk/>
            <pc:sldMk cId="1347071162" sldId="260"/>
            <ac:spMk id="8" creationId="{EB6D1D7F-141C-4D8E-BFBA-D95B68E16385}"/>
          </ac:spMkLst>
        </pc:spChg>
        <pc:spChg chg="add del">
          <ac:chgData name="Lauren Evans (2101181)" userId="S::2101181@student.uwtsd.ac.uk::57b6a81a-9a39-4480-a016-8f233a246a4c" providerId="AD" clId="Web-{397B2B21-D280-FC25-49AA-BE768396711B}" dt="2023-11-02T22:05:44.623" v="594"/>
          <ac:spMkLst>
            <pc:docMk/>
            <pc:sldMk cId="1347071162" sldId="260"/>
            <ac:spMk id="10" creationId="{27248369-464E-49D1-91FC-BC34A50A66D2}"/>
          </ac:spMkLst>
        </pc:spChg>
        <pc:spChg chg="add del">
          <ac:chgData name="Lauren Evans (2101181)" userId="S::2101181@student.uwtsd.ac.uk::57b6a81a-9a39-4480-a016-8f233a246a4c" providerId="AD" clId="Web-{397B2B21-D280-FC25-49AA-BE768396711B}" dt="2023-11-02T22:22:32.894" v="727"/>
          <ac:spMkLst>
            <pc:docMk/>
            <pc:sldMk cId="1347071162" sldId="260"/>
            <ac:spMk id="16" creationId="{EB6D1D7F-141C-4D8E-BFBA-D95B68E16385}"/>
          </ac:spMkLst>
        </pc:spChg>
        <pc:spChg chg="add del">
          <ac:chgData name="Lauren Evans (2101181)" userId="S::2101181@student.uwtsd.ac.uk::57b6a81a-9a39-4480-a016-8f233a246a4c" providerId="AD" clId="Web-{397B2B21-D280-FC25-49AA-BE768396711B}" dt="2023-11-02T22:22:32.894" v="727"/>
          <ac:spMkLst>
            <pc:docMk/>
            <pc:sldMk cId="1347071162" sldId="260"/>
            <ac:spMk id="18" creationId="{558DA214-7FDA-4C9D-A7CF-9AD725E290E1}"/>
          </ac:spMkLst>
        </pc:spChg>
        <pc:spChg chg="add del mod ord">
          <ac:chgData name="Lauren Evans (2101181)" userId="S::2101181@student.uwtsd.ac.uk::57b6a81a-9a39-4480-a016-8f233a246a4c" providerId="AD" clId="Web-{397B2B21-D280-FC25-49AA-BE768396711B}" dt="2023-11-02T22:22:38.519" v="728"/>
          <ac:spMkLst>
            <pc:docMk/>
            <pc:sldMk cId="1347071162" sldId="260"/>
            <ac:spMk id="26" creationId="{3FDF272E-AF37-E58A-1A01-8BCE343046F8}"/>
          </ac:spMkLst>
        </pc:spChg>
        <pc:spChg chg="add del">
          <ac:chgData name="Lauren Evans (2101181)" userId="S::2101181@student.uwtsd.ac.uk::57b6a81a-9a39-4480-a016-8f233a246a4c" providerId="AD" clId="Web-{397B2B21-D280-FC25-49AA-BE768396711B}" dt="2023-11-02T22:22:32.894" v="727"/>
          <ac:spMkLst>
            <pc:docMk/>
            <pc:sldMk cId="1347071162" sldId="260"/>
            <ac:spMk id="31" creationId="{EB6D1D7F-141C-4D8E-BFBA-D95B68E16385}"/>
          </ac:spMkLst>
        </pc:spChg>
        <pc:spChg chg="add del">
          <ac:chgData name="Lauren Evans (2101181)" userId="S::2101181@student.uwtsd.ac.uk::57b6a81a-9a39-4480-a016-8f233a246a4c" providerId="AD" clId="Web-{397B2B21-D280-FC25-49AA-BE768396711B}" dt="2023-11-02T22:22:32.894" v="727"/>
          <ac:spMkLst>
            <pc:docMk/>
            <pc:sldMk cId="1347071162" sldId="260"/>
            <ac:spMk id="33" creationId="{27248369-464E-49D1-91FC-BC34A50A66D2}"/>
          </ac:spMkLst>
        </pc:spChg>
        <pc:spChg chg="add mod">
          <ac:chgData name="Lauren Evans (2101181)" userId="S::2101181@student.uwtsd.ac.uk::57b6a81a-9a39-4480-a016-8f233a246a4c" providerId="AD" clId="Web-{397B2B21-D280-FC25-49AA-BE768396711B}" dt="2023-11-02T22:26:07.727" v="791" actId="1076"/>
          <ac:spMkLst>
            <pc:docMk/>
            <pc:sldMk cId="1347071162" sldId="260"/>
            <ac:spMk id="49" creationId="{2C0894CF-439C-2F6C-9059-CB6A59036B27}"/>
          </ac:spMkLst>
        </pc:spChg>
        <pc:spChg chg="add mod">
          <ac:chgData name="Lauren Evans (2101181)" userId="S::2101181@student.uwtsd.ac.uk::57b6a81a-9a39-4480-a016-8f233a246a4c" providerId="AD" clId="Web-{397B2B21-D280-FC25-49AA-BE768396711B}" dt="2023-11-02T22:27:11.932" v="803" actId="1076"/>
          <ac:spMkLst>
            <pc:docMk/>
            <pc:sldMk cId="1347071162" sldId="260"/>
            <ac:spMk id="51" creationId="{B37D01F9-FD47-C2D0-6FF3-ACAA4C188546}"/>
          </ac:spMkLst>
        </pc:spChg>
        <pc:spChg chg="add mod">
          <ac:chgData name="Lauren Evans (2101181)" userId="S::2101181@student.uwtsd.ac.uk::57b6a81a-9a39-4480-a016-8f233a246a4c" providerId="AD" clId="Web-{397B2B21-D280-FC25-49AA-BE768396711B}" dt="2023-11-02T22:28:26.246" v="836" actId="1076"/>
          <ac:spMkLst>
            <pc:docMk/>
            <pc:sldMk cId="1347071162" sldId="260"/>
            <ac:spMk id="52" creationId="{26BCEBCB-9169-8A57-FD20-89D4C08A76F7}"/>
          </ac:spMkLst>
        </pc:spChg>
        <pc:graphicFrameChg chg="add del">
          <ac:chgData name="Lauren Evans (2101181)" userId="S::2101181@student.uwtsd.ac.uk::57b6a81a-9a39-4480-a016-8f233a246a4c" providerId="AD" clId="Web-{397B2B21-D280-FC25-49AA-BE768396711B}" dt="2023-11-02T22:21:37.987" v="719"/>
          <ac:graphicFrameMkLst>
            <pc:docMk/>
            <pc:sldMk cId="1347071162" sldId="260"/>
            <ac:graphicFrameMk id="20" creationId="{D743C546-B31A-2C21-4A17-2BEE41428ED6}"/>
          </ac:graphicFrameMkLst>
        </pc:graphicFrameChg>
        <pc:graphicFrameChg chg="add mod modGraphic">
          <ac:chgData name="Lauren Evans (2101181)" userId="S::2101181@student.uwtsd.ac.uk::57b6a81a-9a39-4480-a016-8f233a246a4c" providerId="AD" clId="Web-{397B2B21-D280-FC25-49AA-BE768396711B}" dt="2023-11-02T22:22:32.894" v="727"/>
          <ac:graphicFrameMkLst>
            <pc:docMk/>
            <pc:sldMk cId="1347071162" sldId="260"/>
            <ac:graphicFrameMk id="22" creationId="{A67FADCB-6915-31FD-5527-5D11C2A3F803}"/>
          </ac:graphicFrameMkLst>
        </pc:graphicFrameChg>
        <pc:picChg chg="add del mod">
          <ac:chgData name="Lauren Evans (2101181)" userId="S::2101181@student.uwtsd.ac.uk::57b6a81a-9a39-4480-a016-8f233a246a4c" providerId="AD" clId="Web-{397B2B21-D280-FC25-49AA-BE768396711B}" dt="2023-11-02T22:13:02.686" v="615"/>
          <ac:picMkLst>
            <pc:docMk/>
            <pc:sldMk cId="1347071162" sldId="260"/>
            <ac:picMk id="4" creationId="{C0EFEA2C-5DB7-2271-5456-AAD6764F6B27}"/>
          </ac:picMkLst>
        </pc:picChg>
        <pc:picChg chg="add del mod">
          <ac:chgData name="Lauren Evans (2101181)" userId="S::2101181@student.uwtsd.ac.uk::57b6a81a-9a39-4480-a016-8f233a246a4c" providerId="AD" clId="Web-{397B2B21-D280-FC25-49AA-BE768396711B}" dt="2023-11-02T22:15:17.697" v="617"/>
          <ac:picMkLst>
            <pc:docMk/>
            <pc:sldMk cId="1347071162" sldId="260"/>
            <ac:picMk id="12" creationId="{46E72379-8077-FE9B-D508-01BBA1451394}"/>
          </ac:picMkLst>
        </pc:picChg>
        <pc:picChg chg="add mod">
          <ac:chgData name="Lauren Evans (2101181)" userId="S::2101181@student.uwtsd.ac.uk::57b6a81a-9a39-4480-a016-8f233a246a4c" providerId="AD" clId="Web-{397B2B21-D280-FC25-49AA-BE768396711B}" dt="2023-11-02T22:31:43.532" v="837" actId="1076"/>
          <ac:picMkLst>
            <pc:docMk/>
            <pc:sldMk cId="1347071162" sldId="260"/>
            <ac:picMk id="50" creationId="{3DD66942-59E8-10A4-2CEB-F72C03A6D2D7}"/>
          </ac:picMkLst>
        </pc:picChg>
      </pc:sldChg>
      <pc:sldChg chg="new del">
        <pc:chgData name="Lauren Evans (2101181)" userId="S::2101181@student.uwtsd.ac.uk::57b6a81a-9a39-4480-a016-8f233a246a4c" providerId="AD" clId="Web-{397B2B21-D280-FC25-49AA-BE768396711B}" dt="2023-11-02T21:02:25.990" v="32"/>
        <pc:sldMkLst>
          <pc:docMk/>
          <pc:sldMk cId="317731171" sldId="261"/>
        </pc:sldMkLst>
      </pc:sldChg>
      <pc:sldChg chg="addSp modSp new mod modTransition setBg">
        <pc:chgData name="Lauren Evans (2101181)" userId="S::2101181@student.uwtsd.ac.uk::57b6a81a-9a39-4480-a016-8f233a246a4c" providerId="AD" clId="Web-{397B2B21-D280-FC25-49AA-BE768396711B}" dt="2023-11-02T23:28:30.728" v="1252" actId="20577"/>
        <pc:sldMkLst>
          <pc:docMk/>
          <pc:sldMk cId="2243323449" sldId="261"/>
        </pc:sldMkLst>
        <pc:spChg chg="mod">
          <ac:chgData name="Lauren Evans (2101181)" userId="S::2101181@student.uwtsd.ac.uk::57b6a81a-9a39-4480-a016-8f233a246a4c" providerId="AD" clId="Web-{397B2B21-D280-FC25-49AA-BE768396711B}" dt="2023-11-02T21:03:17.617" v="52" actId="20577"/>
          <ac:spMkLst>
            <pc:docMk/>
            <pc:sldMk cId="2243323449" sldId="261"/>
            <ac:spMk id="2" creationId="{B9584801-499B-E70A-55E6-8D84972EBCA1}"/>
          </ac:spMkLst>
        </pc:spChg>
        <pc:spChg chg="mod">
          <ac:chgData name="Lauren Evans (2101181)" userId="S::2101181@student.uwtsd.ac.uk::57b6a81a-9a39-4480-a016-8f233a246a4c" providerId="AD" clId="Web-{397B2B21-D280-FC25-49AA-BE768396711B}" dt="2023-11-02T23:28:30.728" v="1252" actId="20577"/>
          <ac:spMkLst>
            <pc:docMk/>
            <pc:sldMk cId="2243323449" sldId="261"/>
            <ac:spMk id="3" creationId="{9C2E80FC-7C5D-87A7-0926-4408759FA9C9}"/>
          </ac:spMkLst>
        </pc:spChg>
        <pc:spChg chg="add">
          <ac:chgData name="Lauren Evans (2101181)" userId="S::2101181@student.uwtsd.ac.uk::57b6a81a-9a39-4480-a016-8f233a246a4c" providerId="AD" clId="Web-{397B2B21-D280-FC25-49AA-BE768396711B}" dt="2023-11-02T21:02:33.069" v="34"/>
          <ac:spMkLst>
            <pc:docMk/>
            <pc:sldMk cId="2243323449" sldId="261"/>
            <ac:spMk id="8" creationId="{EB6D1D7F-141C-4D8E-BFBA-D95B68E16385}"/>
          </ac:spMkLst>
        </pc:spChg>
        <pc:spChg chg="add">
          <ac:chgData name="Lauren Evans (2101181)" userId="S::2101181@student.uwtsd.ac.uk::57b6a81a-9a39-4480-a016-8f233a246a4c" providerId="AD" clId="Web-{397B2B21-D280-FC25-49AA-BE768396711B}" dt="2023-11-02T21:02:33.069" v="34"/>
          <ac:spMkLst>
            <pc:docMk/>
            <pc:sldMk cId="2243323449" sldId="261"/>
            <ac:spMk id="10" creationId="{27248369-464E-49D1-91FC-BC34A50A66D2}"/>
          </ac:spMkLst>
        </pc:spChg>
      </pc:sldChg>
      <pc:sldChg chg="addSp delSp modSp new mod modTransition setBg">
        <pc:chgData name="Lauren Evans (2101181)" userId="S::2101181@student.uwtsd.ac.uk::57b6a81a-9a39-4480-a016-8f233a246a4c" providerId="AD" clId="Web-{397B2B21-D280-FC25-49AA-BE768396711B}" dt="2023-11-02T23:50:14.864" v="1518" actId="1076"/>
        <pc:sldMkLst>
          <pc:docMk/>
          <pc:sldMk cId="1300826763" sldId="262"/>
        </pc:sldMkLst>
        <pc:spChg chg="mod">
          <ac:chgData name="Lauren Evans (2101181)" userId="S::2101181@student.uwtsd.ac.uk::57b6a81a-9a39-4480-a016-8f233a246a4c" providerId="AD" clId="Web-{397B2B21-D280-FC25-49AA-BE768396711B}" dt="2023-11-02T23:45:32.182" v="1452"/>
          <ac:spMkLst>
            <pc:docMk/>
            <pc:sldMk cId="1300826763" sldId="262"/>
            <ac:spMk id="2" creationId="{E1562BD2-6B40-6AA0-CEB2-5BF5187FB1F3}"/>
          </ac:spMkLst>
        </pc:spChg>
        <pc:spChg chg="mod">
          <ac:chgData name="Lauren Evans (2101181)" userId="S::2101181@student.uwtsd.ac.uk::57b6a81a-9a39-4480-a016-8f233a246a4c" providerId="AD" clId="Web-{397B2B21-D280-FC25-49AA-BE768396711B}" dt="2023-11-02T23:47:49.296" v="1482" actId="1076"/>
          <ac:spMkLst>
            <pc:docMk/>
            <pc:sldMk cId="1300826763" sldId="262"/>
            <ac:spMk id="3" creationId="{AE3881E1-47A8-0E43-A62C-CD251DA66CDF}"/>
          </ac:spMkLst>
        </pc:spChg>
        <pc:spChg chg="add mod">
          <ac:chgData name="Lauren Evans (2101181)" userId="S::2101181@student.uwtsd.ac.uk::57b6a81a-9a39-4480-a016-8f233a246a4c" providerId="AD" clId="Web-{397B2B21-D280-FC25-49AA-BE768396711B}" dt="2023-11-02T23:49:18.893" v="1509" actId="20577"/>
          <ac:spMkLst>
            <pc:docMk/>
            <pc:sldMk cId="1300826763" sldId="262"/>
            <ac:spMk id="4" creationId="{4E42C77F-2205-0FD5-B268-76E1266C9150}"/>
          </ac:spMkLst>
        </pc:spChg>
        <pc:spChg chg="add mod">
          <ac:chgData name="Lauren Evans (2101181)" userId="S::2101181@student.uwtsd.ac.uk::57b6a81a-9a39-4480-a016-8f233a246a4c" providerId="AD" clId="Web-{397B2B21-D280-FC25-49AA-BE768396711B}" dt="2023-11-02T23:50:14.864" v="1518" actId="1076"/>
          <ac:spMkLst>
            <pc:docMk/>
            <pc:sldMk cId="1300826763" sldId="262"/>
            <ac:spMk id="5" creationId="{3AE2E619-1AFC-63ED-A937-873EE6CBD367}"/>
          </ac:spMkLst>
        </pc:spChg>
        <pc:spChg chg="add del">
          <ac:chgData name="Lauren Evans (2101181)" userId="S::2101181@student.uwtsd.ac.uk::57b6a81a-9a39-4480-a016-8f233a246a4c" providerId="AD" clId="Web-{397B2B21-D280-FC25-49AA-BE768396711B}" dt="2023-11-02T23:45:32.182" v="1452"/>
          <ac:spMkLst>
            <pc:docMk/>
            <pc:sldMk cId="1300826763" sldId="262"/>
            <ac:spMk id="8" creationId="{EB6D1D7F-141C-4D8E-BFBA-D95B68E16385}"/>
          </ac:spMkLst>
        </pc:spChg>
        <pc:spChg chg="add del">
          <ac:chgData name="Lauren Evans (2101181)" userId="S::2101181@student.uwtsd.ac.uk::57b6a81a-9a39-4480-a016-8f233a246a4c" providerId="AD" clId="Web-{397B2B21-D280-FC25-49AA-BE768396711B}" dt="2023-11-02T23:45:32.182" v="1452"/>
          <ac:spMkLst>
            <pc:docMk/>
            <pc:sldMk cId="1300826763" sldId="262"/>
            <ac:spMk id="10" creationId="{27248369-464E-49D1-91FC-BC34A50A66D2}"/>
          </ac:spMkLst>
        </pc:spChg>
        <pc:spChg chg="add">
          <ac:chgData name="Lauren Evans (2101181)" userId="S::2101181@student.uwtsd.ac.uk::57b6a81a-9a39-4480-a016-8f233a246a4c" providerId="AD" clId="Web-{397B2B21-D280-FC25-49AA-BE768396711B}" dt="2023-11-02T23:45:32.182" v="1452"/>
          <ac:spMkLst>
            <pc:docMk/>
            <pc:sldMk cId="1300826763" sldId="262"/>
            <ac:spMk id="16" creationId="{EB6D1D7F-141C-4D8E-BFBA-D95B68E16385}"/>
          </ac:spMkLst>
        </pc:spChg>
        <pc:spChg chg="add">
          <ac:chgData name="Lauren Evans (2101181)" userId="S::2101181@student.uwtsd.ac.uk::57b6a81a-9a39-4480-a016-8f233a246a4c" providerId="AD" clId="Web-{397B2B21-D280-FC25-49AA-BE768396711B}" dt="2023-11-02T23:45:32.182" v="1452"/>
          <ac:spMkLst>
            <pc:docMk/>
            <pc:sldMk cId="1300826763" sldId="262"/>
            <ac:spMk id="18" creationId="{725EFA61-F0F8-4F4A-B750-81EE924F1D78}"/>
          </ac:spMkLst>
        </pc:spChg>
        <pc:picChg chg="add">
          <ac:chgData name="Lauren Evans (2101181)" userId="S::2101181@student.uwtsd.ac.uk::57b6a81a-9a39-4480-a016-8f233a246a4c" providerId="AD" clId="Web-{397B2B21-D280-FC25-49AA-BE768396711B}" dt="2023-11-02T23:45:32.182" v="1452"/>
          <ac:picMkLst>
            <pc:docMk/>
            <pc:sldMk cId="1300826763" sldId="262"/>
            <ac:picMk id="12" creationId="{364F6576-7123-F410-146D-525F9218532C}"/>
          </ac:picMkLst>
        </pc:picChg>
      </pc:sldChg>
      <pc:sldChg chg="addSp modSp new del mod modTransition setBg">
        <pc:chgData name="Lauren Evans (2101181)" userId="S::2101181@student.uwtsd.ac.uk::57b6a81a-9a39-4480-a016-8f233a246a4c" providerId="AD" clId="Web-{397B2B21-D280-FC25-49AA-BE768396711B}" dt="2023-11-02T23:50:33.880" v="1519"/>
        <pc:sldMkLst>
          <pc:docMk/>
          <pc:sldMk cId="2557213278" sldId="263"/>
        </pc:sldMkLst>
        <pc:spChg chg="mod">
          <ac:chgData name="Lauren Evans (2101181)" userId="S::2101181@student.uwtsd.ac.uk::57b6a81a-9a39-4480-a016-8f233a246a4c" providerId="AD" clId="Web-{397B2B21-D280-FC25-49AA-BE768396711B}" dt="2023-11-02T21:04:10.857" v="88"/>
          <ac:spMkLst>
            <pc:docMk/>
            <pc:sldMk cId="2557213278" sldId="263"/>
            <ac:spMk id="2" creationId="{27CAB0C9-2EB0-7C6D-B95C-E3E2BE3C24FB}"/>
          </ac:spMkLst>
        </pc:spChg>
        <pc:spChg chg="mod">
          <ac:chgData name="Lauren Evans (2101181)" userId="S::2101181@student.uwtsd.ac.uk::57b6a81a-9a39-4480-a016-8f233a246a4c" providerId="AD" clId="Web-{397B2B21-D280-FC25-49AA-BE768396711B}" dt="2023-11-02T21:04:10.857" v="88"/>
          <ac:spMkLst>
            <pc:docMk/>
            <pc:sldMk cId="2557213278" sldId="263"/>
            <ac:spMk id="3" creationId="{BD8CE437-8448-98DE-1505-7AEE4D003F5E}"/>
          </ac:spMkLst>
        </pc:spChg>
        <pc:spChg chg="add">
          <ac:chgData name="Lauren Evans (2101181)" userId="S::2101181@student.uwtsd.ac.uk::57b6a81a-9a39-4480-a016-8f233a246a4c" providerId="AD" clId="Web-{397B2B21-D280-FC25-49AA-BE768396711B}" dt="2023-11-02T21:04:10.857" v="88"/>
          <ac:spMkLst>
            <pc:docMk/>
            <pc:sldMk cId="2557213278" sldId="263"/>
            <ac:spMk id="8" creationId="{EB6D1D7F-141C-4D8E-BFBA-D95B68E16385}"/>
          </ac:spMkLst>
        </pc:spChg>
        <pc:spChg chg="add">
          <ac:chgData name="Lauren Evans (2101181)" userId="S::2101181@student.uwtsd.ac.uk::57b6a81a-9a39-4480-a016-8f233a246a4c" providerId="AD" clId="Web-{397B2B21-D280-FC25-49AA-BE768396711B}" dt="2023-11-02T21:04:10.857" v="88"/>
          <ac:spMkLst>
            <pc:docMk/>
            <pc:sldMk cId="2557213278" sldId="263"/>
            <ac:spMk id="10" creationId="{27248369-464E-49D1-91FC-BC34A50A66D2}"/>
          </ac:spMkLst>
        </pc:spChg>
      </pc:sldChg>
      <pc:sldChg chg="addSp modSp new mod setBg">
        <pc:chgData name="Lauren Evans (2101181)" userId="S::2101181@student.uwtsd.ac.uk::57b6a81a-9a39-4480-a016-8f233a246a4c" providerId="AD" clId="Web-{397B2B21-D280-FC25-49AA-BE768396711B}" dt="2023-11-02T23:08:30.074" v="919"/>
        <pc:sldMkLst>
          <pc:docMk/>
          <pc:sldMk cId="4040764448" sldId="264"/>
        </pc:sldMkLst>
        <pc:spChg chg="mod">
          <ac:chgData name="Lauren Evans (2101181)" userId="S::2101181@student.uwtsd.ac.uk::57b6a81a-9a39-4480-a016-8f233a246a4c" providerId="AD" clId="Web-{397B2B21-D280-FC25-49AA-BE768396711B}" dt="2023-11-02T21:48:12.771" v="266" actId="20577"/>
          <ac:spMkLst>
            <pc:docMk/>
            <pc:sldMk cId="4040764448" sldId="264"/>
            <ac:spMk id="2" creationId="{00B5120A-28AA-7D52-E81D-4D40EA42EFBD}"/>
          </ac:spMkLst>
        </pc:spChg>
        <pc:spChg chg="mod">
          <ac:chgData name="Lauren Evans (2101181)" userId="S::2101181@student.uwtsd.ac.uk::57b6a81a-9a39-4480-a016-8f233a246a4c" providerId="AD" clId="Web-{397B2B21-D280-FC25-49AA-BE768396711B}" dt="2023-11-02T21:52:02.604" v="350" actId="1076"/>
          <ac:spMkLst>
            <pc:docMk/>
            <pc:sldMk cId="4040764448" sldId="264"/>
            <ac:spMk id="3" creationId="{AF8430EE-B528-C53D-D032-308DC1801BB9}"/>
          </ac:spMkLst>
        </pc:spChg>
        <pc:spChg chg="add mod">
          <ac:chgData name="Lauren Evans (2101181)" userId="S::2101181@student.uwtsd.ac.uk::57b6a81a-9a39-4480-a016-8f233a246a4c" providerId="AD" clId="Web-{397B2B21-D280-FC25-49AA-BE768396711B}" dt="2023-11-02T23:08:30.074" v="919"/>
          <ac:spMkLst>
            <pc:docMk/>
            <pc:sldMk cId="4040764448" sldId="264"/>
            <ac:spMk id="4" creationId="{7A4D8E49-793A-71F0-FE1C-27429B09B722}"/>
          </ac:spMkLst>
        </pc:spChg>
        <pc:spChg chg="add mod">
          <ac:chgData name="Lauren Evans (2101181)" userId="S::2101181@student.uwtsd.ac.uk::57b6a81a-9a39-4480-a016-8f233a246a4c" providerId="AD" clId="Web-{397B2B21-D280-FC25-49AA-BE768396711B}" dt="2023-11-02T21:53:00.465" v="390" actId="1076"/>
          <ac:spMkLst>
            <pc:docMk/>
            <pc:sldMk cId="4040764448" sldId="264"/>
            <ac:spMk id="5" creationId="{23AF81CE-4B1E-E428-E6F9-44AAEB008418}"/>
          </ac:spMkLst>
        </pc:spChg>
        <pc:spChg chg="add mod">
          <ac:chgData name="Lauren Evans (2101181)" userId="S::2101181@student.uwtsd.ac.uk::57b6a81a-9a39-4480-a016-8f233a246a4c" providerId="AD" clId="Web-{397B2B21-D280-FC25-49AA-BE768396711B}" dt="2023-11-02T21:53:50.341" v="415" actId="1076"/>
          <ac:spMkLst>
            <pc:docMk/>
            <pc:sldMk cId="4040764448" sldId="264"/>
            <ac:spMk id="6" creationId="{44C43DBC-0FF8-00A3-378C-060607C69B8D}"/>
          </ac:spMkLst>
        </pc:spChg>
        <pc:spChg chg="add">
          <ac:chgData name="Lauren Evans (2101181)" userId="S::2101181@student.uwtsd.ac.uk::57b6a81a-9a39-4480-a016-8f233a246a4c" providerId="AD" clId="Web-{397B2B21-D280-FC25-49AA-BE768396711B}" dt="2023-11-02T21:42:56.357" v="225"/>
          <ac:spMkLst>
            <pc:docMk/>
            <pc:sldMk cId="4040764448" sldId="264"/>
            <ac:spMk id="8" creationId="{EB6D1D7F-141C-4D8E-BFBA-D95B68E16385}"/>
          </ac:spMkLst>
        </pc:spChg>
        <pc:spChg chg="add">
          <ac:chgData name="Lauren Evans (2101181)" userId="S::2101181@student.uwtsd.ac.uk::57b6a81a-9a39-4480-a016-8f233a246a4c" providerId="AD" clId="Web-{397B2B21-D280-FC25-49AA-BE768396711B}" dt="2023-11-02T21:42:56.357" v="225"/>
          <ac:spMkLst>
            <pc:docMk/>
            <pc:sldMk cId="4040764448" sldId="264"/>
            <ac:spMk id="10" creationId="{27248369-464E-49D1-91FC-BC34A50A66D2}"/>
          </ac:spMkLst>
        </pc:spChg>
      </pc:sldChg>
      <pc:sldChg chg="new del">
        <pc:chgData name="Lauren Evans (2101181)" userId="S::2101181@student.uwtsd.ac.uk::57b6a81a-9a39-4480-a016-8f233a246a4c" providerId="AD" clId="Web-{397B2B21-D280-FC25-49AA-BE768396711B}" dt="2023-11-02T23:03:31.376" v="839"/>
        <pc:sldMkLst>
          <pc:docMk/>
          <pc:sldMk cId="407703150" sldId="265"/>
        </pc:sldMkLst>
      </pc:sldChg>
      <pc:sldChg chg="addSp delSp modSp new del mod setBg">
        <pc:chgData name="Lauren Evans (2101181)" userId="S::2101181@student.uwtsd.ac.uk::57b6a81a-9a39-4480-a016-8f233a246a4c" providerId="AD" clId="Web-{397B2B21-D280-FC25-49AA-BE768396711B}" dt="2023-11-02T22:21:09.752" v="716"/>
        <pc:sldMkLst>
          <pc:docMk/>
          <pc:sldMk cId="3418519952" sldId="265"/>
        </pc:sldMkLst>
        <pc:spChg chg="del mod">
          <ac:chgData name="Lauren Evans (2101181)" userId="S::2101181@student.uwtsd.ac.uk::57b6a81a-9a39-4480-a016-8f233a246a4c" providerId="AD" clId="Web-{397B2B21-D280-FC25-49AA-BE768396711B}" dt="2023-11-02T22:20:41.439" v="713"/>
          <ac:spMkLst>
            <pc:docMk/>
            <pc:sldMk cId="3418519952" sldId="265"/>
            <ac:spMk id="2" creationId="{389B447D-60B3-9831-4D51-E679147520C0}"/>
          </ac:spMkLst>
        </pc:spChg>
        <pc:spChg chg="mod">
          <ac:chgData name="Lauren Evans (2101181)" userId="S::2101181@student.uwtsd.ac.uk::57b6a81a-9a39-4480-a016-8f233a246a4c" providerId="AD" clId="Web-{397B2B21-D280-FC25-49AA-BE768396711B}" dt="2023-11-02T22:20:23.001" v="708"/>
          <ac:spMkLst>
            <pc:docMk/>
            <pc:sldMk cId="3418519952" sldId="265"/>
            <ac:spMk id="3" creationId="{D4932D61-6A91-7FE7-D12D-B114CBC7F0FA}"/>
          </ac:spMkLst>
        </pc:spChg>
        <pc:spChg chg="add mod">
          <ac:chgData name="Lauren Evans (2101181)" userId="S::2101181@student.uwtsd.ac.uk::57b6a81a-9a39-4480-a016-8f233a246a4c" providerId="AD" clId="Web-{397B2B21-D280-FC25-49AA-BE768396711B}" dt="2023-11-02T22:20:41.439" v="713"/>
          <ac:spMkLst>
            <pc:docMk/>
            <pc:sldMk cId="3418519952" sldId="265"/>
            <ac:spMk id="5" creationId="{D9F05608-EFED-36E7-6127-5F410A5D726E}"/>
          </ac:spMkLst>
        </pc:spChg>
        <pc:spChg chg="add">
          <ac:chgData name="Lauren Evans (2101181)" userId="S::2101181@student.uwtsd.ac.uk::57b6a81a-9a39-4480-a016-8f233a246a4c" providerId="AD" clId="Web-{397B2B21-D280-FC25-49AA-BE768396711B}" dt="2023-11-02T22:20:23.001" v="708"/>
          <ac:spMkLst>
            <pc:docMk/>
            <pc:sldMk cId="3418519952" sldId="265"/>
            <ac:spMk id="8" creationId="{EB6D1D7F-141C-4D8E-BFBA-D95B68E16385}"/>
          </ac:spMkLst>
        </pc:spChg>
        <pc:spChg chg="add">
          <ac:chgData name="Lauren Evans (2101181)" userId="S::2101181@student.uwtsd.ac.uk::57b6a81a-9a39-4480-a016-8f233a246a4c" providerId="AD" clId="Web-{397B2B21-D280-FC25-49AA-BE768396711B}" dt="2023-11-02T22:20:23.001" v="708"/>
          <ac:spMkLst>
            <pc:docMk/>
            <pc:sldMk cId="3418519952" sldId="265"/>
            <ac:spMk id="10" creationId="{558DA214-7FDA-4C9D-A7CF-9AD725E290E1}"/>
          </ac:spMkLst>
        </pc:spChg>
      </pc:sldChg>
      <pc:sldChg chg="addSp delSp modSp new mod setBg setClrOvrMap">
        <pc:chgData name="Lauren Evans (2101181)" userId="S::2101181@student.uwtsd.ac.uk::57b6a81a-9a39-4480-a016-8f233a246a4c" providerId="AD" clId="Web-{397B2B21-D280-FC25-49AA-BE768396711B}" dt="2023-11-02T23:21:51.573" v="1193" actId="1076"/>
        <pc:sldMkLst>
          <pc:docMk/>
          <pc:sldMk cId="3610826793" sldId="265"/>
        </pc:sldMkLst>
        <pc:spChg chg="del">
          <ac:chgData name="Lauren Evans (2101181)" userId="S::2101181@student.uwtsd.ac.uk::57b6a81a-9a39-4480-a016-8f233a246a4c" providerId="AD" clId="Web-{397B2B21-D280-FC25-49AA-BE768396711B}" dt="2023-11-02T23:05:06.504" v="856"/>
          <ac:spMkLst>
            <pc:docMk/>
            <pc:sldMk cId="3610826793" sldId="265"/>
            <ac:spMk id="2" creationId="{B309BA0E-5487-B623-931A-AD8AAF6CD179}"/>
          </ac:spMkLst>
        </pc:spChg>
        <pc:spChg chg="del mod">
          <ac:chgData name="Lauren Evans (2101181)" userId="S::2101181@student.uwtsd.ac.uk::57b6a81a-9a39-4480-a016-8f233a246a4c" providerId="AD" clId="Web-{397B2B21-D280-FC25-49AA-BE768396711B}" dt="2023-11-02T23:05:03.535" v="855"/>
          <ac:spMkLst>
            <pc:docMk/>
            <pc:sldMk cId="3610826793" sldId="265"/>
            <ac:spMk id="3" creationId="{ED51281A-76BA-9459-73B1-A4F4BF180756}"/>
          </ac:spMkLst>
        </pc:spChg>
        <pc:spChg chg="mod">
          <ac:chgData name="Lauren Evans (2101181)" userId="S::2101181@student.uwtsd.ac.uk::57b6a81a-9a39-4480-a016-8f233a246a4c" providerId="AD" clId="Web-{397B2B21-D280-FC25-49AA-BE768396711B}" dt="2023-11-02T23:16:57.561" v="1129"/>
          <ac:spMkLst>
            <pc:docMk/>
            <pc:sldMk cId="3610826793" sldId="265"/>
            <ac:spMk id="4" creationId="{1B591065-B886-EE0A-9484-A846E108796B}"/>
          </ac:spMkLst>
        </pc:spChg>
        <pc:spChg chg="add mod">
          <ac:chgData name="Lauren Evans (2101181)" userId="S::2101181@student.uwtsd.ac.uk::57b6a81a-9a39-4480-a016-8f233a246a4c" providerId="AD" clId="Web-{397B2B21-D280-FC25-49AA-BE768396711B}" dt="2023-11-02T23:18:33.065" v="1147" actId="1076"/>
          <ac:spMkLst>
            <pc:docMk/>
            <pc:sldMk cId="3610826793" sldId="265"/>
            <ac:spMk id="5" creationId="{4EE1496D-0153-8CF9-1A12-C7C9FA1405FC}"/>
          </ac:spMkLst>
        </pc:spChg>
        <pc:spChg chg="add del mod">
          <ac:chgData name="Lauren Evans (2101181)" userId="S::2101181@student.uwtsd.ac.uk::57b6a81a-9a39-4480-a016-8f233a246a4c" providerId="AD" clId="Web-{397B2B21-D280-FC25-49AA-BE768396711B}" dt="2023-11-02T23:09:05.029" v="926"/>
          <ac:spMkLst>
            <pc:docMk/>
            <pc:sldMk cId="3610826793" sldId="265"/>
            <ac:spMk id="7" creationId="{E3D094A2-C9EF-FE79-8EDD-E3DE7F28E387}"/>
          </ac:spMkLst>
        </pc:spChg>
        <pc:spChg chg="add del mod">
          <ac:chgData name="Lauren Evans (2101181)" userId="S::2101181@student.uwtsd.ac.uk::57b6a81a-9a39-4480-a016-8f233a246a4c" providerId="AD" clId="Web-{397B2B21-D280-FC25-49AA-BE768396711B}" dt="2023-11-02T23:09:27.436" v="929"/>
          <ac:spMkLst>
            <pc:docMk/>
            <pc:sldMk cId="3610826793" sldId="265"/>
            <ac:spMk id="8" creationId="{B8D74C36-FA37-0953-942B-8620FD826809}"/>
          </ac:spMkLst>
        </pc:spChg>
        <pc:spChg chg="add mod">
          <ac:chgData name="Lauren Evans (2101181)" userId="S::2101181@student.uwtsd.ac.uk::57b6a81a-9a39-4480-a016-8f233a246a4c" providerId="AD" clId="Web-{397B2B21-D280-FC25-49AA-BE768396711B}" dt="2023-11-02T23:16:57.561" v="1129"/>
          <ac:spMkLst>
            <pc:docMk/>
            <pc:sldMk cId="3610826793" sldId="265"/>
            <ac:spMk id="10" creationId="{4335550B-EC2B-D9FC-EBA4-1049A0A6E9AA}"/>
          </ac:spMkLst>
        </pc:spChg>
        <pc:spChg chg="add mod">
          <ac:chgData name="Lauren Evans (2101181)" userId="S::2101181@student.uwtsd.ac.uk::57b6a81a-9a39-4480-a016-8f233a246a4c" providerId="AD" clId="Web-{397B2B21-D280-FC25-49AA-BE768396711B}" dt="2023-11-02T23:18:07.032" v="1140" actId="20577"/>
          <ac:spMkLst>
            <pc:docMk/>
            <pc:sldMk cId="3610826793" sldId="265"/>
            <ac:spMk id="11" creationId="{E3BCC876-D44F-61C7-53CF-FE841FAA02A8}"/>
          </ac:spMkLst>
        </pc:spChg>
        <pc:spChg chg="add mod">
          <ac:chgData name="Lauren Evans (2101181)" userId="S::2101181@student.uwtsd.ac.uk::57b6a81a-9a39-4480-a016-8f233a246a4c" providerId="AD" clId="Web-{397B2B21-D280-FC25-49AA-BE768396711B}" dt="2023-11-02T23:16:57.561" v="1129"/>
          <ac:spMkLst>
            <pc:docMk/>
            <pc:sldMk cId="3610826793" sldId="265"/>
            <ac:spMk id="13" creationId="{9FD59C12-F509-318A-7389-F5EC164F5AB9}"/>
          </ac:spMkLst>
        </pc:spChg>
        <pc:spChg chg="add mod">
          <ac:chgData name="Lauren Evans (2101181)" userId="S::2101181@student.uwtsd.ac.uk::57b6a81a-9a39-4480-a016-8f233a246a4c" providerId="AD" clId="Web-{397B2B21-D280-FC25-49AA-BE768396711B}" dt="2023-11-02T23:18:20.064" v="1144" actId="20577"/>
          <ac:spMkLst>
            <pc:docMk/>
            <pc:sldMk cId="3610826793" sldId="265"/>
            <ac:spMk id="14" creationId="{4EF7B03A-7B04-5FEA-12E5-519910F1F74C}"/>
          </ac:spMkLst>
        </pc:spChg>
        <pc:spChg chg="add mod">
          <ac:chgData name="Lauren Evans (2101181)" userId="S::2101181@student.uwtsd.ac.uk::57b6a81a-9a39-4480-a016-8f233a246a4c" providerId="AD" clId="Web-{397B2B21-D280-FC25-49AA-BE768396711B}" dt="2023-11-02T23:21:51.573" v="1193" actId="1076"/>
          <ac:spMkLst>
            <pc:docMk/>
            <pc:sldMk cId="3610826793" sldId="265"/>
            <ac:spMk id="15" creationId="{924C1B59-6603-D408-613C-2441F456299D}"/>
          </ac:spMkLst>
        </pc:spChg>
        <pc:spChg chg="add">
          <ac:chgData name="Lauren Evans (2101181)" userId="S::2101181@student.uwtsd.ac.uk::57b6a81a-9a39-4480-a016-8f233a246a4c" providerId="AD" clId="Web-{397B2B21-D280-FC25-49AA-BE768396711B}" dt="2023-11-02T23:16:57.561" v="1129"/>
          <ac:spMkLst>
            <pc:docMk/>
            <pc:sldMk cId="3610826793" sldId="265"/>
            <ac:spMk id="19" creationId="{1D153959-30FA-4987-A094-7243641F474B}"/>
          </ac:spMkLst>
        </pc:spChg>
        <pc:spChg chg="add">
          <ac:chgData name="Lauren Evans (2101181)" userId="S::2101181@student.uwtsd.ac.uk::57b6a81a-9a39-4480-a016-8f233a246a4c" providerId="AD" clId="Web-{397B2B21-D280-FC25-49AA-BE768396711B}" dt="2023-11-02T23:16:57.561" v="1129"/>
          <ac:spMkLst>
            <pc:docMk/>
            <pc:sldMk cId="3610826793" sldId="265"/>
            <ac:spMk id="21" creationId="{EB6D1D7F-141C-4D8E-BFBA-D95B68E16385}"/>
          </ac:spMkLst>
        </pc:spChg>
        <pc:spChg chg="add">
          <ac:chgData name="Lauren Evans (2101181)" userId="S::2101181@student.uwtsd.ac.uk::57b6a81a-9a39-4480-a016-8f233a246a4c" providerId="AD" clId="Web-{397B2B21-D280-FC25-49AA-BE768396711B}" dt="2023-11-02T23:16:57.561" v="1129"/>
          <ac:spMkLst>
            <pc:docMk/>
            <pc:sldMk cId="3610826793" sldId="265"/>
            <ac:spMk id="23" creationId="{558DA214-7FDA-4C9D-A7CF-9AD725E290E1}"/>
          </ac:spMkLst>
        </pc:spChg>
      </pc:sldChg>
      <pc:sldChg chg="addSp modSp new mod setBg">
        <pc:chgData name="Lauren Evans (2101181)" userId="S::2101181@student.uwtsd.ac.uk::57b6a81a-9a39-4480-a016-8f233a246a4c" providerId="AD" clId="Web-{397B2B21-D280-FC25-49AA-BE768396711B}" dt="2023-11-02T23:52:08.649" v="1524" actId="20577"/>
        <pc:sldMkLst>
          <pc:docMk/>
          <pc:sldMk cId="367516944" sldId="266"/>
        </pc:sldMkLst>
        <pc:spChg chg="mod">
          <ac:chgData name="Lauren Evans (2101181)" userId="S::2101181@student.uwtsd.ac.uk::57b6a81a-9a39-4480-a016-8f233a246a4c" providerId="AD" clId="Web-{397B2B21-D280-FC25-49AA-BE768396711B}" dt="2023-11-02T23:32:08.001" v="1268"/>
          <ac:spMkLst>
            <pc:docMk/>
            <pc:sldMk cId="367516944" sldId="266"/>
            <ac:spMk id="2" creationId="{F85051C0-CD79-B77E-AFBA-6E4D7B924C77}"/>
          </ac:spMkLst>
        </pc:spChg>
        <pc:spChg chg="mod">
          <ac:chgData name="Lauren Evans (2101181)" userId="S::2101181@student.uwtsd.ac.uk::57b6a81a-9a39-4480-a016-8f233a246a4c" providerId="AD" clId="Web-{397B2B21-D280-FC25-49AA-BE768396711B}" dt="2023-11-02T23:52:08.649" v="1524" actId="20577"/>
          <ac:spMkLst>
            <pc:docMk/>
            <pc:sldMk cId="367516944" sldId="266"/>
            <ac:spMk id="3" creationId="{BE6A762D-D6BA-8359-F26B-E70951E2C163}"/>
          </ac:spMkLst>
        </pc:spChg>
        <pc:spChg chg="add">
          <ac:chgData name="Lauren Evans (2101181)" userId="S::2101181@student.uwtsd.ac.uk::57b6a81a-9a39-4480-a016-8f233a246a4c" providerId="AD" clId="Web-{397B2B21-D280-FC25-49AA-BE768396711B}" dt="2023-11-02T23:32:08.001" v="1268"/>
          <ac:spMkLst>
            <pc:docMk/>
            <pc:sldMk cId="367516944" sldId="266"/>
            <ac:spMk id="8" creationId="{EB6D1D7F-141C-4D8E-BFBA-D95B68E16385}"/>
          </ac:spMkLst>
        </pc:spChg>
        <pc:spChg chg="add">
          <ac:chgData name="Lauren Evans (2101181)" userId="S::2101181@student.uwtsd.ac.uk::57b6a81a-9a39-4480-a016-8f233a246a4c" providerId="AD" clId="Web-{397B2B21-D280-FC25-49AA-BE768396711B}" dt="2023-11-02T23:32:08.001" v="1268"/>
          <ac:spMkLst>
            <pc:docMk/>
            <pc:sldMk cId="367516944" sldId="266"/>
            <ac:spMk id="10" creationId="{27248369-464E-49D1-91FC-BC34A50A66D2}"/>
          </ac:spMkLst>
        </pc:spChg>
      </pc:sldChg>
      <pc:sldChg chg="addSp modSp new">
        <pc:chgData name="Lauren Evans (2101181)" userId="S::2101181@student.uwtsd.ac.uk::57b6a81a-9a39-4480-a016-8f233a246a4c" providerId="AD" clId="Web-{397B2B21-D280-FC25-49AA-BE768396711B}" dt="2023-11-03T21:27:12.343" v="1866" actId="1076"/>
        <pc:sldMkLst>
          <pc:docMk/>
          <pc:sldMk cId="3475360940" sldId="267"/>
        </pc:sldMkLst>
        <pc:spChg chg="mod">
          <ac:chgData name="Lauren Evans (2101181)" userId="S::2101181@student.uwtsd.ac.uk::57b6a81a-9a39-4480-a016-8f233a246a4c" providerId="AD" clId="Web-{397B2B21-D280-FC25-49AA-BE768396711B}" dt="2023-11-03T00:10:18.736" v="1767" actId="20577"/>
          <ac:spMkLst>
            <pc:docMk/>
            <pc:sldMk cId="3475360940" sldId="267"/>
            <ac:spMk id="2" creationId="{04641235-8B7C-F8C7-5075-87DCA85F9103}"/>
          </ac:spMkLst>
        </pc:spChg>
        <pc:spChg chg="add mod">
          <ac:chgData name="Lauren Evans (2101181)" userId="S::2101181@student.uwtsd.ac.uk::57b6a81a-9a39-4480-a016-8f233a246a4c" providerId="AD" clId="Web-{397B2B21-D280-FC25-49AA-BE768396711B}" dt="2023-11-03T21:25:29.321" v="1843" actId="1076"/>
          <ac:spMkLst>
            <pc:docMk/>
            <pc:sldMk cId="3475360940" sldId="267"/>
            <ac:spMk id="6" creationId="{AE60CD02-E827-3783-2BB7-1D6FF5E95FE6}"/>
          </ac:spMkLst>
        </pc:spChg>
        <pc:spChg chg="add mod">
          <ac:chgData name="Lauren Evans (2101181)" userId="S::2101181@student.uwtsd.ac.uk::57b6a81a-9a39-4480-a016-8f233a246a4c" providerId="AD" clId="Web-{397B2B21-D280-FC25-49AA-BE768396711B}" dt="2023-11-03T21:27:12.343" v="1866" actId="1076"/>
          <ac:spMkLst>
            <pc:docMk/>
            <pc:sldMk cId="3475360940" sldId="267"/>
            <ac:spMk id="7" creationId="{BE6CE5D4-ADDE-6F85-4F3C-2FAE52DF9DCC}"/>
          </ac:spMkLst>
        </pc:spChg>
        <pc:picChg chg="add mod">
          <ac:chgData name="Lauren Evans (2101181)" userId="S::2101181@student.uwtsd.ac.uk::57b6a81a-9a39-4480-a016-8f233a246a4c" providerId="AD" clId="Web-{397B2B21-D280-FC25-49AA-BE768396711B}" dt="2023-11-03T21:21:54.400" v="1792" actId="1076"/>
          <ac:picMkLst>
            <pc:docMk/>
            <pc:sldMk cId="3475360940" sldId="267"/>
            <ac:picMk id="3" creationId="{9BF3A233-57DE-2D17-CAEA-6BB6043C40E9}"/>
          </ac:picMkLst>
        </pc:picChg>
        <pc:picChg chg="add mod">
          <ac:chgData name="Lauren Evans (2101181)" userId="S::2101181@student.uwtsd.ac.uk::57b6a81a-9a39-4480-a016-8f233a246a4c" providerId="AD" clId="Web-{397B2B21-D280-FC25-49AA-BE768396711B}" dt="2023-11-03T21:24:23.097" v="1815" actId="1076"/>
          <ac:picMkLst>
            <pc:docMk/>
            <pc:sldMk cId="3475360940" sldId="267"/>
            <ac:picMk id="4" creationId="{1130F721-9310-CC80-8A62-4BE284CE24A7}"/>
          </ac:picMkLst>
        </pc:picChg>
        <pc:picChg chg="add mod">
          <ac:chgData name="Lauren Evans (2101181)" userId="S::2101181@student.uwtsd.ac.uk::57b6a81a-9a39-4480-a016-8f233a246a4c" providerId="AD" clId="Web-{397B2B21-D280-FC25-49AA-BE768396711B}" dt="2023-11-03T21:23:00.561" v="1803" actId="1076"/>
          <ac:picMkLst>
            <pc:docMk/>
            <pc:sldMk cId="3475360940" sldId="267"/>
            <ac:picMk id="5" creationId="{D9469AF9-6233-C42B-39C4-5CEED1008DA9}"/>
          </ac:picMkLst>
        </pc:picChg>
      </pc:sldChg>
      <pc:sldChg chg="addSp modSp new mod setBg">
        <pc:chgData name="Lauren Evans (2101181)" userId="S::2101181@student.uwtsd.ac.uk::57b6a81a-9a39-4480-a016-8f233a246a4c" providerId="AD" clId="Web-{397B2B21-D280-FC25-49AA-BE768396711B}" dt="2023-11-03T00:10:00.376" v="1765" actId="1076"/>
        <pc:sldMkLst>
          <pc:docMk/>
          <pc:sldMk cId="2591021450" sldId="268"/>
        </pc:sldMkLst>
        <pc:spChg chg="mod">
          <ac:chgData name="Lauren Evans (2101181)" userId="S::2101181@student.uwtsd.ac.uk::57b6a81a-9a39-4480-a016-8f233a246a4c" providerId="AD" clId="Web-{397B2B21-D280-FC25-49AA-BE768396711B}" dt="2023-11-02T23:52:33.853" v="1550" actId="20577"/>
          <ac:spMkLst>
            <pc:docMk/>
            <pc:sldMk cId="2591021450" sldId="268"/>
            <ac:spMk id="2" creationId="{E3BC8B14-5703-FA05-AEA5-9946DDFA7A27}"/>
          </ac:spMkLst>
        </pc:spChg>
        <pc:spChg chg="mod">
          <ac:chgData name="Lauren Evans (2101181)" userId="S::2101181@student.uwtsd.ac.uk::57b6a81a-9a39-4480-a016-8f233a246a4c" providerId="AD" clId="Web-{397B2B21-D280-FC25-49AA-BE768396711B}" dt="2023-11-03T00:04:38.504" v="1675" actId="14100"/>
          <ac:spMkLst>
            <pc:docMk/>
            <pc:sldMk cId="2591021450" sldId="268"/>
            <ac:spMk id="3" creationId="{7D42102D-AF45-523F-7601-BA532CB5C2A9}"/>
          </ac:spMkLst>
        </pc:spChg>
        <pc:spChg chg="add">
          <ac:chgData name="Lauren Evans (2101181)" userId="S::2101181@student.uwtsd.ac.uk::57b6a81a-9a39-4480-a016-8f233a246a4c" providerId="AD" clId="Web-{397B2B21-D280-FC25-49AA-BE768396711B}" dt="2023-11-03T00:04:22.222" v="1673"/>
          <ac:spMkLst>
            <pc:docMk/>
            <pc:sldMk cId="2591021450" sldId="268"/>
            <ac:spMk id="4" creationId="{815E1B21-C25B-630A-7B30-CF96DB6EB4DD}"/>
          </ac:spMkLst>
        </pc:spChg>
        <pc:spChg chg="add mod">
          <ac:chgData name="Lauren Evans (2101181)" userId="S::2101181@student.uwtsd.ac.uk::57b6a81a-9a39-4480-a016-8f233a246a4c" providerId="AD" clId="Web-{397B2B21-D280-FC25-49AA-BE768396711B}" dt="2023-11-03T00:10:00.376" v="1765" actId="1076"/>
          <ac:spMkLst>
            <pc:docMk/>
            <pc:sldMk cId="2591021450" sldId="268"/>
            <ac:spMk id="5" creationId="{B75A24AB-556B-DA58-F4E3-0E87C5D21438}"/>
          </ac:spMkLst>
        </pc:spChg>
        <pc:spChg chg="add mod">
          <ac:chgData name="Lauren Evans (2101181)" userId="S::2101181@student.uwtsd.ac.uk::57b6a81a-9a39-4480-a016-8f233a246a4c" providerId="AD" clId="Web-{397B2B21-D280-FC25-49AA-BE768396711B}" dt="2023-11-03T00:07:08.494" v="1730" actId="14100"/>
          <ac:spMkLst>
            <pc:docMk/>
            <pc:sldMk cId="2591021450" sldId="268"/>
            <ac:spMk id="6" creationId="{F2C97EE2-382C-4A44-A7B4-475D99590C3E}"/>
          </ac:spMkLst>
        </pc:spChg>
        <pc:spChg chg="add">
          <ac:chgData name="Lauren Evans (2101181)" userId="S::2101181@student.uwtsd.ac.uk::57b6a81a-9a39-4480-a016-8f233a246a4c" providerId="AD" clId="Web-{397B2B21-D280-FC25-49AA-BE768396711B}" dt="2023-11-02T23:52:18.790" v="1526"/>
          <ac:spMkLst>
            <pc:docMk/>
            <pc:sldMk cId="2591021450" sldId="268"/>
            <ac:spMk id="8" creationId="{EB6D1D7F-141C-4D8E-BFBA-D95B68E16385}"/>
          </ac:spMkLst>
        </pc:spChg>
        <pc:spChg chg="add">
          <ac:chgData name="Lauren Evans (2101181)" userId="S::2101181@student.uwtsd.ac.uk::57b6a81a-9a39-4480-a016-8f233a246a4c" providerId="AD" clId="Web-{397B2B21-D280-FC25-49AA-BE768396711B}" dt="2023-11-02T23:52:18.790" v="1526"/>
          <ac:spMkLst>
            <pc:docMk/>
            <pc:sldMk cId="2591021450" sldId="268"/>
            <ac:spMk id="10" creationId="{27248369-464E-49D1-91FC-BC34A50A66D2}"/>
          </ac:spMkLst>
        </pc:spChg>
      </pc:sldChg>
      <pc:sldChg chg="modSp new del">
        <pc:chgData name="Lauren Evans (2101181)" userId="S::2101181@student.uwtsd.ac.uk::57b6a81a-9a39-4480-a016-8f233a246a4c" providerId="AD" clId="Web-{397B2B21-D280-FC25-49AA-BE768396711B}" dt="2023-11-03T22:09:04.388" v="2627"/>
        <pc:sldMkLst>
          <pc:docMk/>
          <pc:sldMk cId="847709189" sldId="269"/>
        </pc:sldMkLst>
        <pc:spChg chg="mod">
          <ac:chgData name="Lauren Evans (2101181)" userId="S::2101181@student.uwtsd.ac.uk::57b6a81a-9a39-4480-a016-8f233a246a4c" providerId="AD" clId="Web-{397B2B21-D280-FC25-49AA-BE768396711B}" dt="2023-11-03T00:10:45.799" v="1769" actId="20577"/>
          <ac:spMkLst>
            <pc:docMk/>
            <pc:sldMk cId="847709189" sldId="269"/>
            <ac:spMk id="2" creationId="{237029AD-09BD-2144-6017-903B77F1868A}"/>
          </ac:spMkLst>
        </pc:spChg>
      </pc:sldChg>
      <pc:sldChg chg="addSp delSp modSp new del">
        <pc:chgData name="Lauren Evans (2101181)" userId="S::2101181@student.uwtsd.ac.uk::57b6a81a-9a39-4480-a016-8f233a246a4c" providerId="AD" clId="Web-{397B2B21-D280-FC25-49AA-BE768396711B}" dt="2023-11-03T21:23:33.453" v="1808"/>
        <pc:sldMkLst>
          <pc:docMk/>
          <pc:sldMk cId="2545020990" sldId="270"/>
        </pc:sldMkLst>
        <pc:spChg chg="del">
          <ac:chgData name="Lauren Evans (2101181)" userId="S::2101181@student.uwtsd.ac.uk::57b6a81a-9a39-4480-a016-8f233a246a4c" providerId="AD" clId="Web-{397B2B21-D280-FC25-49AA-BE768396711B}" dt="2023-11-03T21:23:21.265" v="1805"/>
          <ac:spMkLst>
            <pc:docMk/>
            <pc:sldMk cId="2545020990" sldId="270"/>
            <ac:spMk id="2" creationId="{A094571F-3D11-09A8-0435-013F9778DFD4}"/>
          </ac:spMkLst>
        </pc:spChg>
        <pc:spChg chg="add mod">
          <ac:chgData name="Lauren Evans (2101181)" userId="S::2101181@student.uwtsd.ac.uk::57b6a81a-9a39-4480-a016-8f233a246a4c" providerId="AD" clId="Web-{397B2B21-D280-FC25-49AA-BE768396711B}" dt="2023-11-03T21:23:28.594" v="1807"/>
          <ac:spMkLst>
            <pc:docMk/>
            <pc:sldMk cId="2545020990" sldId="270"/>
            <ac:spMk id="7" creationId="{97856C46-C08B-C4AE-98C9-A03EBE0DED12}"/>
          </ac:spMkLst>
        </pc:spChg>
        <pc:picChg chg="add del mod ord">
          <ac:chgData name="Lauren Evans (2101181)" userId="S::2101181@student.uwtsd.ac.uk::57b6a81a-9a39-4480-a016-8f233a246a4c" providerId="AD" clId="Web-{397B2B21-D280-FC25-49AA-BE768396711B}" dt="2023-11-03T21:23:28.594" v="1807"/>
          <ac:picMkLst>
            <pc:docMk/>
            <pc:sldMk cId="2545020990" sldId="270"/>
            <ac:picMk id="5" creationId="{2ECA6CA8-BC99-8FCB-97EE-16A70601C2FF}"/>
          </ac:picMkLst>
        </pc:picChg>
      </pc:sldChg>
      <pc:sldChg chg="addSp delSp modSp new mod setBg">
        <pc:chgData name="Lauren Evans (2101181)" userId="S::2101181@student.uwtsd.ac.uk::57b6a81a-9a39-4480-a016-8f233a246a4c" providerId="AD" clId="Web-{397B2B21-D280-FC25-49AA-BE768396711B}" dt="2023-11-03T21:31:28.474" v="1920"/>
        <pc:sldMkLst>
          <pc:docMk/>
          <pc:sldMk cId="2942904001" sldId="270"/>
        </pc:sldMkLst>
        <pc:spChg chg="del">
          <ac:chgData name="Lauren Evans (2101181)" userId="S::2101181@student.uwtsd.ac.uk::57b6a81a-9a39-4480-a016-8f233a246a4c" providerId="AD" clId="Web-{397B2B21-D280-FC25-49AA-BE768396711B}" dt="2023-11-03T21:24:10.331" v="1814"/>
          <ac:spMkLst>
            <pc:docMk/>
            <pc:sldMk cId="2942904001" sldId="270"/>
            <ac:spMk id="2" creationId="{273D1A82-118C-756B-CBFF-23BDDBF993CC}"/>
          </ac:spMkLst>
        </pc:spChg>
        <pc:spChg chg="mod">
          <ac:chgData name="Lauren Evans (2101181)" userId="S::2101181@student.uwtsd.ac.uk::57b6a81a-9a39-4480-a016-8f233a246a4c" providerId="AD" clId="Web-{397B2B21-D280-FC25-49AA-BE768396711B}" dt="2023-11-03T21:31:28.474" v="1920"/>
          <ac:spMkLst>
            <pc:docMk/>
            <pc:sldMk cId="2942904001" sldId="270"/>
            <ac:spMk id="3" creationId="{90745331-E77B-C9F7-9F29-5EFFE8751DF7}"/>
          </ac:spMkLst>
        </pc:spChg>
        <pc:spChg chg="add mod">
          <ac:chgData name="Lauren Evans (2101181)" userId="S::2101181@student.uwtsd.ac.uk::57b6a81a-9a39-4480-a016-8f233a246a4c" providerId="AD" clId="Web-{397B2B21-D280-FC25-49AA-BE768396711B}" dt="2023-11-03T21:31:28.474" v="1920"/>
          <ac:spMkLst>
            <pc:docMk/>
            <pc:sldMk cId="2942904001" sldId="270"/>
            <ac:spMk id="5" creationId="{DAF06C66-0279-25FD-D073-FCE7A7B1E3FA}"/>
          </ac:spMkLst>
        </pc:spChg>
        <pc:spChg chg="add mod">
          <ac:chgData name="Lauren Evans (2101181)" userId="S::2101181@student.uwtsd.ac.uk::57b6a81a-9a39-4480-a016-8f233a246a4c" providerId="AD" clId="Web-{397B2B21-D280-FC25-49AA-BE768396711B}" dt="2023-11-03T21:31:28.474" v="1920"/>
          <ac:spMkLst>
            <pc:docMk/>
            <pc:sldMk cId="2942904001" sldId="270"/>
            <ac:spMk id="6" creationId="{96791AFA-B657-C1B4-C6C7-ECF2125E5E98}"/>
          </ac:spMkLst>
        </pc:spChg>
        <pc:spChg chg="add del">
          <ac:chgData name="Lauren Evans (2101181)" userId="S::2101181@student.uwtsd.ac.uk::57b6a81a-9a39-4480-a016-8f233a246a4c" providerId="AD" clId="Web-{397B2B21-D280-FC25-49AA-BE768396711B}" dt="2023-11-03T21:31:28.474" v="1920"/>
          <ac:spMkLst>
            <pc:docMk/>
            <pc:sldMk cId="2942904001" sldId="270"/>
            <ac:spMk id="11" creationId="{6BC377B7-18F1-42AD-A1DD-E1D6A5B27CE9}"/>
          </ac:spMkLst>
        </pc:spChg>
        <pc:spChg chg="add del">
          <ac:chgData name="Lauren Evans (2101181)" userId="S::2101181@student.uwtsd.ac.uk::57b6a81a-9a39-4480-a016-8f233a246a4c" providerId="AD" clId="Web-{397B2B21-D280-FC25-49AA-BE768396711B}" dt="2023-11-03T21:31:28.474" v="1920"/>
          <ac:spMkLst>
            <pc:docMk/>
            <pc:sldMk cId="2942904001" sldId="270"/>
            <ac:spMk id="13" creationId="{E27CBDD7-6A01-4B3F-B16A-F50305427BC5}"/>
          </ac:spMkLst>
        </pc:spChg>
        <pc:picChg chg="add mod">
          <ac:chgData name="Lauren Evans (2101181)" userId="S::2101181@student.uwtsd.ac.uk::57b6a81a-9a39-4480-a016-8f233a246a4c" providerId="AD" clId="Web-{397B2B21-D280-FC25-49AA-BE768396711B}" dt="2023-11-03T21:31:28.474" v="1920"/>
          <ac:picMkLst>
            <pc:docMk/>
            <pc:sldMk cId="2942904001" sldId="270"/>
            <ac:picMk id="4" creationId="{170D420E-ABB6-5F7C-3502-5310E6CF5F32}"/>
          </ac:picMkLst>
        </pc:picChg>
      </pc:sldChg>
      <pc:sldChg chg="modSp new ord">
        <pc:chgData name="Lauren Evans (2101181)" userId="S::2101181@student.uwtsd.ac.uk::57b6a81a-9a39-4480-a016-8f233a246a4c" providerId="AD" clId="Web-{397B2B21-D280-FC25-49AA-BE768396711B}" dt="2023-11-03T21:43:01.712" v="1928"/>
        <pc:sldMkLst>
          <pc:docMk/>
          <pc:sldMk cId="3886405866" sldId="271"/>
        </pc:sldMkLst>
        <pc:spChg chg="mod">
          <ac:chgData name="Lauren Evans (2101181)" userId="S::2101181@student.uwtsd.ac.uk::57b6a81a-9a39-4480-a016-8f233a246a4c" providerId="AD" clId="Web-{397B2B21-D280-FC25-49AA-BE768396711B}" dt="2023-11-03T21:43:01.618" v="1927" actId="20577"/>
          <ac:spMkLst>
            <pc:docMk/>
            <pc:sldMk cId="3886405866" sldId="271"/>
            <ac:spMk id="2" creationId="{CAC067D9-A930-B0CF-C3E4-8D52623F0DA4}"/>
          </ac:spMkLst>
        </pc:spChg>
      </pc:sldChg>
      <pc:sldChg chg="addSp delSp modSp new">
        <pc:chgData name="Lauren Evans (2101181)" userId="S::2101181@student.uwtsd.ac.uk::57b6a81a-9a39-4480-a016-8f233a246a4c" providerId="AD" clId="Web-{397B2B21-D280-FC25-49AA-BE768396711B}" dt="2023-11-03T22:08:41.574" v="2626" actId="1076"/>
        <pc:sldMkLst>
          <pc:docMk/>
          <pc:sldMk cId="286808363" sldId="272"/>
        </pc:sldMkLst>
        <pc:spChg chg="mod">
          <ac:chgData name="Lauren Evans (2101181)" userId="S::2101181@student.uwtsd.ac.uk::57b6a81a-9a39-4480-a016-8f233a246a4c" providerId="AD" clId="Web-{397B2B21-D280-FC25-49AA-BE768396711B}" dt="2023-11-03T21:45:58.130" v="1938" actId="20577"/>
          <ac:spMkLst>
            <pc:docMk/>
            <pc:sldMk cId="286808363" sldId="272"/>
            <ac:spMk id="2" creationId="{4BA8DC48-BB1B-A378-DAE5-4996500BAAA9}"/>
          </ac:spMkLst>
        </pc:spChg>
        <pc:spChg chg="del">
          <ac:chgData name="Lauren Evans (2101181)" userId="S::2101181@student.uwtsd.ac.uk::57b6a81a-9a39-4480-a016-8f233a246a4c" providerId="AD" clId="Web-{397B2B21-D280-FC25-49AA-BE768396711B}" dt="2023-11-03T21:46:06.959" v="1940"/>
          <ac:spMkLst>
            <pc:docMk/>
            <pc:sldMk cId="286808363" sldId="272"/>
            <ac:spMk id="3" creationId="{16A2F9D7-B4B2-0C1E-3038-E5021704A8CF}"/>
          </ac:spMkLst>
        </pc:spChg>
        <pc:spChg chg="add">
          <ac:chgData name="Lauren Evans (2101181)" userId="S::2101181@student.uwtsd.ac.uk::57b6a81a-9a39-4480-a016-8f233a246a4c" providerId="AD" clId="Web-{397B2B21-D280-FC25-49AA-BE768396711B}" dt="2023-11-03T21:46:03.146" v="1939"/>
          <ac:spMkLst>
            <pc:docMk/>
            <pc:sldMk cId="286808363" sldId="272"/>
            <ac:spMk id="4" creationId="{A0B24FBE-0407-84F0-4BFB-1CB84B6E9685}"/>
          </ac:spMkLst>
        </pc:spChg>
        <pc:spChg chg="add mod">
          <ac:chgData name="Lauren Evans (2101181)" userId="S::2101181@student.uwtsd.ac.uk::57b6a81a-9a39-4480-a016-8f233a246a4c" providerId="AD" clId="Web-{397B2B21-D280-FC25-49AA-BE768396711B}" dt="2023-11-03T22:06:01.485" v="2566" actId="1076"/>
          <ac:spMkLst>
            <pc:docMk/>
            <pc:sldMk cId="286808363" sldId="272"/>
            <ac:spMk id="5" creationId="{672DDE33-8304-B7A2-E41A-A39F269D1F15}"/>
          </ac:spMkLst>
        </pc:spChg>
        <pc:spChg chg="add mod">
          <ac:chgData name="Lauren Evans (2101181)" userId="S::2101181@student.uwtsd.ac.uk::57b6a81a-9a39-4480-a016-8f233a246a4c" providerId="AD" clId="Web-{397B2B21-D280-FC25-49AA-BE768396711B}" dt="2023-11-03T22:05:55.641" v="2565" actId="1076"/>
          <ac:spMkLst>
            <pc:docMk/>
            <pc:sldMk cId="286808363" sldId="272"/>
            <ac:spMk id="6" creationId="{A2BB0143-99BD-7613-CAF1-FB59900EE94B}"/>
          </ac:spMkLst>
        </pc:spChg>
        <pc:spChg chg="add mod">
          <ac:chgData name="Lauren Evans (2101181)" userId="S::2101181@student.uwtsd.ac.uk::57b6a81a-9a39-4480-a016-8f233a246a4c" providerId="AD" clId="Web-{397B2B21-D280-FC25-49AA-BE768396711B}" dt="2023-11-03T22:07:01.926" v="2600" actId="1076"/>
          <ac:spMkLst>
            <pc:docMk/>
            <pc:sldMk cId="286808363" sldId="272"/>
            <ac:spMk id="7" creationId="{8BA921B5-3C93-9814-4C12-549C2DD4ABD6}"/>
          </ac:spMkLst>
        </pc:spChg>
        <pc:spChg chg="add mod">
          <ac:chgData name="Lauren Evans (2101181)" userId="S::2101181@student.uwtsd.ac.uk::57b6a81a-9a39-4480-a016-8f233a246a4c" providerId="AD" clId="Web-{397B2B21-D280-FC25-49AA-BE768396711B}" dt="2023-11-03T22:06:56.067" v="2599" actId="20577"/>
          <ac:spMkLst>
            <pc:docMk/>
            <pc:sldMk cId="286808363" sldId="272"/>
            <ac:spMk id="8" creationId="{034C1DCC-6E4C-53A3-678D-023FD710A677}"/>
          </ac:spMkLst>
        </pc:spChg>
        <pc:spChg chg="add mod">
          <ac:chgData name="Lauren Evans (2101181)" userId="S::2101181@student.uwtsd.ac.uk::57b6a81a-9a39-4480-a016-8f233a246a4c" providerId="AD" clId="Web-{397B2B21-D280-FC25-49AA-BE768396711B}" dt="2023-11-03T22:06:15.830" v="2569" actId="1076"/>
          <ac:spMkLst>
            <pc:docMk/>
            <pc:sldMk cId="286808363" sldId="272"/>
            <ac:spMk id="9" creationId="{51F2018A-77DC-0BE0-79B5-C72CCF5B4984}"/>
          </ac:spMkLst>
        </pc:spChg>
        <pc:spChg chg="add mod">
          <ac:chgData name="Lauren Evans (2101181)" userId="S::2101181@student.uwtsd.ac.uk::57b6a81a-9a39-4480-a016-8f233a246a4c" providerId="AD" clId="Web-{397B2B21-D280-FC25-49AA-BE768396711B}" dt="2023-11-03T22:05:47.406" v="2564" actId="1076"/>
          <ac:spMkLst>
            <pc:docMk/>
            <pc:sldMk cId="286808363" sldId="272"/>
            <ac:spMk id="10" creationId="{340D4B5D-B2E9-F75F-2A6C-EB989A9D2230}"/>
          </ac:spMkLst>
        </pc:spChg>
        <pc:spChg chg="add mod">
          <ac:chgData name="Lauren Evans (2101181)" userId="S::2101181@student.uwtsd.ac.uk::57b6a81a-9a39-4480-a016-8f233a246a4c" providerId="AD" clId="Web-{397B2B21-D280-FC25-49AA-BE768396711B}" dt="2023-11-03T22:08:41.574" v="2626" actId="1076"/>
          <ac:spMkLst>
            <pc:docMk/>
            <pc:sldMk cId="286808363" sldId="272"/>
            <ac:spMk id="11" creationId="{40640BEA-EB75-04CF-DF56-0A601DBC9D84}"/>
          </ac:spMkLst>
        </pc:spChg>
      </pc:sldChg>
      <pc:sldChg chg="modSp new">
        <pc:chgData name="Lauren Evans (2101181)" userId="S::2101181@student.uwtsd.ac.uk::57b6a81a-9a39-4480-a016-8f233a246a4c" providerId="AD" clId="Web-{397B2B21-D280-FC25-49AA-BE768396711B}" dt="2023-11-03T22:24:48.018" v="2666" actId="1076"/>
        <pc:sldMkLst>
          <pc:docMk/>
          <pc:sldMk cId="2875882400" sldId="273"/>
        </pc:sldMkLst>
        <pc:spChg chg="mod">
          <ac:chgData name="Lauren Evans (2101181)" userId="S::2101181@student.uwtsd.ac.uk::57b6a81a-9a39-4480-a016-8f233a246a4c" providerId="AD" clId="Web-{397B2B21-D280-FC25-49AA-BE768396711B}" dt="2023-11-03T22:24:48.018" v="2666" actId="1076"/>
          <ac:spMkLst>
            <pc:docMk/>
            <pc:sldMk cId="2875882400" sldId="273"/>
            <ac:spMk id="2" creationId="{FC09FE64-5B1C-E177-E1B5-42CC6627DCCE}"/>
          </ac:spMkLst>
        </pc:spChg>
        <pc:spChg chg="mod">
          <ac:chgData name="Lauren Evans (2101181)" userId="S::2101181@student.uwtsd.ac.uk::57b6a81a-9a39-4480-a016-8f233a246a4c" providerId="AD" clId="Web-{397B2B21-D280-FC25-49AA-BE768396711B}" dt="2023-11-03T22:24:14.454" v="2648" actId="1076"/>
          <ac:spMkLst>
            <pc:docMk/>
            <pc:sldMk cId="2875882400" sldId="273"/>
            <ac:spMk id="3" creationId="{BB648C3D-20BA-DC17-B49C-AA2B167248F1}"/>
          </ac:spMkLst>
        </pc:spChg>
      </pc:sldChg>
      <pc:sldMasterChg chg="modTransition modSldLayout">
        <pc:chgData name="Lauren Evans (2101181)" userId="S::2101181@student.uwtsd.ac.uk::57b6a81a-9a39-4480-a016-8f233a246a4c" providerId="AD" clId="Web-{397B2B21-D280-FC25-49AA-BE768396711B}" dt="2023-11-02T21:40:47.808" v="218"/>
        <pc:sldMasterMkLst>
          <pc:docMk/>
          <pc:sldMasterMk cId="3714917034" sldId="2147483737"/>
        </pc:sldMasterMkLst>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3864397983" sldId="2147483726"/>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740280347" sldId="2147483727"/>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1573265216" sldId="2147483728"/>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3044347575" sldId="2147483729"/>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4270155375" sldId="2147483730"/>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973701484" sldId="2147483731"/>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3599204825" sldId="2147483732"/>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3662386898" sldId="2147483733"/>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651541422" sldId="2147483734"/>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794233956" sldId="2147483735"/>
          </pc:sldLayoutMkLst>
        </pc:sldLayoutChg>
        <pc:sldLayoutChg chg="modTransition">
          <pc:chgData name="Lauren Evans (2101181)" userId="S::2101181@student.uwtsd.ac.uk::57b6a81a-9a39-4480-a016-8f233a246a4c" providerId="AD" clId="Web-{397B2B21-D280-FC25-49AA-BE768396711B}" dt="2023-11-02T21:40:47.808" v="218"/>
          <pc:sldLayoutMkLst>
            <pc:docMk/>
            <pc:sldMasterMk cId="3714917034" sldId="2147483737"/>
            <pc:sldLayoutMk cId="4167621509" sldId="2147483736"/>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695B10-A467-433F-92D6-0ADEFACCF39D}" type="doc">
      <dgm:prSet loTypeId="urn:microsoft.com/office/officeart/2005/8/layout/process2" loCatId="process" qsTypeId="urn:microsoft.com/office/officeart/2005/8/quickstyle/simple1" qsCatId="simple" csTypeId="urn:microsoft.com/office/officeart/2005/8/colors/accent1_2" csCatId="accent1"/>
      <dgm:spPr/>
      <dgm:t>
        <a:bodyPr/>
        <a:lstStyle/>
        <a:p>
          <a:endParaRPr lang="en-US"/>
        </a:p>
      </dgm:t>
    </dgm:pt>
    <dgm:pt modelId="{FAE71BC4-F07A-4F48-8DDB-08BD90743837}">
      <dgm:prSet/>
      <dgm:spPr/>
      <dgm:t>
        <a:bodyPr/>
        <a:lstStyle/>
        <a:p>
          <a:r>
            <a:rPr lang="en-GB" dirty="0"/>
            <a:t>Everything police do must be:</a:t>
          </a:r>
          <a:endParaRPr lang="en-US" dirty="0"/>
        </a:p>
      </dgm:t>
    </dgm:pt>
    <dgm:pt modelId="{C7A70D92-7BF9-4AD7-84AD-E775869BE7FF}" type="parTrans" cxnId="{28DD3C94-2E14-4229-908E-712A77AD0793}">
      <dgm:prSet/>
      <dgm:spPr/>
      <dgm:t>
        <a:bodyPr/>
        <a:lstStyle/>
        <a:p>
          <a:endParaRPr lang="en-US"/>
        </a:p>
      </dgm:t>
    </dgm:pt>
    <dgm:pt modelId="{7C1AEEE5-0A7C-40D5-8FBF-4738FFE4460E}" type="sibTrans" cxnId="{28DD3C94-2E14-4229-908E-712A77AD0793}">
      <dgm:prSet/>
      <dgm:spPr/>
      <dgm:t>
        <a:bodyPr/>
        <a:lstStyle/>
        <a:p>
          <a:endParaRPr lang="en-US"/>
        </a:p>
      </dgm:t>
    </dgm:pt>
    <dgm:pt modelId="{BDBC798A-B976-4B60-AD55-806D7B7EDA54}">
      <dgm:prSet/>
      <dgm:spPr/>
      <dgm:t>
        <a:bodyPr/>
        <a:lstStyle/>
        <a:p>
          <a:r>
            <a:rPr lang="en-GB" dirty="0"/>
            <a:t>Justified</a:t>
          </a:r>
          <a:endParaRPr lang="en-US" dirty="0"/>
        </a:p>
      </dgm:t>
    </dgm:pt>
    <dgm:pt modelId="{C1F7DCAF-0E0A-4081-BB2A-BE6D9081CA81}" type="parTrans" cxnId="{F9A798C7-2AA1-48AB-98BA-D3325DD891B4}">
      <dgm:prSet/>
      <dgm:spPr/>
      <dgm:t>
        <a:bodyPr/>
        <a:lstStyle/>
        <a:p>
          <a:endParaRPr lang="en-US"/>
        </a:p>
      </dgm:t>
    </dgm:pt>
    <dgm:pt modelId="{3CC2F07C-1D67-4AE0-8937-97EA31508D2C}" type="sibTrans" cxnId="{F9A798C7-2AA1-48AB-98BA-D3325DD891B4}">
      <dgm:prSet/>
      <dgm:spPr/>
      <dgm:t>
        <a:bodyPr/>
        <a:lstStyle/>
        <a:p>
          <a:endParaRPr lang="en-US"/>
        </a:p>
      </dgm:t>
    </dgm:pt>
    <dgm:pt modelId="{A2E93FC2-254A-4767-B217-FA64E7AC88F4}">
      <dgm:prSet/>
      <dgm:spPr/>
      <dgm:t>
        <a:bodyPr/>
        <a:lstStyle/>
        <a:p>
          <a:r>
            <a:rPr lang="en-GB" dirty="0"/>
            <a:t>Proportionate</a:t>
          </a:r>
          <a:endParaRPr lang="en-US" dirty="0"/>
        </a:p>
      </dgm:t>
    </dgm:pt>
    <dgm:pt modelId="{E68FB938-CE76-49D7-B79B-E1A7C271A507}" type="parTrans" cxnId="{1805CD34-6390-40E7-B81E-FD8F1E0AD3DD}">
      <dgm:prSet/>
      <dgm:spPr/>
      <dgm:t>
        <a:bodyPr/>
        <a:lstStyle/>
        <a:p>
          <a:endParaRPr lang="en-US"/>
        </a:p>
      </dgm:t>
    </dgm:pt>
    <dgm:pt modelId="{C0E7795A-B50D-4CA3-B7E6-24C5E39B6C42}" type="sibTrans" cxnId="{1805CD34-6390-40E7-B81E-FD8F1E0AD3DD}">
      <dgm:prSet/>
      <dgm:spPr/>
      <dgm:t>
        <a:bodyPr/>
        <a:lstStyle/>
        <a:p>
          <a:endParaRPr lang="en-US"/>
        </a:p>
      </dgm:t>
    </dgm:pt>
    <dgm:pt modelId="{7CF738B7-F543-4674-B2CF-1373D1612F8C}">
      <dgm:prSet/>
      <dgm:spPr/>
      <dgm:t>
        <a:bodyPr/>
        <a:lstStyle/>
        <a:p>
          <a:r>
            <a:rPr lang="en-GB" dirty="0"/>
            <a:t>Legal</a:t>
          </a:r>
          <a:endParaRPr lang="en-US" dirty="0"/>
        </a:p>
      </dgm:t>
    </dgm:pt>
    <dgm:pt modelId="{CE55416C-5C65-43CB-A8EC-6B828EDE2F76}" type="parTrans" cxnId="{1DA4730A-3DA7-4201-9C9B-4D77910468E5}">
      <dgm:prSet/>
      <dgm:spPr/>
      <dgm:t>
        <a:bodyPr/>
        <a:lstStyle/>
        <a:p>
          <a:endParaRPr lang="en-US"/>
        </a:p>
      </dgm:t>
    </dgm:pt>
    <dgm:pt modelId="{DEE5FF77-B6BD-4CC9-BE39-53191AE02707}" type="sibTrans" cxnId="{1DA4730A-3DA7-4201-9C9B-4D77910468E5}">
      <dgm:prSet/>
      <dgm:spPr/>
      <dgm:t>
        <a:bodyPr/>
        <a:lstStyle/>
        <a:p>
          <a:endParaRPr lang="en-US"/>
        </a:p>
      </dgm:t>
    </dgm:pt>
    <dgm:pt modelId="{DF12F984-AAD3-45B2-993F-95E704BBE98E}">
      <dgm:prSet/>
      <dgm:spPr/>
      <dgm:t>
        <a:bodyPr/>
        <a:lstStyle/>
        <a:p>
          <a:r>
            <a:rPr lang="en-GB" dirty="0"/>
            <a:t>Accountable</a:t>
          </a:r>
          <a:endParaRPr lang="en-US" dirty="0"/>
        </a:p>
      </dgm:t>
    </dgm:pt>
    <dgm:pt modelId="{7838F029-D94B-4754-B953-110E60645B6B}" type="parTrans" cxnId="{E0AE3D3E-1B04-41C4-9B47-99B4E8BFBC4E}">
      <dgm:prSet/>
      <dgm:spPr/>
      <dgm:t>
        <a:bodyPr/>
        <a:lstStyle/>
        <a:p>
          <a:endParaRPr lang="en-US"/>
        </a:p>
      </dgm:t>
    </dgm:pt>
    <dgm:pt modelId="{D1C02FE7-5C39-47DA-8ECD-A86745F6D7DA}" type="sibTrans" cxnId="{E0AE3D3E-1B04-41C4-9B47-99B4E8BFBC4E}">
      <dgm:prSet/>
      <dgm:spPr/>
      <dgm:t>
        <a:bodyPr/>
        <a:lstStyle/>
        <a:p>
          <a:endParaRPr lang="en-US"/>
        </a:p>
      </dgm:t>
    </dgm:pt>
    <dgm:pt modelId="{4B7C1B50-203F-4A9B-8675-C6980387B6ED}">
      <dgm:prSet/>
      <dgm:spPr/>
      <dgm:t>
        <a:bodyPr/>
        <a:lstStyle/>
        <a:p>
          <a:r>
            <a:rPr lang="en-GB" dirty="0"/>
            <a:t>Necessary</a:t>
          </a:r>
          <a:endParaRPr lang="en-US" dirty="0"/>
        </a:p>
      </dgm:t>
    </dgm:pt>
    <dgm:pt modelId="{5FD4E311-17B6-4C2B-9D69-B31D4ABF63D9}" type="parTrans" cxnId="{086E4679-4C40-49B8-B5EE-48C624D7FB30}">
      <dgm:prSet/>
      <dgm:spPr/>
      <dgm:t>
        <a:bodyPr/>
        <a:lstStyle/>
        <a:p>
          <a:endParaRPr lang="en-US"/>
        </a:p>
      </dgm:t>
    </dgm:pt>
    <dgm:pt modelId="{1F50A516-CA25-44B6-84B0-D63DF79537A7}" type="sibTrans" cxnId="{086E4679-4C40-49B8-B5EE-48C624D7FB30}">
      <dgm:prSet/>
      <dgm:spPr/>
      <dgm:t>
        <a:bodyPr/>
        <a:lstStyle/>
        <a:p>
          <a:endParaRPr lang="en-US"/>
        </a:p>
      </dgm:t>
    </dgm:pt>
    <dgm:pt modelId="{FAA06EA7-0573-4A4A-946B-EB95E59B9376}">
      <dgm:prSet/>
      <dgm:spPr/>
      <dgm:t>
        <a:bodyPr/>
        <a:lstStyle/>
        <a:p>
          <a:r>
            <a:rPr lang="en-GB" dirty="0"/>
            <a:t>Ethical</a:t>
          </a:r>
          <a:endParaRPr lang="en-US" dirty="0"/>
        </a:p>
      </dgm:t>
    </dgm:pt>
    <dgm:pt modelId="{A7687AAC-3544-4EA2-A2E3-935859308367}" type="parTrans" cxnId="{237AD280-F967-4D54-899B-8D172AA22C96}">
      <dgm:prSet/>
      <dgm:spPr/>
      <dgm:t>
        <a:bodyPr/>
        <a:lstStyle/>
        <a:p>
          <a:endParaRPr lang="en-US"/>
        </a:p>
      </dgm:t>
    </dgm:pt>
    <dgm:pt modelId="{B93D1848-4C6E-47EE-9682-C8BEDD39C8A4}" type="sibTrans" cxnId="{237AD280-F967-4D54-899B-8D172AA22C96}">
      <dgm:prSet/>
      <dgm:spPr/>
      <dgm:t>
        <a:bodyPr/>
        <a:lstStyle/>
        <a:p>
          <a:endParaRPr lang="en-US"/>
        </a:p>
      </dgm:t>
    </dgm:pt>
    <dgm:pt modelId="{72DBED0C-B9DF-4673-8759-2DF436B3FB99}" type="pres">
      <dgm:prSet presAssocID="{68695B10-A467-433F-92D6-0ADEFACCF39D}" presName="linearFlow" presStyleCnt="0">
        <dgm:presLayoutVars>
          <dgm:resizeHandles val="exact"/>
        </dgm:presLayoutVars>
      </dgm:prSet>
      <dgm:spPr/>
    </dgm:pt>
    <dgm:pt modelId="{4EDA35CA-ECA6-4ED7-914C-4283786CA8DC}" type="pres">
      <dgm:prSet presAssocID="{FAE71BC4-F07A-4F48-8DDB-08BD90743837}" presName="node" presStyleLbl="node1" presStyleIdx="0" presStyleCnt="1">
        <dgm:presLayoutVars>
          <dgm:bulletEnabled val="1"/>
        </dgm:presLayoutVars>
      </dgm:prSet>
      <dgm:spPr/>
    </dgm:pt>
  </dgm:ptLst>
  <dgm:cxnLst>
    <dgm:cxn modelId="{9A357F05-EC87-4CDE-A686-42427E27A6AA}" type="presOf" srcId="{4B7C1B50-203F-4A9B-8675-C6980387B6ED}" destId="{4EDA35CA-ECA6-4ED7-914C-4283786CA8DC}" srcOrd="0" destOrd="5" presId="urn:microsoft.com/office/officeart/2005/8/layout/process2"/>
    <dgm:cxn modelId="{1DA4730A-3DA7-4201-9C9B-4D77910468E5}" srcId="{FAE71BC4-F07A-4F48-8DDB-08BD90743837}" destId="{7CF738B7-F543-4674-B2CF-1373D1612F8C}" srcOrd="2" destOrd="0" parTransId="{CE55416C-5C65-43CB-A8EC-6B828EDE2F76}" sibTransId="{DEE5FF77-B6BD-4CC9-BE39-53191AE02707}"/>
    <dgm:cxn modelId="{03BF3D19-4491-43ED-B3B1-CD51BC93EACA}" type="presOf" srcId="{7CF738B7-F543-4674-B2CF-1373D1612F8C}" destId="{4EDA35CA-ECA6-4ED7-914C-4283786CA8DC}" srcOrd="0" destOrd="3" presId="urn:microsoft.com/office/officeart/2005/8/layout/process2"/>
    <dgm:cxn modelId="{AF36F11E-986C-4DA1-AD5C-26213B8DF7E2}" type="presOf" srcId="{A2E93FC2-254A-4767-B217-FA64E7AC88F4}" destId="{4EDA35CA-ECA6-4ED7-914C-4283786CA8DC}" srcOrd="0" destOrd="2" presId="urn:microsoft.com/office/officeart/2005/8/layout/process2"/>
    <dgm:cxn modelId="{6234AA2F-B829-4341-BA00-D0B24A07CF35}" type="presOf" srcId="{FAA06EA7-0573-4A4A-946B-EB95E59B9376}" destId="{4EDA35CA-ECA6-4ED7-914C-4283786CA8DC}" srcOrd="0" destOrd="6" presId="urn:microsoft.com/office/officeart/2005/8/layout/process2"/>
    <dgm:cxn modelId="{1805CD34-6390-40E7-B81E-FD8F1E0AD3DD}" srcId="{FAE71BC4-F07A-4F48-8DDB-08BD90743837}" destId="{A2E93FC2-254A-4767-B217-FA64E7AC88F4}" srcOrd="1" destOrd="0" parTransId="{E68FB938-CE76-49D7-B79B-E1A7C271A507}" sibTransId="{C0E7795A-B50D-4CA3-B7E6-24C5E39B6C42}"/>
    <dgm:cxn modelId="{E0AE3D3E-1B04-41C4-9B47-99B4E8BFBC4E}" srcId="{FAE71BC4-F07A-4F48-8DDB-08BD90743837}" destId="{DF12F984-AAD3-45B2-993F-95E704BBE98E}" srcOrd="3" destOrd="0" parTransId="{7838F029-D94B-4754-B953-110E60645B6B}" sibTransId="{D1C02FE7-5C39-47DA-8ECD-A86745F6D7DA}"/>
    <dgm:cxn modelId="{13E85B6B-9752-40D7-85DD-B7DD2124029B}" type="presOf" srcId="{DF12F984-AAD3-45B2-993F-95E704BBE98E}" destId="{4EDA35CA-ECA6-4ED7-914C-4283786CA8DC}" srcOrd="0" destOrd="4" presId="urn:microsoft.com/office/officeart/2005/8/layout/process2"/>
    <dgm:cxn modelId="{6584A157-DA71-4A2B-8A6E-7C9BAF11A035}" type="presOf" srcId="{FAE71BC4-F07A-4F48-8DDB-08BD90743837}" destId="{4EDA35CA-ECA6-4ED7-914C-4283786CA8DC}" srcOrd="0" destOrd="0" presId="urn:microsoft.com/office/officeart/2005/8/layout/process2"/>
    <dgm:cxn modelId="{086E4679-4C40-49B8-B5EE-48C624D7FB30}" srcId="{FAE71BC4-F07A-4F48-8DDB-08BD90743837}" destId="{4B7C1B50-203F-4A9B-8675-C6980387B6ED}" srcOrd="4" destOrd="0" parTransId="{5FD4E311-17B6-4C2B-9D69-B31D4ABF63D9}" sibTransId="{1F50A516-CA25-44B6-84B0-D63DF79537A7}"/>
    <dgm:cxn modelId="{2E978D59-3A34-4170-B0BE-C31E98090DA1}" type="presOf" srcId="{68695B10-A467-433F-92D6-0ADEFACCF39D}" destId="{72DBED0C-B9DF-4673-8759-2DF436B3FB99}" srcOrd="0" destOrd="0" presId="urn:microsoft.com/office/officeart/2005/8/layout/process2"/>
    <dgm:cxn modelId="{237AD280-F967-4D54-899B-8D172AA22C96}" srcId="{FAE71BC4-F07A-4F48-8DDB-08BD90743837}" destId="{FAA06EA7-0573-4A4A-946B-EB95E59B9376}" srcOrd="5" destOrd="0" parTransId="{A7687AAC-3544-4EA2-A2E3-935859308367}" sibTransId="{B93D1848-4C6E-47EE-9682-C8BEDD39C8A4}"/>
    <dgm:cxn modelId="{28DD3C94-2E14-4229-908E-712A77AD0793}" srcId="{68695B10-A467-433F-92D6-0ADEFACCF39D}" destId="{FAE71BC4-F07A-4F48-8DDB-08BD90743837}" srcOrd="0" destOrd="0" parTransId="{C7A70D92-7BF9-4AD7-84AD-E775869BE7FF}" sibTransId="{7C1AEEE5-0A7C-40D5-8FBF-4738FFE4460E}"/>
    <dgm:cxn modelId="{F9A798C7-2AA1-48AB-98BA-D3325DD891B4}" srcId="{FAE71BC4-F07A-4F48-8DDB-08BD90743837}" destId="{BDBC798A-B976-4B60-AD55-806D7B7EDA54}" srcOrd="0" destOrd="0" parTransId="{C1F7DCAF-0E0A-4081-BB2A-BE6D9081CA81}" sibTransId="{3CC2F07C-1D67-4AE0-8937-97EA31508D2C}"/>
    <dgm:cxn modelId="{831F57EC-0F4B-402B-B91D-20A2B5940206}" type="presOf" srcId="{BDBC798A-B976-4B60-AD55-806D7B7EDA54}" destId="{4EDA35CA-ECA6-4ED7-914C-4283786CA8DC}" srcOrd="0" destOrd="1" presId="urn:microsoft.com/office/officeart/2005/8/layout/process2"/>
    <dgm:cxn modelId="{6381A860-03EA-4390-9477-7BCD917D6763}" type="presParOf" srcId="{72DBED0C-B9DF-4673-8759-2DF436B3FB99}" destId="{4EDA35CA-ECA6-4ED7-914C-4283786CA8DC}" srcOrd="0"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A35CA-ECA6-4ED7-914C-4283786CA8DC}">
      <dsp:nvSpPr>
        <dsp:cNvPr id="0" name=""/>
        <dsp:cNvSpPr/>
      </dsp:nvSpPr>
      <dsp:spPr>
        <a:xfrm>
          <a:off x="0" y="1547"/>
          <a:ext cx="5459766" cy="31670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t>Everything police do must be:</a:t>
          </a:r>
          <a:endParaRPr lang="en-US" sz="3100" kern="1200" dirty="0"/>
        </a:p>
        <a:p>
          <a:pPr marL="228600" lvl="1" indent="-228600" algn="l" defTabSz="1066800">
            <a:lnSpc>
              <a:spcPct val="90000"/>
            </a:lnSpc>
            <a:spcBef>
              <a:spcPct val="0"/>
            </a:spcBef>
            <a:spcAft>
              <a:spcPct val="15000"/>
            </a:spcAft>
            <a:buChar char="•"/>
          </a:pPr>
          <a:r>
            <a:rPr lang="en-GB" sz="2400" kern="1200" dirty="0"/>
            <a:t>Justified</a:t>
          </a:r>
          <a:endParaRPr lang="en-US" sz="2400" kern="1200" dirty="0"/>
        </a:p>
        <a:p>
          <a:pPr marL="228600" lvl="1" indent="-228600" algn="l" defTabSz="1066800">
            <a:lnSpc>
              <a:spcPct val="90000"/>
            </a:lnSpc>
            <a:spcBef>
              <a:spcPct val="0"/>
            </a:spcBef>
            <a:spcAft>
              <a:spcPct val="15000"/>
            </a:spcAft>
            <a:buChar char="•"/>
          </a:pPr>
          <a:r>
            <a:rPr lang="en-GB" sz="2400" kern="1200" dirty="0"/>
            <a:t>Proportionate</a:t>
          </a:r>
          <a:endParaRPr lang="en-US" sz="2400" kern="1200" dirty="0"/>
        </a:p>
        <a:p>
          <a:pPr marL="228600" lvl="1" indent="-228600" algn="l" defTabSz="1066800">
            <a:lnSpc>
              <a:spcPct val="90000"/>
            </a:lnSpc>
            <a:spcBef>
              <a:spcPct val="0"/>
            </a:spcBef>
            <a:spcAft>
              <a:spcPct val="15000"/>
            </a:spcAft>
            <a:buChar char="•"/>
          </a:pPr>
          <a:r>
            <a:rPr lang="en-GB" sz="2400" kern="1200" dirty="0"/>
            <a:t>Legal</a:t>
          </a:r>
          <a:endParaRPr lang="en-US" sz="2400" kern="1200" dirty="0"/>
        </a:p>
        <a:p>
          <a:pPr marL="228600" lvl="1" indent="-228600" algn="l" defTabSz="1066800">
            <a:lnSpc>
              <a:spcPct val="90000"/>
            </a:lnSpc>
            <a:spcBef>
              <a:spcPct val="0"/>
            </a:spcBef>
            <a:spcAft>
              <a:spcPct val="15000"/>
            </a:spcAft>
            <a:buChar char="•"/>
          </a:pPr>
          <a:r>
            <a:rPr lang="en-GB" sz="2400" kern="1200" dirty="0"/>
            <a:t>Accountable</a:t>
          </a:r>
          <a:endParaRPr lang="en-US" sz="2400" kern="1200" dirty="0"/>
        </a:p>
        <a:p>
          <a:pPr marL="228600" lvl="1" indent="-228600" algn="l" defTabSz="1066800">
            <a:lnSpc>
              <a:spcPct val="90000"/>
            </a:lnSpc>
            <a:spcBef>
              <a:spcPct val="0"/>
            </a:spcBef>
            <a:spcAft>
              <a:spcPct val="15000"/>
            </a:spcAft>
            <a:buChar char="•"/>
          </a:pPr>
          <a:r>
            <a:rPr lang="en-GB" sz="2400" kern="1200" dirty="0"/>
            <a:t>Necessary</a:t>
          </a:r>
          <a:endParaRPr lang="en-US" sz="2400" kern="1200" dirty="0"/>
        </a:p>
        <a:p>
          <a:pPr marL="228600" lvl="1" indent="-228600" algn="l" defTabSz="1066800">
            <a:lnSpc>
              <a:spcPct val="90000"/>
            </a:lnSpc>
            <a:spcBef>
              <a:spcPct val="0"/>
            </a:spcBef>
            <a:spcAft>
              <a:spcPct val="15000"/>
            </a:spcAft>
            <a:buChar char="•"/>
          </a:pPr>
          <a:r>
            <a:rPr lang="en-GB" sz="2400" kern="1200" dirty="0"/>
            <a:t>Ethical</a:t>
          </a:r>
          <a:endParaRPr lang="en-US" sz="2400" kern="1200" dirty="0"/>
        </a:p>
      </dsp:txBody>
      <dsp:txXfrm>
        <a:off x="92758" y="94305"/>
        <a:ext cx="5274250" cy="2981487"/>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A1C012-8297-4361-ACE8-A2509FB18911}"/>
              </a:ext>
            </a:extLst>
          </p:cNvPr>
          <p:cNvSpPr/>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EC2572-8518-46FF-8F60-FE2963DF4A6E}"/>
              </a:ext>
            </a:extLst>
          </p:cNvPr>
          <p:cNvSpPr>
            <a:spLocks noGrp="1"/>
          </p:cNvSpPr>
          <p:nvPr>
            <p:ph type="ctrTitle"/>
          </p:nvPr>
        </p:nvSpPr>
        <p:spPr>
          <a:xfrm>
            <a:off x="960120" y="640080"/>
            <a:ext cx="10268712" cy="3227832"/>
          </a:xfrm>
        </p:spPr>
        <p:txBody>
          <a:bodyPr anchor="b">
            <a:normAutofit/>
          </a:bodyPr>
          <a:lstStyle>
            <a:lvl1pPr algn="ctr">
              <a:defRPr sz="8800" baseline="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A7A0C76A-7715-48A4-8CF5-14BBF61962A1}"/>
              </a:ext>
            </a:extLst>
          </p:cNvPr>
          <p:cNvSpPr>
            <a:spLocks noGrp="1"/>
          </p:cNvSpPr>
          <p:nvPr>
            <p:ph type="subTitle" idx="1"/>
          </p:nvPr>
        </p:nvSpPr>
        <p:spPr>
          <a:xfrm>
            <a:off x="960120" y="4526280"/>
            <a:ext cx="10268712" cy="1508760"/>
          </a:xfrm>
        </p:spPr>
        <p:txBody>
          <a:bodyPr>
            <a:normAutofit/>
          </a:bodyPr>
          <a:lstStyle>
            <a:lvl1pPr marL="0" indent="0" algn="ctr">
              <a:buNone/>
              <a:defRPr sz="36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Date Placeholder 10">
            <a:extLst>
              <a:ext uri="{FF2B5EF4-FFF2-40B4-BE49-F238E27FC236}">
                <a16:creationId xmlns:a16="http://schemas.microsoft.com/office/drawing/2014/main" id="{52D4EF84-F7DF-49C5-9285-301284ADB99A}"/>
              </a:ext>
            </a:extLst>
          </p:cNvPr>
          <p:cNvSpPr>
            <a:spLocks noGrp="1"/>
          </p:cNvSpPr>
          <p:nvPr>
            <p:ph type="dt" sz="half" idx="10"/>
          </p:nvPr>
        </p:nvSpPr>
        <p:spPr/>
        <p:txBody>
          <a:bodyPr/>
          <a:lstStyle>
            <a:lvl1pPr>
              <a:defRPr>
                <a:solidFill>
                  <a:schemeClr val="bg1"/>
                </a:solidFill>
              </a:defRPr>
            </a:lvl1pPr>
          </a:lstStyle>
          <a:p>
            <a:pPr algn="r"/>
            <a:fld id="{A37D6D71-8B28-4ED6-B932-04B197003D23}" type="datetimeFigureOut">
              <a:rPr lang="en-US" smtClean="0"/>
              <a:pPr algn="r"/>
              <a:t>11/3/2023</a:t>
            </a:fld>
            <a:endParaRPr lang="en-US" dirty="0"/>
          </a:p>
        </p:txBody>
      </p:sp>
      <p:sp>
        <p:nvSpPr>
          <p:cNvPr id="12" name="Footer Placeholder 11">
            <a:extLst>
              <a:ext uri="{FF2B5EF4-FFF2-40B4-BE49-F238E27FC236}">
                <a16:creationId xmlns:a16="http://schemas.microsoft.com/office/drawing/2014/main" id="{81266E04-79AF-49EF-86BC-DB29D304BBEC}"/>
              </a:ext>
            </a:extLst>
          </p:cNvPr>
          <p:cNvSpPr>
            <a:spLocks noGrp="1"/>
          </p:cNvSpPr>
          <p:nvPr>
            <p:ph type="ftr" sz="quarter" idx="11"/>
          </p:nvPr>
        </p:nvSpPr>
        <p:spPr/>
        <p:txBody>
          <a:bodyPr/>
          <a:lstStyle>
            <a:lvl1pPr>
              <a:defRPr>
                <a:solidFill>
                  <a:schemeClr val="bg1"/>
                </a:solidFill>
              </a:defRPr>
            </a:lvl1pPr>
          </a:lstStyle>
          <a:p>
            <a:endParaRPr lang="en-US" dirty="0">
              <a:solidFill>
                <a:schemeClr val="bg1"/>
              </a:solidFill>
            </a:endParaRPr>
          </a:p>
        </p:txBody>
      </p:sp>
      <p:sp>
        <p:nvSpPr>
          <p:cNvPr id="13" name="Slide Number Placeholder 12">
            <a:extLst>
              <a:ext uri="{FF2B5EF4-FFF2-40B4-BE49-F238E27FC236}">
                <a16:creationId xmlns:a16="http://schemas.microsoft.com/office/drawing/2014/main" id="{90DF5B53-9A9A-46CE-A910-25ADA58753A8}"/>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599204825"/>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80910-921F-4143-AB01-0F0AFC2908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0182FC-5A0B-4C24-A6ED-990ED5BA90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6172F4-3DB0-4AE3-8926-081B78034C68}"/>
              </a:ext>
            </a:extLst>
          </p:cNvPr>
          <p:cNvSpPr>
            <a:spLocks noGrp="1"/>
          </p:cNvSpPr>
          <p:nvPr>
            <p:ph type="dt" sz="half" idx="10"/>
          </p:nvPr>
        </p:nvSpPr>
        <p:spPr/>
        <p:txBody>
          <a:bodyPr/>
          <a:lstStyle/>
          <a:p>
            <a:pPr algn="r"/>
            <a:fld id="{A37D6D71-8B28-4ED6-B932-04B197003D23}" type="datetimeFigureOut">
              <a:rPr lang="en-US" smtClean="0"/>
              <a:pPr algn="r"/>
              <a:t>11/3/2023</a:t>
            </a:fld>
            <a:endParaRPr lang="en-US" dirty="0"/>
          </a:p>
        </p:txBody>
      </p:sp>
      <p:sp>
        <p:nvSpPr>
          <p:cNvPr id="8" name="Footer Placeholder 7">
            <a:extLst>
              <a:ext uri="{FF2B5EF4-FFF2-40B4-BE49-F238E27FC236}">
                <a16:creationId xmlns:a16="http://schemas.microsoft.com/office/drawing/2014/main" id="{825F1358-C731-465B-BCB1-2CCBFD6ECF7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C8D59536-57D3-4C8A-A207-568465A32E45}"/>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662386898"/>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81E0804-8E9E-4C6E-B18D-44FE715B239E}"/>
              </a:ext>
            </a:extLst>
          </p:cNvPr>
          <p:cNvSpPr/>
          <p:nvPr/>
        </p:nvSpPr>
        <p:spPr>
          <a:xfrm>
            <a:off x="0" y="0"/>
            <a:ext cx="12192000" cy="4224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278AA1-17A5-44BF-8791-EACDA31F5D86}"/>
              </a:ext>
            </a:extLst>
          </p:cNvPr>
          <p:cNvSpPr>
            <a:spLocks noGrp="1"/>
          </p:cNvSpPr>
          <p:nvPr>
            <p:ph type="title"/>
          </p:nvPr>
        </p:nvSpPr>
        <p:spPr>
          <a:xfrm>
            <a:off x="960120" y="768096"/>
            <a:ext cx="10268712" cy="3136392"/>
          </a:xfrm>
        </p:spPr>
        <p:txBody>
          <a:bodyPr anchor="b">
            <a:normAutofit/>
          </a:bodyPr>
          <a:lstStyle>
            <a:lvl1pPr>
              <a:defRPr sz="72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01203A5-DA79-4778-AB85-150365748494}"/>
              </a:ext>
            </a:extLst>
          </p:cNvPr>
          <p:cNvSpPr>
            <a:spLocks noGrp="1"/>
          </p:cNvSpPr>
          <p:nvPr>
            <p:ph type="body" idx="1"/>
          </p:nvPr>
        </p:nvSpPr>
        <p:spPr>
          <a:xfrm>
            <a:off x="960120" y="4544568"/>
            <a:ext cx="10268712" cy="1545336"/>
          </a:xfrm>
        </p:spPr>
        <p:txBody>
          <a:bodyPr>
            <a:normAutofit/>
          </a:bodyPr>
          <a:lstStyle>
            <a:lvl1pPr marL="0" indent="0">
              <a:buNone/>
              <a:defRPr sz="36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9" name="Date Placeholder 8">
            <a:extLst>
              <a:ext uri="{FF2B5EF4-FFF2-40B4-BE49-F238E27FC236}">
                <a16:creationId xmlns:a16="http://schemas.microsoft.com/office/drawing/2014/main" id="{CE3B1B5E-0912-44AE-BAED-70B980E53915}"/>
              </a:ext>
            </a:extLst>
          </p:cNvPr>
          <p:cNvSpPr>
            <a:spLocks noGrp="1"/>
          </p:cNvSpPr>
          <p:nvPr>
            <p:ph type="dt" sz="half" idx="10"/>
          </p:nvPr>
        </p:nvSpPr>
        <p:spPr/>
        <p:txBody>
          <a:bodyPr/>
          <a:lstStyle/>
          <a:p>
            <a:pPr algn="r"/>
            <a:fld id="{A37D6D71-8B28-4ED6-B932-04B197003D23}" type="datetimeFigureOut">
              <a:rPr lang="en-US" smtClean="0"/>
              <a:pPr algn="r"/>
              <a:t>11/3/2023</a:t>
            </a:fld>
            <a:endParaRPr lang="en-US" dirty="0"/>
          </a:p>
        </p:txBody>
      </p:sp>
      <p:sp>
        <p:nvSpPr>
          <p:cNvPr id="10" name="Footer Placeholder 9">
            <a:extLst>
              <a:ext uri="{FF2B5EF4-FFF2-40B4-BE49-F238E27FC236}">
                <a16:creationId xmlns:a16="http://schemas.microsoft.com/office/drawing/2014/main" id="{346C82F1-A7B2-4F03-A26B-59D79BF5BFD5}"/>
              </a:ext>
            </a:extLst>
          </p:cNvPr>
          <p:cNvSpPr>
            <a:spLocks noGrp="1"/>
          </p:cNvSpPr>
          <p:nvPr>
            <p:ph type="ftr" sz="quarter" idx="11"/>
          </p:nvPr>
        </p:nvSpPr>
        <p:spPr/>
        <p:txBody>
          <a:bodyPr/>
          <a:lstStyle/>
          <a:p>
            <a:endParaRPr lang="en-US" dirty="0">
              <a:solidFill>
                <a:schemeClr val="tx1"/>
              </a:solidFill>
            </a:endParaRPr>
          </a:p>
        </p:txBody>
      </p:sp>
      <p:sp>
        <p:nvSpPr>
          <p:cNvPr id="11" name="Slide Number Placeholder 10">
            <a:extLst>
              <a:ext uri="{FF2B5EF4-FFF2-40B4-BE49-F238E27FC236}">
                <a16:creationId xmlns:a16="http://schemas.microsoft.com/office/drawing/2014/main" id="{B1DC1ABC-47A9-477B-A29D-F6690EE6B532}"/>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651541422"/>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5F398-F05F-4793-9FA5-5B817EB95A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17F1CD-2CD4-4BBB-AB36-73A20B1A8D69}"/>
              </a:ext>
            </a:extLst>
          </p:cNvPr>
          <p:cNvSpPr>
            <a:spLocks noGrp="1"/>
          </p:cNvSpPr>
          <p:nvPr>
            <p:ph sz="half" idx="1"/>
          </p:nvPr>
        </p:nvSpPr>
        <p:spPr>
          <a:xfrm>
            <a:off x="960120" y="2587752"/>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67BBE02-B884-4CCC-9CBD-13B792BBA2BE}"/>
              </a:ext>
            </a:extLst>
          </p:cNvPr>
          <p:cNvSpPr>
            <a:spLocks noGrp="1"/>
          </p:cNvSpPr>
          <p:nvPr>
            <p:ph sz="half" idx="2"/>
          </p:nvPr>
        </p:nvSpPr>
        <p:spPr>
          <a:xfrm>
            <a:off x="6412992" y="2583371"/>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11">
            <a:extLst>
              <a:ext uri="{FF2B5EF4-FFF2-40B4-BE49-F238E27FC236}">
                <a16:creationId xmlns:a16="http://schemas.microsoft.com/office/drawing/2014/main" id="{B7FBE509-AA68-4D63-A589-AD5DE7FFFECA}"/>
              </a:ext>
            </a:extLst>
          </p:cNvPr>
          <p:cNvSpPr>
            <a:spLocks noGrp="1"/>
          </p:cNvSpPr>
          <p:nvPr>
            <p:ph type="dt" sz="half" idx="10"/>
          </p:nvPr>
        </p:nvSpPr>
        <p:spPr/>
        <p:txBody>
          <a:bodyPr/>
          <a:lstStyle/>
          <a:p>
            <a:pPr algn="r"/>
            <a:fld id="{A37D6D71-8B28-4ED6-B932-04B197003D23}" type="datetimeFigureOut">
              <a:rPr lang="en-US" smtClean="0"/>
              <a:pPr algn="r"/>
              <a:t>11/3/2023</a:t>
            </a:fld>
            <a:endParaRPr lang="en-US" dirty="0"/>
          </a:p>
        </p:txBody>
      </p:sp>
      <p:sp>
        <p:nvSpPr>
          <p:cNvPr id="13" name="Footer Placeholder 12">
            <a:extLst>
              <a:ext uri="{FF2B5EF4-FFF2-40B4-BE49-F238E27FC236}">
                <a16:creationId xmlns:a16="http://schemas.microsoft.com/office/drawing/2014/main" id="{9C1A4D52-57E4-4F45-BC2C-9FD73E9CEC59}"/>
              </a:ext>
            </a:extLst>
          </p:cNvPr>
          <p:cNvSpPr>
            <a:spLocks noGrp="1"/>
          </p:cNvSpPr>
          <p:nvPr>
            <p:ph type="ftr" sz="quarter" idx="11"/>
          </p:nvPr>
        </p:nvSpPr>
        <p:spPr/>
        <p:txBody>
          <a:bodyPr/>
          <a:lstStyle/>
          <a:p>
            <a:endParaRPr lang="en-US" dirty="0">
              <a:solidFill>
                <a:schemeClr val="tx1"/>
              </a:solidFill>
            </a:endParaRPr>
          </a:p>
        </p:txBody>
      </p:sp>
      <p:sp>
        <p:nvSpPr>
          <p:cNvPr id="14" name="Slide Number Placeholder 13">
            <a:extLst>
              <a:ext uri="{FF2B5EF4-FFF2-40B4-BE49-F238E27FC236}">
                <a16:creationId xmlns:a16="http://schemas.microsoft.com/office/drawing/2014/main" id="{E76AD5E1-358D-4236-85AE-74713259EF08}"/>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794233956"/>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87D32C-166A-4FBE-B24D-C25769095429}"/>
              </a:ext>
            </a:extLst>
          </p:cNvPr>
          <p:cNvSpPr>
            <a:spLocks noGrp="1"/>
          </p:cNvSpPr>
          <p:nvPr>
            <p:ph type="body" idx="1"/>
          </p:nvPr>
        </p:nvSpPr>
        <p:spPr>
          <a:xfrm>
            <a:off x="960121"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EC567-F249-462A-B71A-9C40D50E26AA}"/>
              </a:ext>
            </a:extLst>
          </p:cNvPr>
          <p:cNvSpPr>
            <a:spLocks noGrp="1"/>
          </p:cNvSpPr>
          <p:nvPr>
            <p:ph sz="half" idx="2"/>
          </p:nvPr>
        </p:nvSpPr>
        <p:spPr>
          <a:xfrm>
            <a:off x="960120"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BB7D2C6-69D1-4DE4-BF68-5FB0623DB9E3}"/>
              </a:ext>
            </a:extLst>
          </p:cNvPr>
          <p:cNvSpPr>
            <a:spLocks noGrp="1"/>
          </p:cNvSpPr>
          <p:nvPr>
            <p:ph type="body" sz="quarter" idx="3"/>
          </p:nvPr>
        </p:nvSpPr>
        <p:spPr>
          <a:xfrm>
            <a:off x="6409944"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67CC7-ED09-4F8D-A39A-C5969D33B9F8}"/>
              </a:ext>
            </a:extLst>
          </p:cNvPr>
          <p:cNvSpPr>
            <a:spLocks noGrp="1"/>
          </p:cNvSpPr>
          <p:nvPr>
            <p:ph sz="quarter" idx="4"/>
          </p:nvPr>
        </p:nvSpPr>
        <p:spPr>
          <a:xfrm>
            <a:off x="6409944"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5F92A44F-DE98-4FB5-B474-5DCCDD267A79}"/>
              </a:ext>
            </a:extLst>
          </p:cNvPr>
          <p:cNvSpPr>
            <a:spLocks noGrp="1"/>
          </p:cNvSpPr>
          <p:nvPr>
            <p:ph type="dt" sz="half" idx="10"/>
          </p:nvPr>
        </p:nvSpPr>
        <p:spPr/>
        <p:txBody>
          <a:bodyPr/>
          <a:lstStyle/>
          <a:p>
            <a:pPr algn="r"/>
            <a:fld id="{A37D6D71-8B28-4ED6-B932-04B197003D23}" type="datetimeFigureOut">
              <a:rPr lang="en-US" smtClean="0"/>
              <a:pPr algn="r"/>
              <a:t>11/3/2023</a:t>
            </a:fld>
            <a:endParaRPr lang="en-US" dirty="0"/>
          </a:p>
        </p:txBody>
      </p:sp>
      <p:sp>
        <p:nvSpPr>
          <p:cNvPr id="11" name="Footer Placeholder 10">
            <a:extLst>
              <a:ext uri="{FF2B5EF4-FFF2-40B4-BE49-F238E27FC236}">
                <a16:creationId xmlns:a16="http://schemas.microsoft.com/office/drawing/2014/main" id="{3ACC79DA-A9E4-4E93-93F1-81907A901BBB}"/>
              </a:ext>
            </a:extLst>
          </p:cNvPr>
          <p:cNvSpPr>
            <a:spLocks noGrp="1"/>
          </p:cNvSpPr>
          <p:nvPr>
            <p:ph type="ftr" sz="quarter" idx="11"/>
          </p:nvPr>
        </p:nvSpPr>
        <p:spPr/>
        <p:txBody>
          <a:bodyPr/>
          <a:lstStyle/>
          <a:p>
            <a:endParaRPr lang="en-US" dirty="0">
              <a:solidFill>
                <a:schemeClr val="tx1"/>
              </a:solidFill>
            </a:endParaRPr>
          </a:p>
        </p:txBody>
      </p:sp>
      <p:sp>
        <p:nvSpPr>
          <p:cNvPr id="12" name="Slide Number Placeholder 11">
            <a:extLst>
              <a:ext uri="{FF2B5EF4-FFF2-40B4-BE49-F238E27FC236}">
                <a16:creationId xmlns:a16="http://schemas.microsoft.com/office/drawing/2014/main" id="{404DFE57-AA80-4ED8-AD77-35CC56F3FBC6}"/>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13" name="Title 12">
            <a:extLst>
              <a:ext uri="{FF2B5EF4-FFF2-40B4-BE49-F238E27FC236}">
                <a16:creationId xmlns:a16="http://schemas.microsoft.com/office/drawing/2014/main" id="{FB62259C-ADDF-4293-AD3B-AB2E04A748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67621509"/>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C7BA0-DC57-452F-85B7-C979AA690920}"/>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F1C53797-8D72-4774-AC93-EB9FDD650CCD}"/>
              </a:ext>
            </a:extLst>
          </p:cNvPr>
          <p:cNvSpPr>
            <a:spLocks noGrp="1"/>
          </p:cNvSpPr>
          <p:nvPr>
            <p:ph type="dt" sz="half" idx="10"/>
          </p:nvPr>
        </p:nvSpPr>
        <p:spPr/>
        <p:txBody>
          <a:bodyPr/>
          <a:lstStyle/>
          <a:p>
            <a:pPr algn="r"/>
            <a:fld id="{A37D6D71-8B28-4ED6-B932-04B197003D23}" type="datetimeFigureOut">
              <a:rPr lang="en-US" smtClean="0"/>
              <a:pPr algn="r"/>
              <a:t>11/3/2023</a:t>
            </a:fld>
            <a:endParaRPr lang="en-US" dirty="0"/>
          </a:p>
        </p:txBody>
      </p:sp>
      <p:sp>
        <p:nvSpPr>
          <p:cNvPr id="7" name="Footer Placeholder 6">
            <a:extLst>
              <a:ext uri="{FF2B5EF4-FFF2-40B4-BE49-F238E27FC236}">
                <a16:creationId xmlns:a16="http://schemas.microsoft.com/office/drawing/2014/main" id="{9E945AB7-1A32-4516-ABF9-B40958AE2E73}"/>
              </a:ext>
            </a:extLst>
          </p:cNvPr>
          <p:cNvSpPr>
            <a:spLocks noGrp="1"/>
          </p:cNvSpPr>
          <p:nvPr>
            <p:ph type="ftr" sz="quarter" idx="11"/>
          </p:nvPr>
        </p:nvSpPr>
        <p:spPr/>
        <p:txBody>
          <a:bodyPr/>
          <a:lstStyle/>
          <a:p>
            <a:endParaRPr lang="en-US" dirty="0">
              <a:solidFill>
                <a:schemeClr val="tx1"/>
              </a:solidFill>
            </a:endParaRPr>
          </a:p>
        </p:txBody>
      </p:sp>
      <p:sp>
        <p:nvSpPr>
          <p:cNvPr id="8" name="Slide Number Placeholder 7">
            <a:extLst>
              <a:ext uri="{FF2B5EF4-FFF2-40B4-BE49-F238E27FC236}">
                <a16:creationId xmlns:a16="http://schemas.microsoft.com/office/drawing/2014/main" id="{B22923C3-1D67-4089-A6B1-9A10315E807F}"/>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4270155375"/>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C0A8DC1-14F6-453B-A724-D6493F063F83}"/>
              </a:ext>
            </a:extLst>
          </p:cNvPr>
          <p:cNvSpPr>
            <a:spLocks noGrp="1"/>
          </p:cNvSpPr>
          <p:nvPr>
            <p:ph type="dt" sz="half" idx="10"/>
          </p:nvPr>
        </p:nvSpPr>
        <p:spPr/>
        <p:txBody>
          <a:bodyPr/>
          <a:lstStyle/>
          <a:p>
            <a:pPr algn="r"/>
            <a:fld id="{A37D6D71-8B28-4ED6-B932-04B197003D23}" type="datetimeFigureOut">
              <a:rPr lang="en-US" smtClean="0"/>
              <a:pPr algn="r"/>
              <a:t>11/3/2023</a:t>
            </a:fld>
            <a:endParaRPr lang="en-US" dirty="0"/>
          </a:p>
        </p:txBody>
      </p:sp>
      <p:sp>
        <p:nvSpPr>
          <p:cNvPr id="6" name="Footer Placeholder 5">
            <a:extLst>
              <a:ext uri="{FF2B5EF4-FFF2-40B4-BE49-F238E27FC236}">
                <a16:creationId xmlns:a16="http://schemas.microsoft.com/office/drawing/2014/main" id="{66E63FF0-1A91-4698-B12A-112D05373593}"/>
              </a:ext>
            </a:extLst>
          </p:cNvPr>
          <p:cNvSpPr>
            <a:spLocks noGrp="1"/>
          </p:cNvSpPr>
          <p:nvPr>
            <p:ph type="ftr" sz="quarter" idx="11"/>
          </p:nvPr>
        </p:nvSpPr>
        <p:spPr/>
        <p:txBody>
          <a:bodyPr/>
          <a:lstStyle/>
          <a:p>
            <a:endParaRPr lang="en-US" dirty="0">
              <a:solidFill>
                <a:schemeClr val="tx1"/>
              </a:solidFill>
            </a:endParaRPr>
          </a:p>
        </p:txBody>
      </p:sp>
      <p:sp>
        <p:nvSpPr>
          <p:cNvPr id="7" name="Slide Number Placeholder 6">
            <a:extLst>
              <a:ext uri="{FF2B5EF4-FFF2-40B4-BE49-F238E27FC236}">
                <a16:creationId xmlns:a16="http://schemas.microsoft.com/office/drawing/2014/main" id="{1E066D53-44B3-4F04-93FD-9756A60139F9}"/>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864397983"/>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3A0FE-F7E3-433E-9A29-D778690D223A}"/>
              </a:ext>
            </a:extLst>
          </p:cNvPr>
          <p:cNvSpPr>
            <a:spLocks noGrp="1"/>
          </p:cNvSpPr>
          <p:nvPr>
            <p:ph idx="1"/>
          </p:nvPr>
        </p:nvSpPr>
        <p:spPr>
          <a:xfrm>
            <a:off x="5183188" y="2591850"/>
            <a:ext cx="6045644" cy="3593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794B15D-55F5-4208-AF40-41CAFEB56F4C}"/>
              </a:ext>
            </a:extLst>
          </p:cNvPr>
          <p:cNvSpPr>
            <a:spLocks noGrp="1"/>
          </p:cNvSpPr>
          <p:nvPr>
            <p:ph type="body" sz="half" idx="2"/>
          </p:nvPr>
        </p:nvSpPr>
        <p:spPr>
          <a:xfrm>
            <a:off x="960120" y="2591850"/>
            <a:ext cx="3811905" cy="3277137"/>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E8A46CE7-2F0F-4C85-B633-B9FCB8347AE7}"/>
              </a:ext>
            </a:extLst>
          </p:cNvPr>
          <p:cNvSpPr>
            <a:spLocks noGrp="1"/>
          </p:cNvSpPr>
          <p:nvPr>
            <p:ph type="dt" sz="half" idx="10"/>
          </p:nvPr>
        </p:nvSpPr>
        <p:spPr/>
        <p:txBody>
          <a:bodyPr/>
          <a:lstStyle/>
          <a:p>
            <a:pPr algn="r"/>
            <a:fld id="{A37D6D71-8B28-4ED6-B932-04B197003D23}" type="datetimeFigureOut">
              <a:rPr lang="en-US" smtClean="0"/>
              <a:pPr algn="r"/>
              <a:t>11/3/2023</a:t>
            </a:fld>
            <a:endParaRPr lang="en-US" dirty="0"/>
          </a:p>
        </p:txBody>
      </p:sp>
      <p:sp>
        <p:nvSpPr>
          <p:cNvPr id="9" name="Footer Placeholder 8">
            <a:extLst>
              <a:ext uri="{FF2B5EF4-FFF2-40B4-BE49-F238E27FC236}">
                <a16:creationId xmlns:a16="http://schemas.microsoft.com/office/drawing/2014/main" id="{D0900919-3A73-4918-9D97-8DBE7ABB7A19}"/>
              </a:ext>
            </a:extLst>
          </p:cNvPr>
          <p:cNvSpPr>
            <a:spLocks noGrp="1"/>
          </p:cNvSpPr>
          <p:nvPr>
            <p:ph type="ftr" sz="quarter" idx="11"/>
          </p:nvPr>
        </p:nvSpPr>
        <p:spPr/>
        <p:txBody>
          <a:bodyPr/>
          <a:lstStyle/>
          <a:p>
            <a:endParaRPr lang="en-US" dirty="0">
              <a:solidFill>
                <a:schemeClr val="tx1"/>
              </a:solidFill>
            </a:endParaRPr>
          </a:p>
        </p:txBody>
      </p:sp>
      <p:sp>
        <p:nvSpPr>
          <p:cNvPr id="10" name="Slide Number Placeholder 9">
            <a:extLst>
              <a:ext uri="{FF2B5EF4-FFF2-40B4-BE49-F238E27FC236}">
                <a16:creationId xmlns:a16="http://schemas.microsoft.com/office/drawing/2014/main" id="{08BC1001-E44E-4A9A-9E60-2E319A844F65}"/>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11" name="Title 10">
            <a:extLst>
              <a:ext uri="{FF2B5EF4-FFF2-40B4-BE49-F238E27FC236}">
                <a16:creationId xmlns:a16="http://schemas.microsoft.com/office/drawing/2014/main" id="{A125AC31-022C-40AA-B65C-C9AC48395A6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40280347"/>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797A575-703F-410E-9A84-F9B578FEAE80}"/>
              </a:ext>
            </a:extLst>
          </p:cNvPr>
          <p:cNvSpPr>
            <a:spLocks noGrp="1"/>
          </p:cNvSpPr>
          <p:nvPr>
            <p:ph type="pic" idx="1"/>
          </p:nvPr>
        </p:nvSpPr>
        <p:spPr>
          <a:xfrm>
            <a:off x="0" y="2267712"/>
            <a:ext cx="6571469" cy="4590288"/>
          </a:xfrm>
          <a:solidFill>
            <a:schemeClr val="bg1">
              <a:lumMod val="85000"/>
            </a:schemeClr>
          </a:solidFill>
          <a:ln>
            <a:no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1518B509-934D-400A-A922-45B61AC6EDD8}"/>
              </a:ext>
            </a:extLst>
          </p:cNvPr>
          <p:cNvSpPr>
            <a:spLocks noGrp="1"/>
          </p:cNvSpPr>
          <p:nvPr>
            <p:ph type="body" sz="half" idx="2"/>
          </p:nvPr>
        </p:nvSpPr>
        <p:spPr>
          <a:xfrm>
            <a:off x="7235971" y="2587752"/>
            <a:ext cx="3992856" cy="3593592"/>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99813C51-6954-4F3A-A043-D1BCC8B50F83}"/>
              </a:ext>
            </a:extLst>
          </p:cNvPr>
          <p:cNvSpPr>
            <a:spLocks noGrp="1"/>
          </p:cNvSpPr>
          <p:nvPr>
            <p:ph type="dt" sz="half" idx="10"/>
          </p:nvPr>
        </p:nvSpPr>
        <p:spPr/>
        <p:txBody>
          <a:bodyPr/>
          <a:lstStyle/>
          <a:p>
            <a:pPr algn="r"/>
            <a:fld id="{A37D6D71-8B28-4ED6-B932-04B197003D23}" type="datetimeFigureOut">
              <a:rPr lang="en-US" smtClean="0"/>
              <a:pPr algn="r"/>
              <a:t>11/3/2023</a:t>
            </a:fld>
            <a:endParaRPr lang="en-US" dirty="0"/>
          </a:p>
        </p:txBody>
      </p:sp>
      <p:sp>
        <p:nvSpPr>
          <p:cNvPr id="9" name="Footer Placeholder 8">
            <a:extLst>
              <a:ext uri="{FF2B5EF4-FFF2-40B4-BE49-F238E27FC236}">
                <a16:creationId xmlns:a16="http://schemas.microsoft.com/office/drawing/2014/main" id="{C0AC32FB-49A3-40E4-9D24-177597043627}"/>
              </a:ext>
            </a:extLst>
          </p:cNvPr>
          <p:cNvSpPr>
            <a:spLocks noGrp="1"/>
          </p:cNvSpPr>
          <p:nvPr>
            <p:ph type="ftr" sz="quarter" idx="11"/>
          </p:nvPr>
        </p:nvSpPr>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dirty="0">
              <a:effectLst>
                <a:outerShdw blurRad="50800" dist="38100" dir="2700000" algn="tl" rotWithShape="0">
                  <a:prstClr val="black">
                    <a:alpha val="43000"/>
                  </a:prstClr>
                </a:outerShdw>
              </a:effectLst>
            </a:endParaRPr>
          </a:p>
        </p:txBody>
      </p:sp>
      <p:sp>
        <p:nvSpPr>
          <p:cNvPr id="10" name="Slide Number Placeholder 9">
            <a:extLst>
              <a:ext uri="{FF2B5EF4-FFF2-40B4-BE49-F238E27FC236}">
                <a16:creationId xmlns:a16="http://schemas.microsoft.com/office/drawing/2014/main" id="{EC93F5E6-DAE6-447B-8038-5F4C9A799F57}"/>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2" name="Title 1">
            <a:extLst>
              <a:ext uri="{FF2B5EF4-FFF2-40B4-BE49-F238E27FC236}">
                <a16:creationId xmlns:a16="http://schemas.microsoft.com/office/drawing/2014/main" id="{9BFF97FB-514D-4FE8-A9A4-E9A111A56ED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73265216"/>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327B9-64C6-4AFE-8E67-F60CD17A800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92656D-F600-4D76-8A0F-BDBE78759B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A13412-4939-4879-B91F-BB5B029B6CEB}"/>
              </a:ext>
            </a:extLst>
          </p:cNvPr>
          <p:cNvSpPr>
            <a:spLocks noGrp="1"/>
          </p:cNvSpPr>
          <p:nvPr>
            <p:ph type="dt" sz="half" idx="10"/>
          </p:nvPr>
        </p:nvSpPr>
        <p:spPr/>
        <p:txBody>
          <a:bodyPr/>
          <a:lstStyle/>
          <a:p>
            <a:pPr algn="r"/>
            <a:fld id="{A37D6D71-8B28-4ED6-B932-04B197003D23}" type="datetimeFigureOut">
              <a:rPr lang="en-US" smtClean="0"/>
              <a:pPr algn="r"/>
              <a:t>11/3/2023</a:t>
            </a:fld>
            <a:endParaRPr lang="en-US" dirty="0"/>
          </a:p>
        </p:txBody>
      </p:sp>
      <p:sp>
        <p:nvSpPr>
          <p:cNvPr id="8" name="Footer Placeholder 7">
            <a:extLst>
              <a:ext uri="{FF2B5EF4-FFF2-40B4-BE49-F238E27FC236}">
                <a16:creationId xmlns:a16="http://schemas.microsoft.com/office/drawing/2014/main" id="{95237DB9-DE7D-4687-82D7-612600F06C3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6C819356-0444-4C23-82D3-E2FDE28D3DCB}"/>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0443475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EB51B7C-D548-4AB7-90A4-C196105E6D56}"/>
              </a:ext>
            </a:extLst>
          </p:cNvPr>
          <p:cNvSpPr/>
          <p:nvPr/>
        </p:nvSpPr>
        <p:spPr>
          <a:xfrm>
            <a:off x="7108274" y="0"/>
            <a:ext cx="508372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32DC521B-8B54-4843-9FF4-B2C30FA0043F}"/>
              </a:ext>
            </a:extLst>
          </p:cNvPr>
          <p:cNvSpPr>
            <a:spLocks noGrp="1"/>
          </p:cNvSpPr>
          <p:nvPr>
            <p:ph type="title" orient="vert"/>
          </p:nvPr>
        </p:nvSpPr>
        <p:spPr>
          <a:xfrm>
            <a:off x="7751740" y="643467"/>
            <a:ext cx="3477092" cy="5533495"/>
          </a:xfrm>
        </p:spPr>
        <p:txBody>
          <a:bodyPr vert="eaVert" tIns="91440" bIns="91440"/>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410E3F10-9E27-41E6-A965-4243E37BE3D5}"/>
              </a:ext>
            </a:extLst>
          </p:cNvPr>
          <p:cNvSpPr>
            <a:spLocks noGrp="1"/>
          </p:cNvSpPr>
          <p:nvPr>
            <p:ph type="body" orient="vert" idx="1"/>
          </p:nvPr>
        </p:nvSpPr>
        <p:spPr>
          <a:xfrm>
            <a:off x="960120" y="643467"/>
            <a:ext cx="5504687" cy="5533496"/>
          </a:xfrm>
        </p:spPr>
        <p:txBody>
          <a:bodyPr vert="eaVert" tIns="91440" bIns="914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6341D62D-51A0-4AD7-8027-BF548FB6AAF3}"/>
              </a:ext>
            </a:extLst>
          </p:cNvPr>
          <p:cNvSpPr>
            <a:spLocks noGrp="1"/>
          </p:cNvSpPr>
          <p:nvPr>
            <p:ph type="dt" sz="half" idx="10"/>
          </p:nvPr>
        </p:nvSpPr>
        <p:spPr>
          <a:xfrm>
            <a:off x="7617898" y="6356350"/>
            <a:ext cx="2522798" cy="365125"/>
          </a:xfrm>
        </p:spPr>
        <p:txBody>
          <a:bodyPr/>
          <a:lstStyle>
            <a:lvl1pPr>
              <a:defRPr>
                <a:solidFill>
                  <a:schemeClr val="bg1"/>
                </a:solidFill>
              </a:defRPr>
            </a:lvl1pPr>
          </a:lstStyle>
          <a:p>
            <a:pPr algn="r"/>
            <a:fld id="{A37D6D71-8B28-4ED6-B932-04B197003D23}" type="datetimeFigureOut">
              <a:rPr lang="en-US" smtClean="0"/>
              <a:pPr algn="r"/>
              <a:t>11/3/2023</a:t>
            </a:fld>
            <a:endParaRPr lang="en-US" dirty="0"/>
          </a:p>
        </p:txBody>
      </p:sp>
      <p:sp>
        <p:nvSpPr>
          <p:cNvPr id="8" name="Footer Placeholder 7">
            <a:extLst>
              <a:ext uri="{FF2B5EF4-FFF2-40B4-BE49-F238E27FC236}">
                <a16:creationId xmlns:a16="http://schemas.microsoft.com/office/drawing/2014/main" id="{A5857492-A701-44A1-B1D5-7B2C8CD06582}"/>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EED2E8AE-F1AA-4D19-A434-102501D3B460}"/>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973701484"/>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D153959-30FA-4987-A094-7243641F474B}"/>
              </a:ext>
            </a:extLst>
          </p:cNvPr>
          <p:cNvSpPr/>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50216229-A6DB-436A-B327-667E80F0A563}"/>
              </a:ext>
            </a:extLst>
          </p:cNvPr>
          <p:cNvSpPr>
            <a:spLocks noGrp="1"/>
          </p:cNvSpPr>
          <p:nvPr>
            <p:ph type="title"/>
          </p:nvPr>
        </p:nvSpPr>
        <p:spPr>
          <a:xfrm>
            <a:off x="960120" y="317814"/>
            <a:ext cx="10268712" cy="170078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2B351D-270D-480D-8AF5-6A213ED2B3FB}"/>
              </a:ext>
            </a:extLst>
          </p:cNvPr>
          <p:cNvSpPr>
            <a:spLocks noGrp="1"/>
          </p:cNvSpPr>
          <p:nvPr>
            <p:ph type="body" idx="1"/>
          </p:nvPr>
        </p:nvSpPr>
        <p:spPr>
          <a:xfrm>
            <a:off x="960120" y="2587752"/>
            <a:ext cx="10268712" cy="35935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1EB0E73-3310-4A8F-BB4A-7A6A99121A61}"/>
              </a:ext>
            </a:extLst>
          </p:cNvPr>
          <p:cNvSpPr>
            <a:spLocks noGrp="1"/>
          </p:cNvSpPr>
          <p:nvPr>
            <p:ph type="dt" sz="half" idx="2"/>
          </p:nvPr>
        </p:nvSpPr>
        <p:spPr>
          <a:xfrm>
            <a:off x="6903720" y="6356350"/>
            <a:ext cx="3236976" cy="365125"/>
          </a:xfrm>
          <a:prstGeom prst="rect">
            <a:avLst/>
          </a:prstGeom>
        </p:spPr>
        <p:txBody>
          <a:bodyPr vert="horz" lIns="91440" tIns="45720" rIns="91440" bIns="45720" rtlCol="0" anchor="ctr"/>
          <a:lstStyle>
            <a:lvl1pPr algn="just">
              <a:defRPr sz="1200" spc="50" baseline="0">
                <a:solidFill>
                  <a:schemeClr val="tx1"/>
                </a:solidFill>
              </a:defRPr>
            </a:lvl1pPr>
          </a:lstStyle>
          <a:p>
            <a:pPr algn="r"/>
            <a:fld id="{A37D6D71-8B28-4ED6-B932-04B197003D23}" type="datetimeFigureOut">
              <a:rPr lang="en-US" smtClean="0"/>
              <a:pPr algn="r"/>
              <a:t>11/3/2023</a:t>
            </a:fld>
            <a:endParaRPr lang="en-US" spc="50" dirty="0"/>
          </a:p>
        </p:txBody>
      </p:sp>
      <p:sp>
        <p:nvSpPr>
          <p:cNvPr id="5" name="Footer Placeholder 4">
            <a:extLst>
              <a:ext uri="{FF2B5EF4-FFF2-40B4-BE49-F238E27FC236}">
                <a16:creationId xmlns:a16="http://schemas.microsoft.com/office/drawing/2014/main" id="{1381C4C0-515B-4404-A780-C31E7DFE54A4}"/>
              </a:ext>
            </a:extLst>
          </p:cNvPr>
          <p:cNvSpPr>
            <a:spLocks noGrp="1"/>
          </p:cNvSpPr>
          <p:nvPr>
            <p:ph type="ftr" sz="quarter" idx="3"/>
          </p:nvPr>
        </p:nvSpPr>
        <p:spPr>
          <a:xfrm>
            <a:off x="960120" y="6356350"/>
            <a:ext cx="5504688" cy="365125"/>
          </a:xfrm>
          <a:prstGeom prst="rect">
            <a:avLst/>
          </a:prstGeom>
        </p:spPr>
        <p:txBody>
          <a:bodyPr vert="horz" lIns="91440" tIns="45720" rIns="91440" bIns="45720" rtlCol="0" anchor="ctr"/>
          <a:lstStyle>
            <a:lvl1pPr algn="l">
              <a:defRPr sz="1100" cap="all" spc="50" baseline="0">
                <a:solidFill>
                  <a:schemeClr val="tx1"/>
                </a:solidFill>
              </a:defRPr>
            </a:lvl1pPr>
          </a:lstStyle>
          <a:p>
            <a:endParaRPr lang="en-US" spc="50" dirty="0"/>
          </a:p>
        </p:txBody>
      </p:sp>
      <p:sp>
        <p:nvSpPr>
          <p:cNvPr id="6" name="Slide Number Placeholder 5">
            <a:extLst>
              <a:ext uri="{FF2B5EF4-FFF2-40B4-BE49-F238E27FC236}">
                <a16:creationId xmlns:a16="http://schemas.microsoft.com/office/drawing/2014/main" id="{944C30C7-F013-428C-A6F7-A8CCCD14CEF4}"/>
              </a:ext>
            </a:extLst>
          </p:cNvPr>
          <p:cNvSpPr>
            <a:spLocks noGrp="1"/>
          </p:cNvSpPr>
          <p:nvPr>
            <p:ph type="sldNum" sz="quarter" idx="4"/>
          </p:nvPr>
        </p:nvSpPr>
        <p:spPr>
          <a:xfrm>
            <a:off x="10296144" y="6356350"/>
            <a:ext cx="932688" cy="365125"/>
          </a:xfrm>
          <a:prstGeom prst="rect">
            <a:avLst/>
          </a:prstGeom>
        </p:spPr>
        <p:txBody>
          <a:bodyPr vert="horz" lIns="91440" tIns="45720" rIns="91440" bIns="45720" rtlCol="0" anchor="ctr"/>
          <a:lstStyle>
            <a:lvl1pPr algn="r">
              <a:defRPr sz="1200">
                <a:solidFill>
                  <a:schemeClr val="tx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714917034"/>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0" r:id="rId6"/>
    <p:sldLayoutId id="2147483726" r:id="rId7"/>
    <p:sldLayoutId id="2147483727" r:id="rId8"/>
    <p:sldLayoutId id="2147483728" r:id="rId9"/>
    <p:sldLayoutId id="2147483729" r:id="rId10"/>
    <p:sldLayoutId id="2147483731" r:id="rId11"/>
  </p:sldLayoutIdLst>
  <p:transition spd="slow">
    <p:push dir="u"/>
  </p:transition>
  <p:txStyles>
    <p:title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p:titleStyle>
    <p:body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iaingould.co.uk/2021/11/26/police-abuse-of-stop-and-search-powers/"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iaingould.co.uk/2022/01/21/police-misuse-of-stop-search-powers-a-vicious-circle/"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www.bbc.co.uk/news/articles/c9ejz9xzy3go" TargetMode="External"/><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hyperlink" Target="https://www.bbc.co.uk/news/uk-england-london-67084111" TargetMode="External"/><Relationship Id="rId5" Type="http://schemas.openxmlformats.org/officeDocument/2006/relationships/hyperlink" Target="https://www.bbc.co.uk/news/uk-61167875" TargetMode="Externa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hyperlink" Target="https://www.bbc.co.uk/news/uk-england-london-64733390" TargetMode="External"/><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hyperlink" Target="https://www.gov.uk/guidance/police-and-criminal-evidence-act-1984-pace-codes-of-practice" TargetMode="External"/><Relationship Id="rId13" Type="http://schemas.openxmlformats.org/officeDocument/2006/relationships/hyperlink" Target="https://www.gov.uk/police-powers-to-stop-and-search-your-rights" TargetMode="External"/><Relationship Id="rId3" Type="http://schemas.openxmlformats.org/officeDocument/2006/relationships/hyperlink" Target="https://www.college.police.uk/app/stop-and-search/fair" TargetMode="External"/><Relationship Id="rId7" Type="http://schemas.openxmlformats.org/officeDocument/2006/relationships/hyperlink" Target="https://iaingould.co.uk/2020/09/14/the-gowisely-procedure-and-unlawful-stop-and-search/" TargetMode="External"/><Relationship Id="rId12" Type="http://schemas.openxmlformats.org/officeDocument/2006/relationships/hyperlink" Target="https://www.stop-watch.org/what-we-do/research/section-1-factsheet/#:~:text=section%2060%20factsheet).-" TargetMode="External"/><Relationship Id="rId2" Type="http://schemas.openxmlformats.org/officeDocument/2006/relationships/hyperlink" Target="https://www.college.police.uk/app/national-decision-model/national-decision-model" TargetMode="External"/><Relationship Id="rId1" Type="http://schemas.openxmlformats.org/officeDocument/2006/relationships/slideLayout" Target="../slideLayouts/slideLayout2.xml"/><Relationship Id="rId6" Type="http://schemas.openxmlformats.org/officeDocument/2006/relationships/hyperlink" Target="https://www.bbc.co.uk/news/articles/c9ejz9xzy3go" TargetMode="External"/><Relationship Id="rId11" Type="http://schemas.openxmlformats.org/officeDocument/2006/relationships/hyperlink" Target="https://www.bbc.co.uk/news/uk-england-london-64733390" TargetMode="External"/><Relationship Id="rId5" Type="http://schemas.openxmlformats.org/officeDocument/2006/relationships/hyperlink" Target="https://assets.college.police.uk/s3fs-public/2022-04/Fair-cop-2-%20organisational-justice-behaviour-and-ethical-policing.pdf" TargetMode="External"/><Relationship Id="rId15" Type="http://schemas.openxmlformats.org/officeDocument/2006/relationships/hyperlink" Target="https://ministryofinjustice.co.uk/what-is-policing-by-consent/#:~:text=It%20is%20a%20concept%20rooted" TargetMode="External"/><Relationship Id="rId10" Type="http://schemas.openxmlformats.org/officeDocument/2006/relationships/hyperlink" Target="https://www.legislation.gov.uk/ukpga/1984/60/section/1" TargetMode="External"/><Relationship Id="rId4" Type="http://schemas.openxmlformats.org/officeDocument/2006/relationships/hyperlink" Target="https://www.college.police.uk/app/stop-and-search/stop-and-search" TargetMode="External"/><Relationship Id="rId9" Type="http://schemas.openxmlformats.org/officeDocument/2006/relationships/hyperlink" Target="https://assets.publishing.service.gov.uk/media/5a74e216e5274a59fa715b3e/PaceCodeAWeb.pdf" TargetMode="External"/><Relationship Id="rId14" Type="http://schemas.openxmlformats.org/officeDocument/2006/relationships/hyperlink" Target="https://www.gov.uk/government/publications/pace-code-a-2023/pace-code-a-2023-accessibl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2"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65E0E3C-32F3-480B-9842-7611BBE2E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345" y="0"/>
            <a:ext cx="753465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315736" y="640081"/>
            <a:ext cx="5916145" cy="3812102"/>
          </a:xfrm>
        </p:spPr>
        <p:txBody>
          <a:bodyPr vert="horz" lIns="91440" tIns="45720" rIns="91440" bIns="45720" rtlCol="0" anchor="b">
            <a:noAutofit/>
          </a:bodyPr>
          <a:lstStyle/>
          <a:p>
            <a:pPr algn="l"/>
            <a:r>
              <a:rPr lang="en-GB" sz="2900" b="1" dirty="0">
                <a:solidFill>
                  <a:schemeClr val="bg1"/>
                </a:solidFill>
                <a:ea typeface="+mj-lt"/>
                <a:cs typeface="+mj-lt"/>
              </a:rPr>
              <a:t>'Demonstrate a systematic knowledge and understanding on why it is essential that the police use the stop search powers fairly and the impact upon modern society and policing when this is not done effectively.'</a:t>
            </a:r>
            <a:endParaRPr lang="en-US" sz="2900" dirty="0">
              <a:solidFill>
                <a:schemeClr val="bg1"/>
              </a:solidFill>
              <a:ea typeface="+mj-lt"/>
              <a:cs typeface="+mj-lt"/>
            </a:endParaRPr>
          </a:p>
          <a:p>
            <a:pPr algn="l"/>
            <a:endParaRPr lang="en-GB" sz="2900">
              <a:solidFill>
                <a:schemeClr val="bg1"/>
              </a:solidFill>
              <a:cs typeface="Calibri Light"/>
            </a:endParaRPr>
          </a:p>
        </p:txBody>
      </p:sp>
      <p:sp>
        <p:nvSpPr>
          <p:cNvPr id="6" name="TextBox 5">
            <a:extLst>
              <a:ext uri="{FF2B5EF4-FFF2-40B4-BE49-F238E27FC236}">
                <a16:creationId xmlns:a16="http://schemas.microsoft.com/office/drawing/2014/main" id="{543E7AED-B6D8-54D8-11C8-859038C9CF19}"/>
              </a:ext>
            </a:extLst>
          </p:cNvPr>
          <p:cNvSpPr txBox="1"/>
          <p:nvPr/>
        </p:nvSpPr>
        <p:spPr>
          <a:xfrm>
            <a:off x="5319203" y="4631184"/>
            <a:ext cx="244135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FFFF"/>
                </a:solidFill>
              </a:rPr>
              <a:t>Lauren Evans</a:t>
            </a:r>
          </a:p>
          <a:p>
            <a:r>
              <a:rPr lang="en-GB" dirty="0">
                <a:solidFill>
                  <a:srgbClr val="FFFFFF"/>
                </a:solidFill>
              </a:rPr>
              <a:t>2101181</a:t>
            </a:r>
          </a:p>
        </p:txBody>
      </p:sp>
      <p:pic>
        <p:nvPicPr>
          <p:cNvPr id="9" name="Picture 8" descr="A person and person in a yellow vest&#10;&#10;Description automatically generated">
            <a:extLst>
              <a:ext uri="{FF2B5EF4-FFF2-40B4-BE49-F238E27FC236}">
                <a16:creationId xmlns:a16="http://schemas.microsoft.com/office/drawing/2014/main" id="{F76886DA-72EA-9C39-DB80-EB82F22AAA7E}"/>
              </a:ext>
            </a:extLst>
          </p:cNvPr>
          <p:cNvPicPr>
            <a:picLocks noChangeAspect="1"/>
          </p:cNvPicPr>
          <p:nvPr/>
        </p:nvPicPr>
        <p:blipFill>
          <a:blip r:embed="rId2"/>
          <a:stretch>
            <a:fillRect/>
          </a:stretch>
        </p:blipFill>
        <p:spPr>
          <a:xfrm>
            <a:off x="8878" y="-7814"/>
            <a:ext cx="4768788" cy="6881027"/>
          </a:xfrm>
          <a:prstGeom prst="rect">
            <a:avLst/>
          </a:prstGeom>
        </p:spPr>
      </p:pic>
      <p:sp>
        <p:nvSpPr>
          <p:cNvPr id="11" name="TextBox 10">
            <a:extLst>
              <a:ext uri="{FF2B5EF4-FFF2-40B4-BE49-F238E27FC236}">
                <a16:creationId xmlns:a16="http://schemas.microsoft.com/office/drawing/2014/main" id="{9FF40EFD-5871-9A35-25D5-1D0A3091D0A7}"/>
              </a:ext>
            </a:extLst>
          </p:cNvPr>
          <p:cNvSpPr txBox="1"/>
          <p:nvPr/>
        </p:nvSpPr>
        <p:spPr>
          <a:xfrm>
            <a:off x="1380478" y="4635623"/>
            <a:ext cx="2247530" cy="3175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13" name="TextBox 12">
            <a:extLst>
              <a:ext uri="{FF2B5EF4-FFF2-40B4-BE49-F238E27FC236}">
                <a16:creationId xmlns:a16="http://schemas.microsoft.com/office/drawing/2014/main" id="{D9D67649-165C-E82A-7FF9-44171886D55C}"/>
              </a:ext>
            </a:extLst>
          </p:cNvPr>
          <p:cNvSpPr txBox="1"/>
          <p:nvPr/>
        </p:nvSpPr>
        <p:spPr>
          <a:xfrm>
            <a:off x="4779145" y="6606466"/>
            <a:ext cx="5903649"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50" u="sng" dirty="0">
                <a:solidFill>
                  <a:schemeClr val="bg1"/>
                </a:solidFill>
                <a:ea typeface="+mn-lt"/>
                <a:cs typeface="+mn-lt"/>
                <a:hlinkClick r:id="rId3">
                  <a:extLst>
                    <a:ext uri="{A12FA001-AC4F-418D-AE19-62706E023703}">
                      <ahyp:hlinkClr xmlns:ahyp="http://schemas.microsoft.com/office/drawing/2018/hyperlinkcolor" val="tx"/>
                    </a:ext>
                  </a:extLst>
                </a:hlinkClick>
              </a:rPr>
              <a:t>https://iaingould.co.uk/2021/11/26/police-abuse-of-stop-and-search-powers/</a:t>
            </a:r>
            <a:r>
              <a:rPr lang="en-GB" sz="1050" dirty="0">
                <a:solidFill>
                  <a:schemeClr val="bg1"/>
                </a:solidFill>
                <a:ea typeface="+mn-lt"/>
                <a:cs typeface="+mn-lt"/>
              </a:rPr>
              <a:t> </a:t>
            </a:r>
            <a:endParaRPr lang="en-US" sz="1050" dirty="0">
              <a:solidFill>
                <a:schemeClr val="bg1"/>
              </a:solidFill>
            </a:endParaRPr>
          </a:p>
        </p:txBody>
      </p:sp>
    </p:spTree>
    <p:extLst>
      <p:ext uri="{BB962C8B-B14F-4D97-AF65-F5344CB8AC3E}">
        <p14:creationId xmlns:p14="http://schemas.microsoft.com/office/powerpoint/2010/main" val="10985722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0DD3ED-4FF3-E7AB-6666-E442DFB211A5}"/>
              </a:ext>
            </a:extLst>
          </p:cNvPr>
          <p:cNvSpPr>
            <a:spLocks noGrp="1"/>
          </p:cNvSpPr>
          <p:nvPr>
            <p:ph type="title"/>
          </p:nvPr>
        </p:nvSpPr>
        <p:spPr>
          <a:xfrm>
            <a:off x="960120" y="317814"/>
            <a:ext cx="10268712" cy="1700784"/>
          </a:xfrm>
        </p:spPr>
        <p:txBody>
          <a:bodyPr>
            <a:normAutofit fontScale="90000"/>
          </a:bodyPr>
          <a:lstStyle/>
          <a:p>
            <a:r>
              <a:rPr lang="en-GB" dirty="0"/>
              <a:t>What is meant by stop and search?</a:t>
            </a:r>
          </a:p>
        </p:txBody>
      </p:sp>
      <p:sp>
        <p:nvSpPr>
          <p:cNvPr id="10" name="Rectangle 9">
            <a:extLst>
              <a:ext uri="{FF2B5EF4-FFF2-40B4-BE49-F238E27FC236}">
                <a16:creationId xmlns:a16="http://schemas.microsoft.com/office/drawing/2014/main" id="{27248369-464E-49D1-91FC-BC34A50A6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2264989"/>
            <a:ext cx="12188952" cy="395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C5F28F3-A272-E3E4-F673-869EAE7961EA}"/>
              </a:ext>
            </a:extLst>
          </p:cNvPr>
          <p:cNvSpPr>
            <a:spLocks noGrp="1"/>
          </p:cNvSpPr>
          <p:nvPr>
            <p:ph idx="1"/>
          </p:nvPr>
        </p:nvSpPr>
        <p:spPr>
          <a:xfrm>
            <a:off x="249906" y="2609946"/>
            <a:ext cx="3344130" cy="2133598"/>
          </a:xfrm>
        </p:spPr>
        <p:txBody>
          <a:bodyPr vert="horz" lIns="91440" tIns="45720" rIns="91440" bIns="45720" rtlCol="0" anchor="t">
            <a:normAutofit lnSpcReduction="10000"/>
          </a:bodyPr>
          <a:lstStyle/>
          <a:p>
            <a:pPr marL="457200" indent="-457200">
              <a:buFont typeface="Wingdings" panose="020B0604020202020204" pitchFamily="34" charset="0"/>
              <a:buChar char="Ø"/>
            </a:pPr>
            <a:r>
              <a:rPr lang="en-GB" sz="2000" dirty="0">
                <a:ea typeface="+mn-lt"/>
                <a:cs typeface="+mn-lt"/>
              </a:rPr>
              <a:t>A </a:t>
            </a:r>
            <a:r>
              <a:rPr lang="en-GB" sz="2000" u="sng" dirty="0">
                <a:ea typeface="+mn-lt"/>
                <a:cs typeface="+mn-lt"/>
              </a:rPr>
              <a:t>police constable</a:t>
            </a:r>
            <a:r>
              <a:rPr lang="en-GB" sz="2000" dirty="0">
                <a:ea typeface="+mn-lt"/>
                <a:cs typeface="+mn-lt"/>
              </a:rPr>
              <a:t> may </a:t>
            </a:r>
            <a:r>
              <a:rPr lang="en-GB" sz="2000" u="sng" dirty="0">
                <a:ea typeface="+mn-lt"/>
                <a:cs typeface="+mn-lt"/>
              </a:rPr>
              <a:t>detain any person</a:t>
            </a:r>
            <a:r>
              <a:rPr lang="en-GB" sz="2000" dirty="0">
                <a:ea typeface="+mn-lt"/>
                <a:cs typeface="+mn-lt"/>
              </a:rPr>
              <a:t> or </a:t>
            </a:r>
            <a:r>
              <a:rPr lang="en-GB" sz="2000" u="sng" dirty="0">
                <a:ea typeface="+mn-lt"/>
                <a:cs typeface="+mn-lt"/>
              </a:rPr>
              <a:t>vehicle</a:t>
            </a:r>
            <a:r>
              <a:rPr lang="en-GB" sz="2000" dirty="0">
                <a:ea typeface="+mn-lt"/>
                <a:cs typeface="+mn-lt"/>
              </a:rPr>
              <a:t> or anything which is in or on a vehicle, in any place to which the public has access,</a:t>
            </a:r>
            <a:endParaRPr lang="en-US" sz="2000" dirty="0"/>
          </a:p>
          <a:p>
            <a:endParaRPr lang="en-GB" dirty="0"/>
          </a:p>
        </p:txBody>
      </p:sp>
      <p:sp>
        <p:nvSpPr>
          <p:cNvPr id="4" name="TextBox 3">
            <a:extLst>
              <a:ext uri="{FF2B5EF4-FFF2-40B4-BE49-F238E27FC236}">
                <a16:creationId xmlns:a16="http://schemas.microsoft.com/office/drawing/2014/main" id="{B78D7B9C-3AB5-EB01-FF3D-DEE617FF3CA7}"/>
              </a:ext>
            </a:extLst>
          </p:cNvPr>
          <p:cNvSpPr txBox="1"/>
          <p:nvPr/>
        </p:nvSpPr>
        <p:spPr>
          <a:xfrm>
            <a:off x="4024543" y="2611514"/>
            <a:ext cx="3225553"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sz="2000" dirty="0">
                <a:ea typeface="+mn-lt"/>
                <a:cs typeface="+mn-lt"/>
              </a:rPr>
              <a:t>If he or she has </a:t>
            </a:r>
            <a:r>
              <a:rPr lang="en-GB" sz="2000" u="sng" dirty="0">
                <a:ea typeface="+mn-lt"/>
                <a:cs typeface="+mn-lt"/>
              </a:rPr>
              <a:t>reasonable grounds for suspecting</a:t>
            </a:r>
            <a:r>
              <a:rPr lang="en-GB" sz="2000" dirty="0">
                <a:ea typeface="+mn-lt"/>
                <a:cs typeface="+mn-lt"/>
              </a:rPr>
              <a:t> that </a:t>
            </a:r>
            <a:r>
              <a:rPr lang="en-GB" sz="2000" u="sng" dirty="0">
                <a:ea typeface="+mn-lt"/>
                <a:cs typeface="+mn-lt"/>
              </a:rPr>
              <a:t>stolen</a:t>
            </a:r>
            <a:r>
              <a:rPr lang="en-GB" sz="2000" dirty="0">
                <a:ea typeface="+mn-lt"/>
                <a:cs typeface="+mn-lt"/>
              </a:rPr>
              <a:t> or </a:t>
            </a:r>
            <a:r>
              <a:rPr lang="en-GB" sz="2000" u="sng" dirty="0">
                <a:ea typeface="+mn-lt"/>
                <a:cs typeface="+mn-lt"/>
              </a:rPr>
              <a:t>prohibited articles</a:t>
            </a:r>
            <a:r>
              <a:rPr lang="en-GB" sz="2000" dirty="0">
                <a:ea typeface="+mn-lt"/>
                <a:cs typeface="+mn-lt"/>
              </a:rPr>
              <a:t>, </a:t>
            </a:r>
            <a:r>
              <a:rPr lang="en-GB" sz="2000" u="sng" dirty="0">
                <a:ea typeface="+mn-lt"/>
                <a:cs typeface="+mn-lt"/>
              </a:rPr>
              <a:t>prohibited fireworks</a:t>
            </a:r>
            <a:r>
              <a:rPr lang="en-GB" sz="2000" dirty="0">
                <a:ea typeface="+mn-lt"/>
                <a:cs typeface="+mn-lt"/>
              </a:rPr>
              <a:t> or </a:t>
            </a:r>
            <a:r>
              <a:rPr lang="en-GB" sz="2000" u="sng" dirty="0">
                <a:ea typeface="+mn-lt"/>
                <a:cs typeface="+mn-lt"/>
              </a:rPr>
              <a:t>bladed or sharply pointed articles</a:t>
            </a:r>
            <a:r>
              <a:rPr lang="en-GB" sz="2000" dirty="0">
                <a:ea typeface="+mn-lt"/>
                <a:cs typeface="+mn-lt"/>
              </a:rPr>
              <a:t> will be found,</a:t>
            </a:r>
            <a:endParaRPr lang="en-US" sz="2000" dirty="0"/>
          </a:p>
          <a:p>
            <a:pPr algn="l"/>
            <a:endParaRPr lang="en-GB" dirty="0"/>
          </a:p>
        </p:txBody>
      </p:sp>
      <p:sp>
        <p:nvSpPr>
          <p:cNvPr id="5" name="TextBox 4">
            <a:extLst>
              <a:ext uri="{FF2B5EF4-FFF2-40B4-BE49-F238E27FC236}">
                <a16:creationId xmlns:a16="http://schemas.microsoft.com/office/drawing/2014/main" id="{270D5314-089B-BAA7-A646-F3C236BDFA8E}"/>
              </a:ext>
            </a:extLst>
          </p:cNvPr>
          <p:cNvSpPr txBox="1"/>
          <p:nvPr/>
        </p:nvSpPr>
        <p:spPr>
          <a:xfrm>
            <a:off x="7723573" y="2611515"/>
            <a:ext cx="3758213"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sz="2000">
                <a:ea typeface="+mn-lt"/>
                <a:cs typeface="+mn-lt"/>
              </a:rPr>
              <a:t>Any such article found during a search may be seized</a:t>
            </a:r>
            <a:endParaRPr lang="en-GB" sz="2000"/>
          </a:p>
          <a:p>
            <a:pPr algn="l"/>
            <a:endParaRPr lang="en-GB" dirty="0"/>
          </a:p>
        </p:txBody>
      </p:sp>
      <p:sp>
        <p:nvSpPr>
          <p:cNvPr id="6" name="TextBox 5">
            <a:extLst>
              <a:ext uri="{FF2B5EF4-FFF2-40B4-BE49-F238E27FC236}">
                <a16:creationId xmlns:a16="http://schemas.microsoft.com/office/drawing/2014/main" id="{627C6542-0980-7C00-6E3A-2AEF78A18936}"/>
              </a:ext>
            </a:extLst>
          </p:cNvPr>
          <p:cNvSpPr txBox="1"/>
          <p:nvPr/>
        </p:nvSpPr>
        <p:spPr>
          <a:xfrm>
            <a:off x="5548543" y="1649766"/>
            <a:ext cx="568170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chemeClr val="bg1"/>
                </a:solidFill>
              </a:rPr>
              <a:t>Section 1 - Police and Criminal Evidence Act 1984 </a:t>
            </a:r>
            <a:endParaRPr lang="en-US">
              <a:solidFill>
                <a:schemeClr val="bg1"/>
              </a:solidFill>
            </a:endParaRPr>
          </a:p>
        </p:txBody>
      </p:sp>
      <p:pic>
        <p:nvPicPr>
          <p:cNvPr id="7" name="Picture 6" descr="A group of police officers hugging&#10;&#10;Description automatically generated">
            <a:extLst>
              <a:ext uri="{FF2B5EF4-FFF2-40B4-BE49-F238E27FC236}">
                <a16:creationId xmlns:a16="http://schemas.microsoft.com/office/drawing/2014/main" id="{DF6A5D5D-01F2-028E-7C7A-97DFF22D3FAC}"/>
              </a:ext>
            </a:extLst>
          </p:cNvPr>
          <p:cNvPicPr>
            <a:picLocks noChangeAspect="1"/>
          </p:cNvPicPr>
          <p:nvPr/>
        </p:nvPicPr>
        <p:blipFill>
          <a:blip r:embed="rId2"/>
          <a:stretch>
            <a:fillRect/>
          </a:stretch>
        </p:blipFill>
        <p:spPr>
          <a:xfrm>
            <a:off x="7681034" y="3681643"/>
            <a:ext cx="4516515" cy="2542713"/>
          </a:xfrm>
          <a:prstGeom prst="rect">
            <a:avLst/>
          </a:prstGeom>
        </p:spPr>
      </p:pic>
      <p:sp>
        <p:nvSpPr>
          <p:cNvPr id="9" name="TextBox 8">
            <a:extLst>
              <a:ext uri="{FF2B5EF4-FFF2-40B4-BE49-F238E27FC236}">
                <a16:creationId xmlns:a16="http://schemas.microsoft.com/office/drawing/2014/main" id="{BC35AE00-B2F2-1E61-105B-B714CA66B169}"/>
              </a:ext>
            </a:extLst>
          </p:cNvPr>
          <p:cNvSpPr txBox="1"/>
          <p:nvPr/>
        </p:nvSpPr>
        <p:spPr>
          <a:xfrm>
            <a:off x="8194089" y="3910613"/>
            <a:ext cx="1374560" cy="2065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11" name="TextBox 10">
            <a:extLst>
              <a:ext uri="{FF2B5EF4-FFF2-40B4-BE49-F238E27FC236}">
                <a16:creationId xmlns:a16="http://schemas.microsoft.com/office/drawing/2014/main" id="{57A53D2C-DF64-80FA-6536-0115C5CF1281}"/>
              </a:ext>
            </a:extLst>
          </p:cNvPr>
          <p:cNvSpPr txBox="1"/>
          <p:nvPr/>
        </p:nvSpPr>
        <p:spPr>
          <a:xfrm>
            <a:off x="2359269" y="4989634"/>
            <a:ext cx="262303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(UK Government, 2023)</a:t>
            </a:r>
          </a:p>
        </p:txBody>
      </p:sp>
      <p:sp>
        <p:nvSpPr>
          <p:cNvPr id="12" name="TextBox 11">
            <a:extLst>
              <a:ext uri="{FF2B5EF4-FFF2-40B4-BE49-F238E27FC236}">
                <a16:creationId xmlns:a16="http://schemas.microsoft.com/office/drawing/2014/main" id="{FCE26472-873C-E72C-BEF7-5742AC85C3F5}"/>
              </a:ext>
            </a:extLst>
          </p:cNvPr>
          <p:cNvSpPr txBox="1"/>
          <p:nvPr/>
        </p:nvSpPr>
        <p:spPr>
          <a:xfrm>
            <a:off x="7634653" y="6022730"/>
            <a:ext cx="4762499"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u="sng" dirty="0">
                <a:solidFill>
                  <a:schemeClr val="bg1"/>
                </a:solidFill>
                <a:ea typeface="+mn-lt"/>
                <a:cs typeface="+mn-lt"/>
                <a:hlinkClick r:id="rId3">
                  <a:extLst>
                    <a:ext uri="{A12FA001-AC4F-418D-AE19-62706E023703}">
                      <ahyp:hlinkClr xmlns:ahyp="http://schemas.microsoft.com/office/drawing/2018/hyperlinkcolor" val="tx"/>
                    </a:ext>
                  </a:extLst>
                </a:hlinkClick>
              </a:rPr>
              <a:t>https://iaingould.co.uk/2022/01/21/police-misuse-of-stop-search-powers-a-vicious-circle/</a:t>
            </a:r>
            <a:r>
              <a:rPr lang="en-GB" sz="900" dirty="0">
                <a:solidFill>
                  <a:schemeClr val="bg1"/>
                </a:solidFill>
                <a:ea typeface="+mn-lt"/>
                <a:cs typeface="+mn-lt"/>
              </a:rPr>
              <a:t> </a:t>
            </a:r>
          </a:p>
          <a:p>
            <a:pPr algn="l"/>
            <a:endParaRPr lang="en-GB" dirty="0"/>
          </a:p>
        </p:txBody>
      </p:sp>
    </p:spTree>
    <p:extLst>
      <p:ext uri="{BB962C8B-B14F-4D97-AF65-F5344CB8AC3E}">
        <p14:creationId xmlns:p14="http://schemas.microsoft.com/office/powerpoint/2010/main" val="100181148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8DC48-BB1B-A378-DAE5-4996500BAAA9}"/>
              </a:ext>
            </a:extLst>
          </p:cNvPr>
          <p:cNvSpPr>
            <a:spLocks noGrp="1"/>
          </p:cNvSpPr>
          <p:nvPr>
            <p:ph type="title"/>
          </p:nvPr>
        </p:nvSpPr>
        <p:spPr/>
        <p:txBody>
          <a:bodyPr/>
          <a:lstStyle/>
          <a:p>
            <a:r>
              <a:rPr lang="en-GB" dirty="0"/>
              <a:t>The history </a:t>
            </a:r>
          </a:p>
        </p:txBody>
      </p:sp>
      <p:sp>
        <p:nvSpPr>
          <p:cNvPr id="4" name="TextBox 3">
            <a:extLst>
              <a:ext uri="{FF2B5EF4-FFF2-40B4-BE49-F238E27FC236}">
                <a16:creationId xmlns:a16="http://schemas.microsoft.com/office/drawing/2014/main" id="{A0B24FBE-0407-84F0-4BFB-1CB84B6E9685}"/>
              </a:ext>
            </a:extLst>
          </p:cNvPr>
          <p:cNvSpPr txBox="1"/>
          <p:nvPr/>
        </p:nvSpPr>
        <p:spPr>
          <a:xfrm>
            <a:off x="828260" y="2650434"/>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672DDE33-8304-B7A2-E41A-A39F269D1F15}"/>
              </a:ext>
            </a:extLst>
          </p:cNvPr>
          <p:cNvSpPr txBox="1"/>
          <p:nvPr/>
        </p:nvSpPr>
        <p:spPr>
          <a:xfrm>
            <a:off x="82826" y="2302565"/>
            <a:ext cx="4538869" cy="1123712"/>
          </a:xfrm>
          <a:prstGeom prst="round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t>Stop and Search was first used to allow police the power to stop anyone they deemed as 'suspicious'</a:t>
            </a:r>
          </a:p>
        </p:txBody>
      </p:sp>
      <p:sp>
        <p:nvSpPr>
          <p:cNvPr id="6" name="TextBox 5">
            <a:extLst>
              <a:ext uri="{FF2B5EF4-FFF2-40B4-BE49-F238E27FC236}">
                <a16:creationId xmlns:a16="http://schemas.microsoft.com/office/drawing/2014/main" id="{A2BB0143-99BD-7613-CAF1-FB59900EE94B}"/>
              </a:ext>
            </a:extLst>
          </p:cNvPr>
          <p:cNvSpPr txBox="1"/>
          <p:nvPr/>
        </p:nvSpPr>
        <p:spPr>
          <a:xfrm>
            <a:off x="82825" y="3710607"/>
            <a:ext cx="4538869" cy="1464231"/>
          </a:xfrm>
          <a:prstGeom prst="round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t>These 'sus laws' were notoriously used by the Met Police in the 1980s during 'Operation Swamp' to crack down on street crime in Brixton</a:t>
            </a:r>
          </a:p>
        </p:txBody>
      </p:sp>
      <p:sp>
        <p:nvSpPr>
          <p:cNvPr id="7" name="TextBox 6">
            <a:extLst>
              <a:ext uri="{FF2B5EF4-FFF2-40B4-BE49-F238E27FC236}">
                <a16:creationId xmlns:a16="http://schemas.microsoft.com/office/drawing/2014/main" id="{8BA921B5-3C93-9814-4C12-549C2DD4ABD6}"/>
              </a:ext>
            </a:extLst>
          </p:cNvPr>
          <p:cNvSpPr txBox="1"/>
          <p:nvPr/>
        </p:nvSpPr>
        <p:spPr>
          <a:xfrm>
            <a:off x="7520607" y="4687955"/>
            <a:ext cx="4538869" cy="1804749"/>
          </a:xfrm>
          <a:prstGeom prst="round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t>Police and Criminal Evidence Act (PACE) 1984 created a new code of police behaviour based off recommendations in the Scarman Report</a:t>
            </a:r>
          </a:p>
        </p:txBody>
      </p:sp>
      <p:sp>
        <p:nvSpPr>
          <p:cNvPr id="8" name="TextBox 7">
            <a:extLst>
              <a:ext uri="{FF2B5EF4-FFF2-40B4-BE49-F238E27FC236}">
                <a16:creationId xmlns:a16="http://schemas.microsoft.com/office/drawing/2014/main" id="{034C1DCC-6E4C-53A3-678D-023FD710A677}"/>
              </a:ext>
            </a:extLst>
          </p:cNvPr>
          <p:cNvSpPr txBox="1"/>
          <p:nvPr/>
        </p:nvSpPr>
        <p:spPr>
          <a:xfrm>
            <a:off x="7520609" y="2302564"/>
            <a:ext cx="4538869" cy="2145268"/>
          </a:xfrm>
          <a:prstGeom prst="round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t>Home Secretary, William Whitelaw, commissioned the Scarman Report following the riots, acknowledging evidence for disproportional use of powers and recognising what lead to the outbreak</a:t>
            </a:r>
          </a:p>
        </p:txBody>
      </p:sp>
      <p:sp>
        <p:nvSpPr>
          <p:cNvPr id="9" name="TextBox 8">
            <a:extLst>
              <a:ext uri="{FF2B5EF4-FFF2-40B4-BE49-F238E27FC236}">
                <a16:creationId xmlns:a16="http://schemas.microsoft.com/office/drawing/2014/main" id="{51F2018A-77DC-0BE0-79B5-C72CCF5B4984}"/>
              </a:ext>
            </a:extLst>
          </p:cNvPr>
          <p:cNvSpPr txBox="1"/>
          <p:nvPr/>
        </p:nvSpPr>
        <p:spPr>
          <a:xfrm>
            <a:off x="5276020" y="2832651"/>
            <a:ext cx="1639956" cy="3000732"/>
          </a:xfrm>
          <a:prstGeom prst="round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t>The overuse of these 'sus law' powers directly led to the Brixton Riots of 1981</a:t>
            </a:r>
          </a:p>
        </p:txBody>
      </p:sp>
      <p:sp>
        <p:nvSpPr>
          <p:cNvPr id="10" name="TextBox 9">
            <a:extLst>
              <a:ext uri="{FF2B5EF4-FFF2-40B4-BE49-F238E27FC236}">
                <a16:creationId xmlns:a16="http://schemas.microsoft.com/office/drawing/2014/main" id="{340D4B5D-B2E9-F75F-2A6C-EB989A9D2230}"/>
              </a:ext>
            </a:extLst>
          </p:cNvPr>
          <p:cNvSpPr txBox="1"/>
          <p:nvPr/>
        </p:nvSpPr>
        <p:spPr>
          <a:xfrm>
            <a:off x="82825" y="5416825"/>
            <a:ext cx="4538869" cy="1123712"/>
          </a:xfrm>
          <a:prstGeom prst="round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t>The operation mainly targeted young, black men, with officers making nearly 1,000 stops over 6 days</a:t>
            </a:r>
          </a:p>
        </p:txBody>
      </p:sp>
      <p:sp>
        <p:nvSpPr>
          <p:cNvPr id="11" name="TextBox 10">
            <a:extLst>
              <a:ext uri="{FF2B5EF4-FFF2-40B4-BE49-F238E27FC236}">
                <a16:creationId xmlns:a16="http://schemas.microsoft.com/office/drawing/2014/main" id="{40640BEA-EB75-04CF-DF56-0A601DBC9D84}"/>
              </a:ext>
            </a:extLst>
          </p:cNvPr>
          <p:cNvSpPr txBox="1"/>
          <p:nvPr/>
        </p:nvSpPr>
        <p:spPr>
          <a:xfrm>
            <a:off x="4779064" y="6294783"/>
            <a:ext cx="263386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t>(</a:t>
            </a:r>
            <a:r>
              <a:rPr lang="en-GB" sz="2000" err="1"/>
              <a:t>StopWatch</a:t>
            </a:r>
            <a:r>
              <a:rPr lang="en-GB" sz="2000" dirty="0"/>
              <a:t>, 2022)</a:t>
            </a:r>
          </a:p>
        </p:txBody>
      </p:sp>
    </p:spTree>
    <p:extLst>
      <p:ext uri="{BB962C8B-B14F-4D97-AF65-F5344CB8AC3E}">
        <p14:creationId xmlns:p14="http://schemas.microsoft.com/office/powerpoint/2010/main" val="28680836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B5120A-28AA-7D52-E81D-4D40EA42EFBD}"/>
              </a:ext>
            </a:extLst>
          </p:cNvPr>
          <p:cNvSpPr>
            <a:spLocks noGrp="1"/>
          </p:cNvSpPr>
          <p:nvPr>
            <p:ph type="title"/>
          </p:nvPr>
        </p:nvSpPr>
        <p:spPr>
          <a:xfrm>
            <a:off x="960120" y="317814"/>
            <a:ext cx="10268712" cy="1700784"/>
          </a:xfrm>
        </p:spPr>
        <p:txBody>
          <a:bodyPr>
            <a:normAutofit/>
          </a:bodyPr>
          <a:lstStyle/>
          <a:p>
            <a:r>
              <a:rPr lang="en-GB" dirty="0"/>
              <a:t>Stop and search powers</a:t>
            </a:r>
          </a:p>
        </p:txBody>
      </p:sp>
      <p:sp>
        <p:nvSpPr>
          <p:cNvPr id="10" name="Rectangle 9">
            <a:extLst>
              <a:ext uri="{FF2B5EF4-FFF2-40B4-BE49-F238E27FC236}">
                <a16:creationId xmlns:a16="http://schemas.microsoft.com/office/drawing/2014/main" id="{27248369-464E-49D1-91FC-BC34A50A6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2264989"/>
            <a:ext cx="12188952" cy="395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F8430EE-B528-C53D-D032-308DC1801BB9}"/>
              </a:ext>
            </a:extLst>
          </p:cNvPr>
          <p:cNvSpPr>
            <a:spLocks noGrp="1"/>
          </p:cNvSpPr>
          <p:nvPr>
            <p:ph idx="1"/>
          </p:nvPr>
        </p:nvSpPr>
        <p:spPr>
          <a:xfrm>
            <a:off x="6715809" y="2439791"/>
            <a:ext cx="4276284" cy="3258102"/>
          </a:xfrm>
        </p:spPr>
        <p:txBody>
          <a:bodyPr vert="horz" lIns="91440" tIns="45720" rIns="91440" bIns="45720" rtlCol="0" anchor="t">
            <a:noAutofit/>
          </a:bodyPr>
          <a:lstStyle/>
          <a:p>
            <a:pPr algn="ctr"/>
            <a:r>
              <a:rPr lang="en-GB" sz="2800" dirty="0">
                <a:solidFill>
                  <a:srgbClr val="0B0C0C"/>
                </a:solidFill>
                <a:ea typeface="+mn-lt"/>
                <a:cs typeface="+mn-lt"/>
              </a:rPr>
              <a:t>Exercise by police officers of statutory powers to search a person or a vehicle without first making an arrest and the need for a police officer to make a record of a stop or encounter</a:t>
            </a:r>
            <a:endParaRPr lang="en-GB" sz="2800" dirty="0">
              <a:solidFill>
                <a:srgbClr val="0B0C0C"/>
              </a:solidFill>
            </a:endParaRPr>
          </a:p>
        </p:txBody>
      </p:sp>
      <p:sp>
        <p:nvSpPr>
          <p:cNvPr id="4" name="Arrow: Right 3">
            <a:extLst>
              <a:ext uri="{FF2B5EF4-FFF2-40B4-BE49-F238E27FC236}">
                <a16:creationId xmlns:a16="http://schemas.microsoft.com/office/drawing/2014/main" id="{7A4D8E49-793A-71F0-FE1C-27429B09B722}"/>
              </a:ext>
            </a:extLst>
          </p:cNvPr>
          <p:cNvSpPr/>
          <p:nvPr/>
        </p:nvSpPr>
        <p:spPr>
          <a:xfrm>
            <a:off x="4690368" y="3898777"/>
            <a:ext cx="1405631" cy="340310"/>
          </a:xfrm>
          <a:prstGeom prst="rightArrow">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23AF81CE-4B1E-E428-E6F9-44AAEB008418}"/>
              </a:ext>
            </a:extLst>
          </p:cNvPr>
          <p:cNvSpPr txBox="1"/>
          <p:nvPr/>
        </p:nvSpPr>
        <p:spPr>
          <a:xfrm>
            <a:off x="606641" y="3158970"/>
            <a:ext cx="3639844"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t>Police and Criminal Evidence Act 1984 (PACE) </a:t>
            </a:r>
            <a:endParaRPr lang="en-US" sz="2800" dirty="0"/>
          </a:p>
          <a:p>
            <a:pPr algn="ctr"/>
            <a:r>
              <a:rPr lang="en-GB" sz="2800" dirty="0"/>
              <a:t>Code A</a:t>
            </a:r>
          </a:p>
        </p:txBody>
      </p:sp>
      <p:sp>
        <p:nvSpPr>
          <p:cNvPr id="6" name="TextBox 5">
            <a:extLst>
              <a:ext uri="{FF2B5EF4-FFF2-40B4-BE49-F238E27FC236}">
                <a16:creationId xmlns:a16="http://schemas.microsoft.com/office/drawing/2014/main" id="{44C43DBC-0FF8-00A3-378C-060607C69B8D}"/>
              </a:ext>
            </a:extLst>
          </p:cNvPr>
          <p:cNvSpPr txBox="1"/>
          <p:nvPr/>
        </p:nvSpPr>
        <p:spPr>
          <a:xfrm>
            <a:off x="7664388" y="5844465"/>
            <a:ext cx="251534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(UK Government, 2023)</a:t>
            </a:r>
          </a:p>
        </p:txBody>
      </p:sp>
    </p:spTree>
    <p:extLst>
      <p:ext uri="{BB962C8B-B14F-4D97-AF65-F5344CB8AC3E}">
        <p14:creationId xmlns:p14="http://schemas.microsoft.com/office/powerpoint/2010/main" val="4040764448"/>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44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A06844-252C-1FCF-68B6-25CA1F271AD2}"/>
              </a:ext>
            </a:extLst>
          </p:cNvPr>
          <p:cNvSpPr>
            <a:spLocks noGrp="1"/>
          </p:cNvSpPr>
          <p:nvPr>
            <p:ph type="title"/>
          </p:nvPr>
        </p:nvSpPr>
        <p:spPr>
          <a:xfrm>
            <a:off x="960438" y="317499"/>
            <a:ext cx="4500737" cy="2095501"/>
          </a:xfrm>
        </p:spPr>
        <p:txBody>
          <a:bodyPr>
            <a:normAutofit/>
          </a:bodyPr>
          <a:lstStyle/>
          <a:p>
            <a:r>
              <a:rPr lang="en-GB" sz="4600" dirty="0">
                <a:solidFill>
                  <a:schemeClr val="tx1"/>
                </a:solidFill>
              </a:rPr>
              <a:t>How do we make it fair and Effective? </a:t>
            </a:r>
          </a:p>
        </p:txBody>
      </p:sp>
      <p:graphicFrame>
        <p:nvGraphicFramePr>
          <p:cNvPr id="22" name="TextBox 6">
            <a:extLst>
              <a:ext uri="{FF2B5EF4-FFF2-40B4-BE49-F238E27FC236}">
                <a16:creationId xmlns:a16="http://schemas.microsoft.com/office/drawing/2014/main" id="{A67FADCB-6915-31FD-5527-5D11C2A3F803}"/>
              </a:ext>
            </a:extLst>
          </p:cNvPr>
          <p:cNvGraphicFramePr/>
          <p:nvPr>
            <p:extLst>
              <p:ext uri="{D42A27DB-BD31-4B8C-83A1-F6EECF244321}">
                <p14:modId xmlns:p14="http://schemas.microsoft.com/office/powerpoint/2010/main" val="2963599943"/>
              </p:ext>
            </p:extLst>
          </p:nvPr>
        </p:nvGraphicFramePr>
        <p:xfrm>
          <a:off x="577048" y="2944428"/>
          <a:ext cx="5459766" cy="31700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9" name="TextBox 48">
            <a:extLst>
              <a:ext uri="{FF2B5EF4-FFF2-40B4-BE49-F238E27FC236}">
                <a16:creationId xmlns:a16="http://schemas.microsoft.com/office/drawing/2014/main" id="{2C0894CF-439C-2F6C-9059-CB6A59036B27}"/>
              </a:ext>
            </a:extLst>
          </p:cNvPr>
          <p:cNvSpPr txBox="1"/>
          <p:nvPr/>
        </p:nvSpPr>
        <p:spPr>
          <a:xfrm>
            <a:off x="6982239" y="389282"/>
            <a:ext cx="4456043"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t>National Decision Model</a:t>
            </a:r>
          </a:p>
          <a:p>
            <a:pPr algn="ctr"/>
            <a:r>
              <a:rPr lang="en-GB" sz="2400" dirty="0"/>
              <a:t>Fundamental in all policing decisions</a:t>
            </a:r>
          </a:p>
        </p:txBody>
      </p:sp>
      <p:pic>
        <p:nvPicPr>
          <p:cNvPr id="50" name="Picture 49" descr="National decision model relationships between components">
            <a:extLst>
              <a:ext uri="{FF2B5EF4-FFF2-40B4-BE49-F238E27FC236}">
                <a16:creationId xmlns:a16="http://schemas.microsoft.com/office/drawing/2014/main" id="{3DD66942-59E8-10A4-2CEB-F72C03A6D2D7}"/>
              </a:ext>
            </a:extLst>
          </p:cNvPr>
          <p:cNvPicPr>
            <a:picLocks noChangeAspect="1"/>
          </p:cNvPicPr>
          <p:nvPr/>
        </p:nvPicPr>
        <p:blipFill>
          <a:blip r:embed="rId7"/>
          <a:stretch>
            <a:fillRect/>
          </a:stretch>
        </p:blipFill>
        <p:spPr>
          <a:xfrm>
            <a:off x="6886989" y="1999212"/>
            <a:ext cx="4828762" cy="4482963"/>
          </a:xfrm>
          <a:prstGeom prst="rect">
            <a:avLst/>
          </a:prstGeom>
        </p:spPr>
      </p:pic>
      <p:sp>
        <p:nvSpPr>
          <p:cNvPr id="51" name="TextBox 50">
            <a:extLst>
              <a:ext uri="{FF2B5EF4-FFF2-40B4-BE49-F238E27FC236}">
                <a16:creationId xmlns:a16="http://schemas.microsoft.com/office/drawing/2014/main" id="{B37D01F9-FD47-C2D0-6FF3-ACAA4C188546}"/>
              </a:ext>
            </a:extLst>
          </p:cNvPr>
          <p:cNvSpPr txBox="1"/>
          <p:nvPr/>
        </p:nvSpPr>
        <p:spPr>
          <a:xfrm>
            <a:off x="9259956" y="6427304"/>
            <a:ext cx="2882347"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100" dirty="0">
                <a:ea typeface="+mn-lt"/>
                <a:cs typeface="+mn-lt"/>
              </a:rPr>
              <a:t>https://www.college.police.uk/app/national-decision-model/national-decision-model</a:t>
            </a:r>
            <a:endParaRPr lang="en-US" sz="1100" dirty="0"/>
          </a:p>
        </p:txBody>
      </p:sp>
      <p:sp>
        <p:nvSpPr>
          <p:cNvPr id="52" name="TextBox 51">
            <a:extLst>
              <a:ext uri="{FF2B5EF4-FFF2-40B4-BE49-F238E27FC236}">
                <a16:creationId xmlns:a16="http://schemas.microsoft.com/office/drawing/2014/main" id="{26BCEBCB-9169-8A57-FD20-89D4C08A76F7}"/>
              </a:ext>
            </a:extLst>
          </p:cNvPr>
          <p:cNvSpPr txBox="1"/>
          <p:nvPr/>
        </p:nvSpPr>
        <p:spPr>
          <a:xfrm>
            <a:off x="7851912" y="1623390"/>
            <a:ext cx="29154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(College of Policing, 2014)</a:t>
            </a:r>
          </a:p>
        </p:txBody>
      </p:sp>
    </p:spTree>
    <p:extLst>
      <p:ext uri="{BB962C8B-B14F-4D97-AF65-F5344CB8AC3E}">
        <p14:creationId xmlns:p14="http://schemas.microsoft.com/office/powerpoint/2010/main" val="1347071162"/>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D153959-30FA-4987-A094-7243641F4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58DA214-7FDA-4C9D-A7CF-9AD725E29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734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1B591065-B886-EE0A-9484-A846E108796B}"/>
              </a:ext>
            </a:extLst>
          </p:cNvPr>
          <p:cNvSpPr>
            <a:spLocks noGrp="1"/>
          </p:cNvSpPr>
          <p:nvPr>
            <p:ph type="title"/>
          </p:nvPr>
        </p:nvSpPr>
        <p:spPr>
          <a:xfrm>
            <a:off x="960120" y="643467"/>
            <a:ext cx="3212593" cy="5571066"/>
          </a:xfrm>
        </p:spPr>
        <p:txBody>
          <a:bodyPr vert="horz" lIns="91440" tIns="45720" rIns="91440" bIns="45720" rtlCol="0" anchor="ctr">
            <a:normAutofit/>
          </a:bodyPr>
          <a:lstStyle/>
          <a:p>
            <a:r>
              <a:rPr lang="en-US" sz="5100" kern="1200" cap="all" spc="120" baseline="0">
                <a:solidFill>
                  <a:schemeClr val="bg1"/>
                </a:solidFill>
                <a:latin typeface="+mj-lt"/>
                <a:ea typeface="+mj-ea"/>
                <a:cs typeface="+mj-cs"/>
              </a:rPr>
              <a:t>What happens?</a:t>
            </a:r>
          </a:p>
        </p:txBody>
      </p:sp>
      <p:sp>
        <p:nvSpPr>
          <p:cNvPr id="5" name="TextBox 4">
            <a:extLst>
              <a:ext uri="{FF2B5EF4-FFF2-40B4-BE49-F238E27FC236}">
                <a16:creationId xmlns:a16="http://schemas.microsoft.com/office/drawing/2014/main" id="{4EE1496D-0153-8CF9-1A12-C7C9FA1405FC}"/>
              </a:ext>
            </a:extLst>
          </p:cNvPr>
          <p:cNvSpPr txBox="1"/>
          <p:nvPr/>
        </p:nvSpPr>
        <p:spPr>
          <a:xfrm>
            <a:off x="5201421" y="2283269"/>
            <a:ext cx="154555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457200">
              <a:spcAft>
                <a:spcPts val="600"/>
              </a:spcAft>
            </a:pPr>
            <a:r>
              <a:rPr lang="en-GB" kern="1200" dirty="0">
                <a:latin typeface="+mn-lt"/>
                <a:ea typeface="+mn-ea"/>
                <a:cs typeface="+mn-cs"/>
              </a:rPr>
              <a:t>Establishing Reasonable Grounds</a:t>
            </a:r>
          </a:p>
          <a:p>
            <a:pPr algn="ctr" defTabSz="457200">
              <a:spcAft>
                <a:spcPts val="600"/>
              </a:spcAft>
            </a:pPr>
            <a:endParaRPr lang="en-GB" dirty="0"/>
          </a:p>
          <a:p>
            <a:pPr algn="ctr" defTabSz="457200">
              <a:spcAft>
                <a:spcPts val="600"/>
              </a:spcAft>
            </a:pPr>
            <a:r>
              <a:rPr lang="en-GB" sz="1400" kern="1200" dirty="0">
                <a:latin typeface="+mn-lt"/>
                <a:ea typeface="+mn-ea"/>
                <a:cs typeface="+mn-cs"/>
              </a:rPr>
              <a:t>(SHACKS/BAITK)</a:t>
            </a:r>
            <a:endParaRPr lang="en-GB" sz="1400" dirty="0"/>
          </a:p>
        </p:txBody>
      </p:sp>
      <p:sp>
        <p:nvSpPr>
          <p:cNvPr id="10" name="Arrow: Right 9">
            <a:extLst>
              <a:ext uri="{FF2B5EF4-FFF2-40B4-BE49-F238E27FC236}">
                <a16:creationId xmlns:a16="http://schemas.microsoft.com/office/drawing/2014/main" id="{4335550B-EC2B-D9FC-EBA4-1049A0A6E9AA}"/>
              </a:ext>
            </a:extLst>
          </p:cNvPr>
          <p:cNvSpPr/>
          <p:nvPr/>
        </p:nvSpPr>
        <p:spPr>
          <a:xfrm>
            <a:off x="6748196" y="3068740"/>
            <a:ext cx="713448" cy="172729"/>
          </a:xfrm>
          <a:prstGeom prst="rightArrow">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E3BCC876-D44F-61C7-53CF-FE841FAA02A8}"/>
              </a:ext>
            </a:extLst>
          </p:cNvPr>
          <p:cNvSpPr txBox="1"/>
          <p:nvPr/>
        </p:nvSpPr>
        <p:spPr>
          <a:xfrm>
            <a:off x="7533111" y="2342639"/>
            <a:ext cx="1521831" cy="39857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457200">
              <a:spcAft>
                <a:spcPts val="600"/>
              </a:spcAft>
            </a:pPr>
            <a:r>
              <a:rPr lang="en-GB" kern="1200" dirty="0">
                <a:latin typeface="+mn-lt"/>
                <a:ea typeface="+mn-ea"/>
                <a:cs typeface="+mn-cs"/>
              </a:rPr>
              <a:t>Provide Information</a:t>
            </a:r>
          </a:p>
          <a:p>
            <a:pPr algn="ctr" defTabSz="457200">
              <a:spcAft>
                <a:spcPts val="600"/>
              </a:spcAft>
            </a:pPr>
            <a:endParaRPr lang="en-GB" sz="700" kern="1200">
              <a:solidFill>
                <a:schemeClr val="tx1"/>
              </a:solidFill>
              <a:latin typeface="+mn-lt"/>
              <a:ea typeface="+mn-ea"/>
              <a:cs typeface="+mn-cs"/>
            </a:endParaRPr>
          </a:p>
          <a:p>
            <a:pPr algn="ctr" defTabSz="457200">
              <a:spcAft>
                <a:spcPts val="600"/>
              </a:spcAft>
            </a:pPr>
            <a:r>
              <a:rPr lang="en-GB" sz="1400" kern="1200" dirty="0">
                <a:latin typeface="+mn-lt"/>
                <a:ea typeface="+mn-ea"/>
                <a:cs typeface="+mn-cs"/>
              </a:rPr>
              <a:t>Grounds</a:t>
            </a:r>
            <a:endParaRPr lang="en-GB" sz="1400" kern="1200" dirty="0">
              <a:latin typeface="+mn-lt"/>
            </a:endParaRPr>
          </a:p>
          <a:p>
            <a:pPr algn="ctr" defTabSz="457200">
              <a:spcAft>
                <a:spcPts val="600"/>
              </a:spcAft>
            </a:pPr>
            <a:r>
              <a:rPr lang="en-GB" sz="1400" kern="1200" dirty="0">
                <a:latin typeface="+mn-lt"/>
                <a:ea typeface="+mn-ea"/>
                <a:cs typeface="+mn-cs"/>
              </a:rPr>
              <a:t>Object</a:t>
            </a:r>
            <a:endParaRPr lang="en-GB" sz="1400" kern="1200" dirty="0">
              <a:latin typeface="+mn-lt"/>
            </a:endParaRPr>
          </a:p>
          <a:p>
            <a:pPr algn="ctr" defTabSz="457200">
              <a:spcAft>
                <a:spcPts val="600"/>
              </a:spcAft>
            </a:pPr>
            <a:r>
              <a:rPr lang="en-GB" sz="1400" kern="1200" dirty="0">
                <a:latin typeface="+mn-lt"/>
                <a:ea typeface="+mn-ea"/>
                <a:cs typeface="+mn-cs"/>
              </a:rPr>
              <a:t>Warrant Card</a:t>
            </a:r>
            <a:endParaRPr lang="en-GB" sz="1400" kern="1200" dirty="0">
              <a:latin typeface="+mn-lt"/>
            </a:endParaRPr>
          </a:p>
          <a:p>
            <a:pPr algn="ctr" defTabSz="457200">
              <a:spcAft>
                <a:spcPts val="600"/>
              </a:spcAft>
            </a:pPr>
            <a:r>
              <a:rPr lang="en-GB" sz="1400" kern="1200" dirty="0">
                <a:latin typeface="+mn-lt"/>
                <a:ea typeface="+mn-ea"/>
                <a:cs typeface="+mn-cs"/>
              </a:rPr>
              <a:t>Identity</a:t>
            </a:r>
            <a:endParaRPr lang="en-GB" sz="1400" kern="1200" dirty="0">
              <a:latin typeface="+mn-lt"/>
            </a:endParaRPr>
          </a:p>
          <a:p>
            <a:pPr algn="ctr" defTabSz="457200">
              <a:spcAft>
                <a:spcPts val="600"/>
              </a:spcAft>
            </a:pPr>
            <a:r>
              <a:rPr lang="en-GB" sz="1400" kern="1200" dirty="0">
                <a:latin typeface="+mn-lt"/>
                <a:ea typeface="+mn-ea"/>
                <a:cs typeface="+mn-cs"/>
              </a:rPr>
              <a:t>Station</a:t>
            </a:r>
            <a:endParaRPr lang="en-GB" sz="1400" kern="1200" dirty="0">
              <a:latin typeface="+mn-lt"/>
            </a:endParaRPr>
          </a:p>
          <a:p>
            <a:pPr algn="ctr" defTabSz="457200">
              <a:spcAft>
                <a:spcPts val="600"/>
              </a:spcAft>
            </a:pPr>
            <a:r>
              <a:rPr lang="en-GB" sz="1400" kern="1200" dirty="0">
                <a:latin typeface="+mn-lt"/>
                <a:ea typeface="+mn-ea"/>
                <a:cs typeface="+mn-cs"/>
              </a:rPr>
              <a:t>Entitlement</a:t>
            </a:r>
            <a:endParaRPr lang="en-GB" sz="1400" kern="1200" dirty="0">
              <a:latin typeface="+mn-lt"/>
            </a:endParaRPr>
          </a:p>
          <a:p>
            <a:pPr algn="ctr" defTabSz="457200">
              <a:spcAft>
                <a:spcPts val="600"/>
              </a:spcAft>
            </a:pPr>
            <a:r>
              <a:rPr lang="en-GB" sz="1400" kern="1200" dirty="0">
                <a:latin typeface="+mn-lt"/>
                <a:ea typeface="+mn-ea"/>
                <a:cs typeface="+mn-cs"/>
              </a:rPr>
              <a:t>Legislation</a:t>
            </a:r>
            <a:endParaRPr lang="en-GB" sz="1400" kern="1200" dirty="0">
              <a:latin typeface="+mn-lt"/>
            </a:endParaRPr>
          </a:p>
          <a:p>
            <a:pPr algn="ctr" defTabSz="457200">
              <a:spcAft>
                <a:spcPts val="600"/>
              </a:spcAft>
            </a:pPr>
            <a:r>
              <a:rPr lang="en-GB" sz="1400" kern="1200" dirty="0">
                <a:latin typeface="+mn-lt"/>
                <a:ea typeface="+mn-ea"/>
                <a:cs typeface="+mn-cs"/>
              </a:rPr>
              <a:t>You are detained for the purpose of a search...</a:t>
            </a:r>
            <a:endParaRPr lang="en-GB" sz="1400" kern="1200" dirty="0">
              <a:latin typeface="+mn-lt"/>
            </a:endParaRPr>
          </a:p>
          <a:p>
            <a:pPr algn="ctr">
              <a:spcAft>
                <a:spcPts val="600"/>
              </a:spcAft>
            </a:pPr>
            <a:endParaRPr lang="en-GB" sz="2000"/>
          </a:p>
        </p:txBody>
      </p:sp>
      <p:sp>
        <p:nvSpPr>
          <p:cNvPr id="13" name="Arrow: Right 12">
            <a:extLst>
              <a:ext uri="{FF2B5EF4-FFF2-40B4-BE49-F238E27FC236}">
                <a16:creationId xmlns:a16="http://schemas.microsoft.com/office/drawing/2014/main" id="{9FD59C12-F509-318A-7389-F5EC164F5AB9}"/>
              </a:ext>
            </a:extLst>
          </p:cNvPr>
          <p:cNvSpPr/>
          <p:nvPr/>
        </p:nvSpPr>
        <p:spPr>
          <a:xfrm>
            <a:off x="9051963" y="3068740"/>
            <a:ext cx="713448" cy="172729"/>
          </a:xfrm>
          <a:prstGeom prst="rightArrow">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4EF7B03A-7B04-5FEA-12E5-519910F1F74C}"/>
              </a:ext>
            </a:extLst>
          </p:cNvPr>
          <p:cNvSpPr txBox="1"/>
          <p:nvPr/>
        </p:nvSpPr>
        <p:spPr>
          <a:xfrm>
            <a:off x="9849490" y="2708383"/>
            <a:ext cx="1378897" cy="19236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457200">
              <a:spcAft>
                <a:spcPts val="600"/>
              </a:spcAft>
            </a:pPr>
            <a:r>
              <a:rPr lang="en-GB" kern="1200" dirty="0">
                <a:latin typeface="+mn-lt"/>
                <a:ea typeface="+mn-ea"/>
                <a:cs typeface="+mn-cs"/>
              </a:rPr>
              <a:t>Search</a:t>
            </a:r>
          </a:p>
          <a:p>
            <a:pPr algn="ctr" defTabSz="457200">
              <a:spcAft>
                <a:spcPts val="600"/>
              </a:spcAft>
            </a:pPr>
            <a:endParaRPr lang="en-GB" sz="1400" kern="1200" dirty="0">
              <a:latin typeface="+mn-lt"/>
            </a:endParaRPr>
          </a:p>
          <a:p>
            <a:pPr algn="ctr" defTabSz="457200">
              <a:spcAft>
                <a:spcPts val="600"/>
              </a:spcAft>
            </a:pPr>
            <a:r>
              <a:rPr lang="en-GB" sz="1400" kern="1200" dirty="0">
                <a:latin typeface="+mn-lt"/>
                <a:ea typeface="+mn-ea"/>
                <a:cs typeface="+mn-cs"/>
              </a:rPr>
              <a:t>Jacket</a:t>
            </a:r>
            <a:endParaRPr lang="en-GB" sz="1400" kern="1200" dirty="0">
              <a:latin typeface="+mn-lt"/>
            </a:endParaRPr>
          </a:p>
          <a:p>
            <a:pPr algn="ctr" defTabSz="457200">
              <a:spcAft>
                <a:spcPts val="600"/>
              </a:spcAft>
            </a:pPr>
            <a:r>
              <a:rPr lang="en-GB" sz="1400" kern="1200" dirty="0">
                <a:latin typeface="+mn-lt"/>
                <a:ea typeface="+mn-ea"/>
                <a:cs typeface="+mn-cs"/>
              </a:rPr>
              <a:t>Outerwear</a:t>
            </a:r>
            <a:endParaRPr lang="en-GB" sz="1400" kern="1200" dirty="0">
              <a:latin typeface="+mn-lt"/>
            </a:endParaRPr>
          </a:p>
          <a:p>
            <a:pPr algn="ctr" defTabSz="457200">
              <a:spcAft>
                <a:spcPts val="600"/>
              </a:spcAft>
            </a:pPr>
            <a:r>
              <a:rPr lang="en-GB" sz="1400" kern="1200" dirty="0">
                <a:latin typeface="+mn-lt"/>
                <a:ea typeface="+mn-ea"/>
                <a:cs typeface="+mn-cs"/>
              </a:rPr>
              <a:t>Gloves</a:t>
            </a:r>
            <a:endParaRPr lang="en-GB" sz="1400" kern="1200" dirty="0">
              <a:latin typeface="+mn-lt"/>
            </a:endParaRPr>
          </a:p>
          <a:p>
            <a:pPr algn="ctr">
              <a:spcAft>
                <a:spcPts val="600"/>
              </a:spcAft>
            </a:pPr>
            <a:endParaRPr lang="en-GB" sz="2000"/>
          </a:p>
        </p:txBody>
      </p:sp>
      <p:sp>
        <p:nvSpPr>
          <p:cNvPr id="15" name="TextBox 14">
            <a:extLst>
              <a:ext uri="{FF2B5EF4-FFF2-40B4-BE49-F238E27FC236}">
                <a16:creationId xmlns:a16="http://schemas.microsoft.com/office/drawing/2014/main" id="{924C1B59-6603-D408-613C-2441F456299D}"/>
              </a:ext>
            </a:extLst>
          </p:cNvPr>
          <p:cNvSpPr txBox="1"/>
          <p:nvPr/>
        </p:nvSpPr>
        <p:spPr>
          <a:xfrm>
            <a:off x="9972261" y="6327914"/>
            <a:ext cx="281608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t>(Iain Gould, 2020)</a:t>
            </a:r>
          </a:p>
          <a:p>
            <a:r>
              <a:rPr lang="en-GB" sz="1400" dirty="0"/>
              <a:t>(College Of Policing, 2016)</a:t>
            </a:r>
          </a:p>
        </p:txBody>
      </p:sp>
    </p:spTree>
    <p:extLst>
      <p:ext uri="{BB962C8B-B14F-4D97-AF65-F5344CB8AC3E}">
        <p14:creationId xmlns:p14="http://schemas.microsoft.com/office/powerpoint/2010/main" val="3610826793"/>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584801-499B-E70A-55E6-8D84972EBCA1}"/>
              </a:ext>
            </a:extLst>
          </p:cNvPr>
          <p:cNvSpPr>
            <a:spLocks noGrp="1"/>
          </p:cNvSpPr>
          <p:nvPr>
            <p:ph type="title"/>
          </p:nvPr>
        </p:nvSpPr>
        <p:spPr>
          <a:xfrm>
            <a:off x="960120" y="317814"/>
            <a:ext cx="10268712" cy="1700784"/>
          </a:xfrm>
        </p:spPr>
        <p:txBody>
          <a:bodyPr>
            <a:normAutofit fontScale="90000"/>
          </a:bodyPr>
          <a:lstStyle/>
          <a:p>
            <a:r>
              <a:rPr lang="en-GB" dirty="0"/>
              <a:t>When do we use stop and search?</a:t>
            </a:r>
          </a:p>
        </p:txBody>
      </p:sp>
      <p:sp>
        <p:nvSpPr>
          <p:cNvPr id="10" name="Rectangle 9">
            <a:extLst>
              <a:ext uri="{FF2B5EF4-FFF2-40B4-BE49-F238E27FC236}">
                <a16:creationId xmlns:a16="http://schemas.microsoft.com/office/drawing/2014/main" id="{27248369-464E-49D1-91FC-BC34A50A6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2264989"/>
            <a:ext cx="12188952" cy="395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C2E80FC-7C5D-87A7-0926-4408759FA9C9}"/>
              </a:ext>
            </a:extLst>
          </p:cNvPr>
          <p:cNvSpPr>
            <a:spLocks noGrp="1"/>
          </p:cNvSpPr>
          <p:nvPr>
            <p:ph idx="1"/>
          </p:nvPr>
        </p:nvSpPr>
        <p:spPr>
          <a:xfrm>
            <a:off x="960120" y="2587752"/>
            <a:ext cx="10268712" cy="3258102"/>
          </a:xfrm>
        </p:spPr>
        <p:txBody>
          <a:bodyPr vert="horz" lIns="91440" tIns="45720" rIns="91440" bIns="45720" rtlCol="0" anchor="t">
            <a:normAutofit/>
          </a:bodyPr>
          <a:lstStyle/>
          <a:p>
            <a:pPr algn="ctr"/>
            <a:r>
              <a:rPr lang="en-GB" sz="2800" dirty="0">
                <a:ea typeface="+mn-lt"/>
                <a:cs typeface="+mn-lt"/>
              </a:rPr>
              <a:t>"The primary purpose of stop and search powers is to enable officers to allay or confirm suspicions about individuals without exercising their power of arrest."</a:t>
            </a:r>
          </a:p>
          <a:p>
            <a:pPr marL="342900" indent="-342900" algn="ctr">
              <a:buFont typeface="Calibri" panose="020B0604020202020204" pitchFamily="34" charset="0"/>
              <a:buChar char="-"/>
            </a:pPr>
            <a:r>
              <a:rPr lang="en-GB" sz="2800" dirty="0"/>
              <a:t>UK Government, 2013</a:t>
            </a:r>
          </a:p>
        </p:txBody>
      </p:sp>
    </p:spTree>
    <p:extLst>
      <p:ext uri="{BB962C8B-B14F-4D97-AF65-F5344CB8AC3E}">
        <p14:creationId xmlns:p14="http://schemas.microsoft.com/office/powerpoint/2010/main" val="224332344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5051C0-CD79-B77E-AFBA-6E4D7B924C77}"/>
              </a:ext>
            </a:extLst>
          </p:cNvPr>
          <p:cNvSpPr>
            <a:spLocks noGrp="1"/>
          </p:cNvSpPr>
          <p:nvPr>
            <p:ph type="title"/>
          </p:nvPr>
        </p:nvSpPr>
        <p:spPr>
          <a:xfrm>
            <a:off x="960120" y="317814"/>
            <a:ext cx="10268712" cy="1700784"/>
          </a:xfrm>
        </p:spPr>
        <p:txBody>
          <a:bodyPr>
            <a:normAutofit/>
          </a:bodyPr>
          <a:lstStyle/>
          <a:p>
            <a:r>
              <a:rPr lang="en-GB" sz="5600"/>
              <a:t>Why does it matter how stop and search is used?</a:t>
            </a:r>
          </a:p>
        </p:txBody>
      </p:sp>
      <p:sp>
        <p:nvSpPr>
          <p:cNvPr id="10" name="Rectangle 9">
            <a:extLst>
              <a:ext uri="{FF2B5EF4-FFF2-40B4-BE49-F238E27FC236}">
                <a16:creationId xmlns:a16="http://schemas.microsoft.com/office/drawing/2014/main" id="{27248369-464E-49D1-91FC-BC34A50A6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2264989"/>
            <a:ext cx="12188952" cy="395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E6A762D-D6BA-8359-F26B-E70951E2C163}"/>
              </a:ext>
            </a:extLst>
          </p:cNvPr>
          <p:cNvSpPr>
            <a:spLocks noGrp="1"/>
          </p:cNvSpPr>
          <p:nvPr>
            <p:ph idx="1"/>
          </p:nvPr>
        </p:nvSpPr>
        <p:spPr>
          <a:xfrm>
            <a:off x="960120" y="2587752"/>
            <a:ext cx="10268712" cy="3258102"/>
          </a:xfrm>
        </p:spPr>
        <p:txBody>
          <a:bodyPr vert="horz" lIns="91440" tIns="45720" rIns="91440" bIns="45720" rtlCol="0" anchor="t">
            <a:normAutofit fontScale="70000" lnSpcReduction="20000"/>
          </a:bodyPr>
          <a:lstStyle/>
          <a:p>
            <a:pPr marL="457200" indent="-457200">
              <a:buFont typeface="Wingdings" panose="020B0604020202020204" pitchFamily="34" charset="0"/>
              <a:buChar char="Ø"/>
            </a:pPr>
            <a:r>
              <a:rPr lang="en-GB" dirty="0"/>
              <a:t>When used appropriately and proportionally, such procedures can uphold the law and maintain peace.</a:t>
            </a:r>
          </a:p>
          <a:p>
            <a:pPr marL="457200" indent="-457200">
              <a:buFont typeface="Wingdings" panose="020B0604020202020204" pitchFamily="34" charset="0"/>
              <a:buChar char="Ø"/>
            </a:pPr>
            <a:r>
              <a:rPr lang="en-GB" dirty="0"/>
              <a:t>Public trust in the police is essential.</a:t>
            </a:r>
          </a:p>
          <a:p>
            <a:pPr marL="457200" indent="-457200">
              <a:buFont typeface="Wingdings" panose="020B0604020202020204" pitchFamily="34" charset="0"/>
              <a:buChar char="Ø"/>
            </a:pPr>
            <a:r>
              <a:rPr lang="en-GB" dirty="0"/>
              <a:t>Public intelligence is essential.</a:t>
            </a:r>
          </a:p>
          <a:p>
            <a:endParaRPr lang="en-GB" dirty="0"/>
          </a:p>
          <a:p>
            <a:pPr marL="457200" indent="-457200">
              <a:buFont typeface="Wingdings" panose="020B0604020202020204" pitchFamily="34" charset="0"/>
              <a:buChar char="Ø"/>
            </a:pPr>
            <a:endParaRPr lang="en-GB" sz="2000" dirty="0">
              <a:ea typeface="+mn-lt"/>
              <a:cs typeface="+mn-lt"/>
            </a:endParaRPr>
          </a:p>
          <a:p>
            <a:pPr algn="ctr"/>
            <a:r>
              <a:rPr lang="en-GB" sz="2000" dirty="0">
                <a:ea typeface="+mn-lt"/>
                <a:cs typeface="+mn-lt"/>
              </a:rPr>
              <a:t>"Stop and search can play an important role in the detection and prevention of crime and using the powers fairly makes them more effective."</a:t>
            </a:r>
          </a:p>
          <a:p>
            <a:pPr marL="342900" indent="-342900" algn="ctr">
              <a:buFont typeface="Calibri" panose="020B0604020202020204" pitchFamily="34" charset="0"/>
              <a:buChar char="-"/>
            </a:pPr>
            <a:r>
              <a:rPr lang="en-GB" sz="2000" dirty="0"/>
              <a:t>UK Government, 2013</a:t>
            </a:r>
          </a:p>
          <a:p>
            <a:pPr marL="457200" indent="-457200">
              <a:buFont typeface="Wingdings" panose="020B0604020202020204" pitchFamily="34" charset="0"/>
              <a:buChar char="Ø"/>
            </a:pPr>
            <a:endParaRPr lang="en-GB" dirty="0"/>
          </a:p>
        </p:txBody>
      </p:sp>
    </p:spTree>
    <p:extLst>
      <p:ext uri="{BB962C8B-B14F-4D97-AF65-F5344CB8AC3E}">
        <p14:creationId xmlns:p14="http://schemas.microsoft.com/office/powerpoint/2010/main" val="367516944"/>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BC8B14-5703-FA05-AEA5-9946DDFA7A27}"/>
              </a:ext>
            </a:extLst>
          </p:cNvPr>
          <p:cNvSpPr>
            <a:spLocks noGrp="1"/>
          </p:cNvSpPr>
          <p:nvPr>
            <p:ph type="title"/>
          </p:nvPr>
        </p:nvSpPr>
        <p:spPr>
          <a:xfrm>
            <a:off x="960120" y="317814"/>
            <a:ext cx="10268712" cy="1700784"/>
          </a:xfrm>
        </p:spPr>
        <p:txBody>
          <a:bodyPr>
            <a:normAutofit fontScale="90000"/>
          </a:bodyPr>
          <a:lstStyle/>
          <a:p>
            <a:r>
              <a:rPr lang="en-GB" dirty="0"/>
              <a:t>Value of using powers correctly</a:t>
            </a:r>
          </a:p>
        </p:txBody>
      </p:sp>
      <p:sp>
        <p:nvSpPr>
          <p:cNvPr id="10" name="Rectangle 9">
            <a:extLst>
              <a:ext uri="{FF2B5EF4-FFF2-40B4-BE49-F238E27FC236}">
                <a16:creationId xmlns:a16="http://schemas.microsoft.com/office/drawing/2014/main" id="{27248369-464E-49D1-91FC-BC34A50A6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2264989"/>
            <a:ext cx="12188952" cy="395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D42102D-AF45-523F-7601-BA532CB5C2A9}"/>
              </a:ext>
            </a:extLst>
          </p:cNvPr>
          <p:cNvSpPr>
            <a:spLocks noGrp="1"/>
          </p:cNvSpPr>
          <p:nvPr>
            <p:ph idx="1"/>
          </p:nvPr>
        </p:nvSpPr>
        <p:spPr>
          <a:xfrm>
            <a:off x="960120" y="2587752"/>
            <a:ext cx="6160538" cy="2860537"/>
          </a:xfrm>
        </p:spPr>
        <p:txBody>
          <a:bodyPr vert="horz" lIns="91440" tIns="45720" rIns="91440" bIns="45720" rtlCol="0" anchor="t">
            <a:normAutofit/>
          </a:bodyPr>
          <a:lstStyle/>
          <a:p>
            <a:r>
              <a:rPr lang="en-GB" dirty="0"/>
              <a:t>Policing by consent is upheld leading to:</a:t>
            </a:r>
          </a:p>
          <a:p>
            <a:pPr marL="514350" indent="-514350">
              <a:buFont typeface="Wingdings" panose="020B0604020202020204" pitchFamily="34" charset="0"/>
              <a:buChar char="Ø"/>
            </a:pPr>
            <a:r>
              <a:rPr lang="en-GB" sz="1800" dirty="0"/>
              <a:t>Police legitimacy</a:t>
            </a:r>
          </a:p>
          <a:p>
            <a:pPr marL="514350" indent="-514350">
              <a:buFont typeface="Wingdings" panose="020B0604020202020204" pitchFamily="34" charset="0"/>
              <a:buChar char="Ø"/>
            </a:pPr>
            <a:r>
              <a:rPr lang="en-GB" sz="1800" dirty="0"/>
              <a:t>Public trust</a:t>
            </a:r>
          </a:p>
          <a:p>
            <a:pPr marL="514350" indent="-514350">
              <a:buFont typeface="Wingdings" panose="020B0604020202020204" pitchFamily="34" charset="0"/>
              <a:buChar char="Ø"/>
            </a:pPr>
            <a:r>
              <a:rPr lang="en-GB" sz="1800" dirty="0"/>
              <a:t>Less confrontation </a:t>
            </a:r>
          </a:p>
          <a:p>
            <a:pPr marL="514350" indent="-514350">
              <a:buFont typeface="Wingdings" panose="020B0604020202020204" pitchFamily="34" charset="0"/>
              <a:buChar char="Ø"/>
            </a:pPr>
            <a:r>
              <a:rPr lang="en-GB" sz="1800" dirty="0"/>
              <a:t>Reassurance – contribution to arrests</a:t>
            </a:r>
          </a:p>
          <a:p>
            <a:endParaRPr lang="en-GB" sz="1800" dirty="0"/>
          </a:p>
          <a:p>
            <a:pPr marL="514350" indent="-514350">
              <a:buFont typeface="Wingdings" panose="020B0604020202020204" pitchFamily="34" charset="0"/>
              <a:buChar char="Ø"/>
            </a:pPr>
            <a:endParaRPr lang="en-GB" sz="1800" dirty="0"/>
          </a:p>
          <a:p>
            <a:endParaRPr lang="en-GB" dirty="0"/>
          </a:p>
        </p:txBody>
      </p:sp>
      <p:sp>
        <p:nvSpPr>
          <p:cNvPr id="4" name="TextBox 3">
            <a:extLst>
              <a:ext uri="{FF2B5EF4-FFF2-40B4-BE49-F238E27FC236}">
                <a16:creationId xmlns:a16="http://schemas.microsoft.com/office/drawing/2014/main" id="{815E1B21-C25B-630A-7B30-CF96DB6EB4DD}"/>
              </a:ext>
            </a:extLst>
          </p:cNvPr>
          <p:cNvSpPr txBox="1"/>
          <p:nvPr/>
        </p:nvSpPr>
        <p:spPr>
          <a:xfrm>
            <a:off x="7752521" y="4124738"/>
            <a:ext cx="3727173" cy="1706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B75A24AB-556B-DA58-F4E3-0E87C5D21438}"/>
              </a:ext>
            </a:extLst>
          </p:cNvPr>
          <p:cNvSpPr txBox="1"/>
          <p:nvPr/>
        </p:nvSpPr>
        <p:spPr>
          <a:xfrm>
            <a:off x="9342783" y="5582478"/>
            <a:ext cx="377686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(College Of Policing, 2016)</a:t>
            </a:r>
          </a:p>
          <a:p>
            <a:r>
              <a:rPr lang="en-GB" dirty="0"/>
              <a:t>(Miller and Others, 2000)</a:t>
            </a:r>
          </a:p>
          <a:p>
            <a:endParaRPr lang="en-GB" dirty="0"/>
          </a:p>
        </p:txBody>
      </p:sp>
      <p:sp>
        <p:nvSpPr>
          <p:cNvPr id="6" name="TextBox 5">
            <a:extLst>
              <a:ext uri="{FF2B5EF4-FFF2-40B4-BE49-F238E27FC236}">
                <a16:creationId xmlns:a16="http://schemas.microsoft.com/office/drawing/2014/main" id="{F2C97EE2-382C-4A44-A7B4-475D99590C3E}"/>
              </a:ext>
            </a:extLst>
          </p:cNvPr>
          <p:cNvSpPr txBox="1"/>
          <p:nvPr/>
        </p:nvSpPr>
        <p:spPr>
          <a:xfrm>
            <a:off x="7835347" y="2584173"/>
            <a:ext cx="3760303" cy="2349579"/>
          </a:xfrm>
          <a:prstGeom prst="round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dirty="0"/>
              <a:t>However:</a:t>
            </a:r>
          </a:p>
          <a:p>
            <a:pPr marL="285750" indent="-285750">
              <a:buFont typeface="Wingdings"/>
              <a:buChar char="Ø"/>
            </a:pPr>
            <a:r>
              <a:rPr lang="en-GB" dirty="0"/>
              <a:t>No clear link regarding the impact of stop and search on crime</a:t>
            </a:r>
          </a:p>
          <a:p>
            <a:pPr marL="285750" indent="-285750">
              <a:buFont typeface="Wingdings"/>
              <a:buChar char="Ø"/>
            </a:pPr>
            <a:r>
              <a:rPr lang="en-GB" dirty="0"/>
              <a:t>Stop and search tends to be less productive the more the power is used.</a:t>
            </a:r>
          </a:p>
        </p:txBody>
      </p:sp>
    </p:spTree>
    <p:extLst>
      <p:ext uri="{BB962C8B-B14F-4D97-AF65-F5344CB8AC3E}">
        <p14:creationId xmlns:p14="http://schemas.microsoft.com/office/powerpoint/2010/main" val="259102145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725EFA61-F0F8-4F4A-B750-81EE924F1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344" y="0"/>
            <a:ext cx="7534655"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562BD2-6B40-6AA0-CEB2-5BF5187FB1F3}"/>
              </a:ext>
            </a:extLst>
          </p:cNvPr>
          <p:cNvSpPr>
            <a:spLocks noGrp="1"/>
          </p:cNvSpPr>
          <p:nvPr>
            <p:ph type="title"/>
          </p:nvPr>
        </p:nvSpPr>
        <p:spPr>
          <a:xfrm>
            <a:off x="5300811" y="317500"/>
            <a:ext cx="5927576" cy="1701800"/>
          </a:xfrm>
        </p:spPr>
        <p:txBody>
          <a:bodyPr>
            <a:normAutofit/>
          </a:bodyPr>
          <a:lstStyle/>
          <a:p>
            <a:r>
              <a:rPr lang="en-GB" sz="3600"/>
              <a:t>Consequences of an improper stop and search</a:t>
            </a:r>
          </a:p>
        </p:txBody>
      </p:sp>
      <p:pic>
        <p:nvPicPr>
          <p:cNvPr id="12" name="Picture 11">
            <a:extLst>
              <a:ext uri="{FF2B5EF4-FFF2-40B4-BE49-F238E27FC236}">
                <a16:creationId xmlns:a16="http://schemas.microsoft.com/office/drawing/2014/main" id="{364F6576-7123-F410-146D-525F9218532C}"/>
              </a:ext>
            </a:extLst>
          </p:cNvPr>
          <p:cNvPicPr>
            <a:picLocks noChangeAspect="1"/>
          </p:cNvPicPr>
          <p:nvPr/>
        </p:nvPicPr>
        <p:blipFill rotWithShape="1">
          <a:blip r:embed="rId2"/>
          <a:srcRect l="34220" r="29968" b="6250"/>
          <a:stretch/>
        </p:blipFill>
        <p:spPr>
          <a:xfrm>
            <a:off x="20" y="10"/>
            <a:ext cx="4657324" cy="6857990"/>
          </a:xfrm>
          <a:prstGeom prst="rect">
            <a:avLst/>
          </a:prstGeom>
        </p:spPr>
      </p:pic>
      <p:sp>
        <p:nvSpPr>
          <p:cNvPr id="3" name="Content Placeholder 2">
            <a:extLst>
              <a:ext uri="{FF2B5EF4-FFF2-40B4-BE49-F238E27FC236}">
                <a16:creationId xmlns:a16="http://schemas.microsoft.com/office/drawing/2014/main" id="{AE3881E1-47A8-0E43-A62C-CD251DA66CDF}"/>
              </a:ext>
            </a:extLst>
          </p:cNvPr>
          <p:cNvSpPr>
            <a:spLocks noGrp="1"/>
          </p:cNvSpPr>
          <p:nvPr>
            <p:ph idx="1"/>
          </p:nvPr>
        </p:nvSpPr>
        <p:spPr>
          <a:xfrm>
            <a:off x="5300810" y="2339147"/>
            <a:ext cx="5927577" cy="2683014"/>
          </a:xfrm>
        </p:spPr>
        <p:txBody>
          <a:bodyPr vert="horz" lIns="91440" tIns="45720" rIns="91440" bIns="45720" rtlCol="0" anchor="t">
            <a:normAutofit lnSpcReduction="10000"/>
          </a:bodyPr>
          <a:lstStyle/>
          <a:p>
            <a:pPr marL="457200" indent="-457200">
              <a:buFont typeface="Wingdings" panose="020B0604020202020204" pitchFamily="34" charset="0"/>
              <a:buChar char="Ø"/>
            </a:pPr>
            <a:r>
              <a:rPr lang="en-GB" dirty="0"/>
              <a:t>Alarm and distress</a:t>
            </a:r>
          </a:p>
          <a:p>
            <a:pPr marL="457200" indent="-457200">
              <a:buFont typeface="Wingdings" panose="020B0604020202020204" pitchFamily="34" charset="0"/>
              <a:buChar char="Ø"/>
            </a:pPr>
            <a:r>
              <a:rPr lang="en-GB" dirty="0"/>
              <a:t>Distrust in the police</a:t>
            </a:r>
          </a:p>
          <a:p>
            <a:pPr marL="457200" indent="-457200">
              <a:buFont typeface="Wingdings" panose="020B0604020202020204" pitchFamily="34" charset="0"/>
              <a:buChar char="Ø"/>
            </a:pPr>
            <a:r>
              <a:rPr lang="en-GB" dirty="0"/>
              <a:t>Discourages voluntary public engagement</a:t>
            </a:r>
          </a:p>
          <a:p>
            <a:pPr marL="457200" indent="-457200">
              <a:buFont typeface="Wingdings" panose="020B0604020202020204" pitchFamily="34" charset="0"/>
              <a:buChar char="Ø"/>
            </a:pPr>
            <a:r>
              <a:rPr lang="en-GB" dirty="0"/>
              <a:t>Evidence found may be challenged</a:t>
            </a:r>
          </a:p>
          <a:p>
            <a:pPr marL="457200" indent="-457200">
              <a:buFont typeface="Wingdings" panose="020B0604020202020204" pitchFamily="34" charset="0"/>
              <a:buChar char="Ø"/>
            </a:pPr>
            <a:endParaRPr lang="en-GB" dirty="0"/>
          </a:p>
        </p:txBody>
      </p:sp>
      <p:sp>
        <p:nvSpPr>
          <p:cNvPr id="4" name="TextBox 3">
            <a:extLst>
              <a:ext uri="{FF2B5EF4-FFF2-40B4-BE49-F238E27FC236}">
                <a16:creationId xmlns:a16="http://schemas.microsoft.com/office/drawing/2014/main" id="{4E42C77F-2205-0FD5-B268-76E1266C9150}"/>
              </a:ext>
            </a:extLst>
          </p:cNvPr>
          <p:cNvSpPr txBox="1"/>
          <p:nvPr/>
        </p:nvSpPr>
        <p:spPr>
          <a:xfrm>
            <a:off x="5300869" y="4837043"/>
            <a:ext cx="6013173" cy="15388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dirty="0">
                <a:ea typeface="+mn-lt"/>
                <a:cs typeface="+mn-lt"/>
              </a:rPr>
              <a:t>"Any misuse of the powers is likely to be harmful to policing and lead to mistrust of the police...If the provisions of the Code are not followed during a search to which it applies, any evidence obtained during the search may be open to challenge."</a:t>
            </a:r>
          </a:p>
          <a:p>
            <a:pPr marL="285750" indent="-285750" algn="ctr">
              <a:buFont typeface="Calibri"/>
              <a:buChar char="-"/>
            </a:pPr>
            <a:r>
              <a:rPr lang="en-GB" sz="1600" dirty="0"/>
              <a:t>UK Government, 2013</a:t>
            </a:r>
          </a:p>
          <a:p>
            <a:pPr algn="ctr"/>
            <a:endParaRPr lang="en-GB" sz="1400" dirty="0"/>
          </a:p>
        </p:txBody>
      </p:sp>
      <p:sp>
        <p:nvSpPr>
          <p:cNvPr id="5" name="TextBox 4">
            <a:extLst>
              <a:ext uri="{FF2B5EF4-FFF2-40B4-BE49-F238E27FC236}">
                <a16:creationId xmlns:a16="http://schemas.microsoft.com/office/drawing/2014/main" id="{3AE2E619-1AFC-63ED-A937-873EE6CBD367}"/>
              </a:ext>
            </a:extLst>
          </p:cNvPr>
          <p:cNvSpPr txBox="1"/>
          <p:nvPr/>
        </p:nvSpPr>
        <p:spPr>
          <a:xfrm>
            <a:off x="9806608" y="6551544"/>
            <a:ext cx="2385391"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ea typeface="+mn-lt"/>
                <a:cs typeface="+mn-lt"/>
              </a:rPr>
              <a:t>(Myhill and Quinton, 2011)</a:t>
            </a:r>
            <a:endParaRPr lang="en-US" dirty="0"/>
          </a:p>
        </p:txBody>
      </p:sp>
    </p:spTree>
    <p:extLst>
      <p:ext uri="{BB962C8B-B14F-4D97-AF65-F5344CB8AC3E}">
        <p14:creationId xmlns:p14="http://schemas.microsoft.com/office/powerpoint/2010/main" val="1300826763"/>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41235-8B7C-F8C7-5075-87DCA85F9103}"/>
              </a:ext>
            </a:extLst>
          </p:cNvPr>
          <p:cNvSpPr>
            <a:spLocks noGrp="1"/>
          </p:cNvSpPr>
          <p:nvPr>
            <p:ph type="title"/>
          </p:nvPr>
        </p:nvSpPr>
        <p:spPr/>
        <p:txBody>
          <a:bodyPr/>
          <a:lstStyle/>
          <a:p>
            <a:r>
              <a:rPr lang="en-GB" dirty="0"/>
              <a:t>News articles</a:t>
            </a:r>
          </a:p>
        </p:txBody>
      </p:sp>
      <p:pic>
        <p:nvPicPr>
          <p:cNvPr id="3" name="Picture 2" descr="A black text on a white background&#10;&#10;Description automatically generated">
            <a:extLst>
              <a:ext uri="{FF2B5EF4-FFF2-40B4-BE49-F238E27FC236}">
                <a16:creationId xmlns:a16="http://schemas.microsoft.com/office/drawing/2014/main" id="{9BF3A233-57DE-2D17-CAEA-6BB6043C40E9}"/>
              </a:ext>
            </a:extLst>
          </p:cNvPr>
          <p:cNvPicPr>
            <a:picLocks noChangeAspect="1"/>
          </p:cNvPicPr>
          <p:nvPr/>
        </p:nvPicPr>
        <p:blipFill>
          <a:blip r:embed="rId2"/>
          <a:stretch>
            <a:fillRect/>
          </a:stretch>
        </p:blipFill>
        <p:spPr>
          <a:xfrm>
            <a:off x="182217" y="2451905"/>
            <a:ext cx="6096000" cy="1589756"/>
          </a:xfrm>
          <a:prstGeom prst="rect">
            <a:avLst/>
          </a:prstGeom>
        </p:spPr>
      </p:pic>
      <p:pic>
        <p:nvPicPr>
          <p:cNvPr id="4" name="Picture 3" descr="A close-up of a sign&#10;&#10;Description automatically generated">
            <a:extLst>
              <a:ext uri="{FF2B5EF4-FFF2-40B4-BE49-F238E27FC236}">
                <a16:creationId xmlns:a16="http://schemas.microsoft.com/office/drawing/2014/main" id="{1130F721-9310-CC80-8A62-4BE284CE24A7}"/>
              </a:ext>
            </a:extLst>
          </p:cNvPr>
          <p:cNvPicPr>
            <a:picLocks noChangeAspect="1"/>
          </p:cNvPicPr>
          <p:nvPr/>
        </p:nvPicPr>
        <p:blipFill>
          <a:blip r:embed="rId3"/>
          <a:stretch>
            <a:fillRect/>
          </a:stretch>
        </p:blipFill>
        <p:spPr>
          <a:xfrm>
            <a:off x="182217" y="4476053"/>
            <a:ext cx="6096000" cy="1235502"/>
          </a:xfrm>
          <a:prstGeom prst="rect">
            <a:avLst/>
          </a:prstGeom>
        </p:spPr>
      </p:pic>
      <p:pic>
        <p:nvPicPr>
          <p:cNvPr id="5" name="Picture 4" descr="Two men wearing yellow jackets and helmets&#10;&#10;Description automatically generated">
            <a:extLst>
              <a:ext uri="{FF2B5EF4-FFF2-40B4-BE49-F238E27FC236}">
                <a16:creationId xmlns:a16="http://schemas.microsoft.com/office/drawing/2014/main" id="{D9469AF9-6233-C42B-39C4-5CEED1008DA9}"/>
              </a:ext>
            </a:extLst>
          </p:cNvPr>
          <p:cNvPicPr>
            <a:picLocks noChangeAspect="1"/>
          </p:cNvPicPr>
          <p:nvPr/>
        </p:nvPicPr>
        <p:blipFill>
          <a:blip r:embed="rId4"/>
          <a:stretch>
            <a:fillRect/>
          </a:stretch>
        </p:blipFill>
        <p:spPr>
          <a:xfrm>
            <a:off x="6790356" y="2448339"/>
            <a:ext cx="5005462" cy="4056823"/>
          </a:xfrm>
          <a:prstGeom prst="rect">
            <a:avLst/>
          </a:prstGeom>
        </p:spPr>
      </p:pic>
      <p:sp>
        <p:nvSpPr>
          <p:cNvPr id="6" name="TextBox 5">
            <a:extLst>
              <a:ext uri="{FF2B5EF4-FFF2-40B4-BE49-F238E27FC236}">
                <a16:creationId xmlns:a16="http://schemas.microsoft.com/office/drawing/2014/main" id="{AE60CD02-E827-3783-2BB7-1D6FF5E95FE6}"/>
              </a:ext>
            </a:extLst>
          </p:cNvPr>
          <p:cNvSpPr txBox="1"/>
          <p:nvPr/>
        </p:nvSpPr>
        <p:spPr>
          <a:xfrm>
            <a:off x="9922565" y="1524000"/>
            <a:ext cx="226943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solidFill>
                  <a:srgbClr val="FFFFFF"/>
                </a:solidFill>
              </a:rPr>
              <a:t>(BBC News, 2022)</a:t>
            </a:r>
            <a:endParaRPr lang="en-GB" sz="2000" dirty="0">
              <a:solidFill>
                <a:srgbClr val="FFFFFF"/>
              </a:solidFill>
            </a:endParaRPr>
          </a:p>
          <a:p>
            <a:r>
              <a:rPr lang="en-GB" sz="2000" dirty="0">
                <a:solidFill>
                  <a:srgbClr val="FFFFFF"/>
                </a:solidFill>
              </a:rPr>
              <a:t>(BBC News, 2023)</a:t>
            </a:r>
          </a:p>
        </p:txBody>
      </p:sp>
      <p:sp>
        <p:nvSpPr>
          <p:cNvPr id="7" name="TextBox 6">
            <a:extLst>
              <a:ext uri="{FF2B5EF4-FFF2-40B4-BE49-F238E27FC236}">
                <a16:creationId xmlns:a16="http://schemas.microsoft.com/office/drawing/2014/main" id="{BE6CE5D4-ADDE-6F85-4F3C-2FAE52DF9DCC}"/>
              </a:ext>
            </a:extLst>
          </p:cNvPr>
          <p:cNvSpPr txBox="1"/>
          <p:nvPr/>
        </p:nvSpPr>
        <p:spPr>
          <a:xfrm>
            <a:off x="0" y="6261651"/>
            <a:ext cx="6377608" cy="10310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u="sng" dirty="0">
                <a:solidFill>
                  <a:schemeClr val="tx1">
                    <a:lumMod val="65000"/>
                    <a:lumOff val="35000"/>
                  </a:schemeClr>
                </a:solidFill>
                <a:ea typeface="+mn-lt"/>
                <a:cs typeface="+mn-lt"/>
                <a:hlinkClick r:id="rId5">
                  <a:extLst>
                    <a:ext uri="{A12FA001-AC4F-418D-AE19-62706E023703}">
                      <ahyp:hlinkClr xmlns:ahyp="http://schemas.microsoft.com/office/drawing/2018/hyperlinkcolor" val="tx"/>
                    </a:ext>
                  </a:extLst>
                </a:hlinkClick>
              </a:rPr>
              <a:t>https://www.bbc.co.uk/news/uk-61167875</a:t>
            </a:r>
            <a:r>
              <a:rPr lang="en-US" sz="1100" dirty="0">
                <a:solidFill>
                  <a:schemeClr val="tx1">
                    <a:lumMod val="65000"/>
                    <a:lumOff val="35000"/>
                  </a:schemeClr>
                </a:solidFill>
                <a:ea typeface="+mn-lt"/>
                <a:cs typeface="+mn-lt"/>
              </a:rPr>
              <a:t> </a:t>
            </a:r>
          </a:p>
          <a:p>
            <a:r>
              <a:rPr lang="en-US" sz="1100" u="sng" dirty="0">
                <a:solidFill>
                  <a:schemeClr val="tx1">
                    <a:lumMod val="65000"/>
                    <a:lumOff val="35000"/>
                  </a:schemeClr>
                </a:solidFill>
                <a:ea typeface="+mn-lt"/>
                <a:cs typeface="+mn-lt"/>
                <a:hlinkClick r:id="rId6">
                  <a:extLst>
                    <a:ext uri="{A12FA001-AC4F-418D-AE19-62706E023703}">
                      <ahyp:hlinkClr xmlns:ahyp="http://schemas.microsoft.com/office/drawing/2018/hyperlinkcolor" val="tx"/>
                    </a:ext>
                  </a:extLst>
                </a:hlinkClick>
              </a:rPr>
              <a:t>https://www.bbc.co.uk/news/uk-england-london-67084111</a:t>
            </a:r>
            <a:endParaRPr lang="en-US" sz="1100" u="sng">
              <a:solidFill>
                <a:schemeClr val="tx1">
                  <a:lumMod val="65000"/>
                  <a:lumOff val="35000"/>
                </a:schemeClr>
              </a:solidFill>
              <a:hlinkClick r:id="">
                <a:extLst>
                  <a:ext uri="{A12FA001-AC4F-418D-AE19-62706E023703}">
                    <ahyp:hlinkClr xmlns:ahyp="http://schemas.microsoft.com/office/drawing/2018/hyperlinkcolor" val="tx"/>
                  </a:ext>
                </a:extLst>
              </a:hlinkClick>
            </a:endParaRPr>
          </a:p>
          <a:p>
            <a:r>
              <a:rPr lang="en-US" sz="1100" u="sng" dirty="0">
                <a:solidFill>
                  <a:schemeClr val="tx1">
                    <a:lumMod val="65000"/>
                    <a:lumOff val="35000"/>
                  </a:schemeClr>
                </a:solidFill>
                <a:ea typeface="+mn-lt"/>
                <a:cs typeface="+mn-lt"/>
                <a:hlinkClick r:id="rId7">
                  <a:extLst>
                    <a:ext uri="{A12FA001-AC4F-418D-AE19-62706E023703}">
                      <ahyp:hlinkClr xmlns:ahyp="http://schemas.microsoft.com/office/drawing/2018/hyperlinkcolor" val="tx"/>
                    </a:ext>
                  </a:extLst>
                </a:hlinkClick>
              </a:rPr>
              <a:t>https://www.bbc.co.uk/news/articles/c9ejz9xzy3go</a:t>
            </a:r>
            <a:endParaRPr lang="en-US" sz="1100">
              <a:solidFill>
                <a:schemeClr val="tx1">
                  <a:lumMod val="65000"/>
                  <a:lumOff val="35000"/>
                </a:schemeClr>
              </a:solidFill>
              <a:hlinkClick r:id="rId7">
                <a:extLst>
                  <a:ext uri="{A12FA001-AC4F-418D-AE19-62706E023703}">
                    <ahyp:hlinkClr xmlns:ahyp="http://schemas.microsoft.com/office/drawing/2018/hyperlinkcolor" val="tx"/>
                  </a:ext>
                </a:extLst>
              </a:hlinkClick>
            </a:endParaRPr>
          </a:p>
          <a:p>
            <a:endParaRPr lang="en-US" sz="1400" u="sng" dirty="0">
              <a:solidFill>
                <a:srgbClr val="BD6C3C"/>
              </a:solidFill>
            </a:endParaRPr>
          </a:p>
          <a:p>
            <a:endParaRPr lang="en-US" sz="1400" dirty="0">
              <a:solidFill>
                <a:srgbClr val="000000"/>
              </a:solidFill>
            </a:endParaRPr>
          </a:p>
        </p:txBody>
      </p:sp>
    </p:spTree>
    <p:extLst>
      <p:ext uri="{BB962C8B-B14F-4D97-AF65-F5344CB8AC3E}">
        <p14:creationId xmlns:p14="http://schemas.microsoft.com/office/powerpoint/2010/main" val="3475360940"/>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0745331-E77B-C9F7-9F29-5EFFE8751DF7}"/>
              </a:ext>
            </a:extLst>
          </p:cNvPr>
          <p:cNvSpPr>
            <a:spLocks noGrp="1"/>
          </p:cNvSpPr>
          <p:nvPr>
            <p:ph type="body" idx="1"/>
          </p:nvPr>
        </p:nvSpPr>
        <p:spPr/>
        <p:txBody>
          <a:bodyPr vert="horz" lIns="91440" tIns="45720" rIns="91440" bIns="45720" rtlCol="0" anchor="t">
            <a:normAutofit/>
          </a:bodyPr>
          <a:lstStyle/>
          <a:p>
            <a:pPr algn="ctr"/>
            <a:r>
              <a:rPr lang="en-GB" sz="3200" dirty="0">
                <a:solidFill>
                  <a:srgbClr val="141414"/>
                </a:solidFill>
                <a:ea typeface="+mn-lt"/>
                <a:cs typeface="+mn-lt"/>
              </a:rPr>
              <a:t>"It has a value but it also has a cost if done badly."</a:t>
            </a:r>
          </a:p>
          <a:p>
            <a:pPr marL="457200" indent="-457200" algn="ctr">
              <a:buFont typeface="Calibri" panose="020B0604020202020204" pitchFamily="34" charset="0"/>
              <a:buChar char="-"/>
            </a:pPr>
            <a:r>
              <a:rPr lang="en-US" sz="3200" dirty="0">
                <a:solidFill>
                  <a:srgbClr val="141414"/>
                </a:solidFill>
              </a:rPr>
              <a:t>Sir Mark Rowley, 2023</a:t>
            </a:r>
          </a:p>
        </p:txBody>
      </p:sp>
      <p:pic>
        <p:nvPicPr>
          <p:cNvPr id="4" name="Picture 3" descr="A close up of a sign&#10;&#10;Description automatically generated">
            <a:extLst>
              <a:ext uri="{FF2B5EF4-FFF2-40B4-BE49-F238E27FC236}">
                <a16:creationId xmlns:a16="http://schemas.microsoft.com/office/drawing/2014/main" id="{170D420E-ABB6-5F7C-3502-5310E6CF5F32}"/>
              </a:ext>
            </a:extLst>
          </p:cNvPr>
          <p:cNvPicPr>
            <a:picLocks noChangeAspect="1"/>
          </p:cNvPicPr>
          <p:nvPr/>
        </p:nvPicPr>
        <p:blipFill>
          <a:blip r:embed="rId2"/>
          <a:stretch>
            <a:fillRect/>
          </a:stretch>
        </p:blipFill>
        <p:spPr>
          <a:xfrm>
            <a:off x="1391478" y="1464498"/>
            <a:ext cx="9409043" cy="1742395"/>
          </a:xfrm>
          <a:prstGeom prst="rect">
            <a:avLst/>
          </a:prstGeom>
        </p:spPr>
      </p:pic>
      <p:sp>
        <p:nvSpPr>
          <p:cNvPr id="5" name="TextBox 4">
            <a:extLst>
              <a:ext uri="{FF2B5EF4-FFF2-40B4-BE49-F238E27FC236}">
                <a16:creationId xmlns:a16="http://schemas.microsoft.com/office/drawing/2014/main" id="{DAF06C66-0279-25FD-D073-FCE7A7B1E3FA}"/>
              </a:ext>
            </a:extLst>
          </p:cNvPr>
          <p:cNvSpPr txBox="1"/>
          <p:nvPr/>
        </p:nvSpPr>
        <p:spPr>
          <a:xfrm>
            <a:off x="9988827" y="3428999"/>
            <a:ext cx="291547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chemeClr val="bg1"/>
                </a:solidFill>
              </a:rPr>
              <a:t>(BBC News, 2023)</a:t>
            </a:r>
          </a:p>
        </p:txBody>
      </p:sp>
      <p:sp>
        <p:nvSpPr>
          <p:cNvPr id="6" name="TextBox 5">
            <a:extLst>
              <a:ext uri="{FF2B5EF4-FFF2-40B4-BE49-F238E27FC236}">
                <a16:creationId xmlns:a16="http://schemas.microsoft.com/office/drawing/2014/main" id="{96791AFA-B657-C1B4-C6C7-ECF2125E5E98}"/>
              </a:ext>
            </a:extLst>
          </p:cNvPr>
          <p:cNvSpPr txBox="1"/>
          <p:nvPr/>
        </p:nvSpPr>
        <p:spPr>
          <a:xfrm>
            <a:off x="8439978" y="3826565"/>
            <a:ext cx="5582477" cy="538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u="sng" dirty="0">
                <a:solidFill>
                  <a:schemeClr val="tx1">
                    <a:lumMod val="50000"/>
                    <a:lumOff val="50000"/>
                  </a:schemeClr>
                </a:solidFill>
                <a:ea typeface="+mn-lt"/>
                <a:cs typeface="+mn-lt"/>
                <a:hlinkClick r:id="rId3">
                  <a:extLst>
                    <a:ext uri="{A12FA001-AC4F-418D-AE19-62706E023703}">
                      <ahyp:hlinkClr xmlns:ahyp="http://schemas.microsoft.com/office/drawing/2018/hyperlinkcolor" val="tx"/>
                    </a:ext>
                  </a:extLst>
                </a:hlinkClick>
              </a:rPr>
              <a:t>https://www.bbc.co.uk/news/uk-england-london-64733390</a:t>
            </a:r>
            <a:r>
              <a:rPr lang="en-US" sz="1100" dirty="0">
                <a:solidFill>
                  <a:schemeClr val="tx1">
                    <a:lumMod val="50000"/>
                    <a:lumOff val="50000"/>
                  </a:schemeClr>
                </a:solidFill>
                <a:ea typeface="+mn-lt"/>
                <a:cs typeface="+mn-lt"/>
              </a:rPr>
              <a:t> </a:t>
            </a:r>
            <a:endParaRPr lang="en-GB" sz="1100" dirty="0">
              <a:solidFill>
                <a:schemeClr val="tx1">
                  <a:lumMod val="50000"/>
                  <a:lumOff val="50000"/>
                </a:schemeClr>
              </a:solidFill>
              <a:ea typeface="+mn-lt"/>
              <a:cs typeface="+mn-lt"/>
            </a:endParaRPr>
          </a:p>
          <a:p>
            <a:pPr algn="l"/>
            <a:endParaRPr lang="en-GB" dirty="0"/>
          </a:p>
        </p:txBody>
      </p:sp>
    </p:spTree>
    <p:extLst>
      <p:ext uri="{BB962C8B-B14F-4D97-AF65-F5344CB8AC3E}">
        <p14:creationId xmlns:p14="http://schemas.microsoft.com/office/powerpoint/2010/main" val="2942904001"/>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067D9-A930-B0CF-C3E4-8D52623F0DA4}"/>
              </a:ext>
            </a:extLst>
          </p:cNvPr>
          <p:cNvSpPr>
            <a:spLocks noGrp="1"/>
          </p:cNvSpPr>
          <p:nvPr>
            <p:ph type="title"/>
          </p:nvPr>
        </p:nvSpPr>
        <p:spPr/>
        <p:txBody>
          <a:bodyPr/>
          <a:lstStyle/>
          <a:p>
            <a:r>
              <a:rPr lang="en-GB" dirty="0"/>
              <a:t>Any Questions?</a:t>
            </a:r>
          </a:p>
        </p:txBody>
      </p:sp>
      <p:sp>
        <p:nvSpPr>
          <p:cNvPr id="3" name="Text Placeholder 2">
            <a:extLst>
              <a:ext uri="{FF2B5EF4-FFF2-40B4-BE49-F238E27FC236}">
                <a16:creationId xmlns:a16="http://schemas.microsoft.com/office/drawing/2014/main" id="{D2008588-4E5C-EA40-CDAF-D229C5E1BB1E}"/>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88640586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9FE64-5B1C-E177-E1B5-42CC6627DCCE}"/>
              </a:ext>
            </a:extLst>
          </p:cNvPr>
          <p:cNvSpPr>
            <a:spLocks noGrp="1"/>
          </p:cNvSpPr>
          <p:nvPr>
            <p:ph type="title"/>
          </p:nvPr>
        </p:nvSpPr>
        <p:spPr>
          <a:xfrm>
            <a:off x="238225" y="558446"/>
            <a:ext cx="10268712" cy="1059100"/>
          </a:xfrm>
        </p:spPr>
        <p:txBody>
          <a:bodyPr>
            <a:normAutofit/>
          </a:bodyPr>
          <a:lstStyle/>
          <a:p>
            <a:r>
              <a:rPr lang="en-GB" sz="4000" dirty="0"/>
              <a:t>Bibliography </a:t>
            </a:r>
          </a:p>
        </p:txBody>
      </p:sp>
      <p:sp>
        <p:nvSpPr>
          <p:cNvPr id="3" name="Content Placeholder 2">
            <a:extLst>
              <a:ext uri="{FF2B5EF4-FFF2-40B4-BE49-F238E27FC236}">
                <a16:creationId xmlns:a16="http://schemas.microsoft.com/office/drawing/2014/main" id="{BB648C3D-20BA-DC17-B49C-AA2B167248F1}"/>
              </a:ext>
            </a:extLst>
          </p:cNvPr>
          <p:cNvSpPr>
            <a:spLocks noGrp="1"/>
          </p:cNvSpPr>
          <p:nvPr>
            <p:ph idx="1"/>
          </p:nvPr>
        </p:nvSpPr>
        <p:spPr>
          <a:xfrm>
            <a:off x="1067067" y="2320384"/>
            <a:ext cx="10268712" cy="3593592"/>
          </a:xfrm>
        </p:spPr>
        <p:txBody>
          <a:bodyPr vert="horz" lIns="91440" tIns="45720" rIns="91440" bIns="45720" rtlCol="0" anchor="t">
            <a:noAutofit/>
          </a:bodyPr>
          <a:lstStyle/>
          <a:p>
            <a:r>
              <a:rPr lang="en-GB" sz="700" dirty="0">
                <a:latin typeface="Franklin Gothic Medium"/>
                <a:cs typeface="Times New Roman"/>
              </a:rPr>
              <a:t>College Of Policing (2014). </a:t>
            </a:r>
            <a:r>
              <a:rPr lang="en-GB" sz="700" i="1" dirty="0">
                <a:latin typeface="Franklin Gothic Medium"/>
                <a:cs typeface="Times New Roman"/>
              </a:rPr>
              <a:t>National Decision Model</a:t>
            </a:r>
            <a:r>
              <a:rPr lang="en-GB" sz="700" dirty="0">
                <a:latin typeface="Franklin Gothic Medium"/>
                <a:cs typeface="Times New Roman"/>
              </a:rPr>
              <a:t>. [online] College of Policing. Available at: </a:t>
            </a:r>
            <a:r>
              <a:rPr lang="en-GB" sz="700" dirty="0">
                <a:latin typeface="Franklin Gothic Medium"/>
                <a:cs typeface="Times New Roman"/>
                <a:hlinkClick r:id="rId2"/>
              </a:rPr>
              <a:t>https://www.college.police.uk/app/national-decision-model/national-decision-model</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College of Policing (2016). </a:t>
            </a:r>
            <a:r>
              <a:rPr lang="en-GB" sz="700" i="1" dirty="0">
                <a:latin typeface="Franklin Gothic Medium"/>
                <a:cs typeface="Times New Roman"/>
              </a:rPr>
              <a:t>Fair</a:t>
            </a:r>
            <a:r>
              <a:rPr lang="en-GB" sz="700" dirty="0">
                <a:latin typeface="Franklin Gothic Medium"/>
                <a:cs typeface="Times New Roman"/>
              </a:rPr>
              <a:t>. [online] College of Policing. Available at: </a:t>
            </a:r>
            <a:r>
              <a:rPr lang="en-GB" sz="700" dirty="0">
                <a:latin typeface="Franklin Gothic Medium"/>
                <a:cs typeface="Times New Roman"/>
                <a:hlinkClick r:id="rId3"/>
              </a:rPr>
              <a:t>https://www.college.police.uk/app/stop-and-search/fair</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College of Policing (2017). </a:t>
            </a:r>
            <a:r>
              <a:rPr lang="en-GB" sz="700" i="1" dirty="0">
                <a:latin typeface="Franklin Gothic Medium"/>
                <a:cs typeface="Times New Roman"/>
              </a:rPr>
              <a:t>Stop and Search</a:t>
            </a:r>
            <a:r>
              <a:rPr lang="en-GB" sz="700" dirty="0">
                <a:latin typeface="Franklin Gothic Medium"/>
                <a:cs typeface="Times New Roman"/>
              </a:rPr>
              <a:t>. [online] College of Policing. Available at: </a:t>
            </a:r>
            <a:r>
              <a:rPr lang="en-GB" sz="700" dirty="0">
                <a:latin typeface="Franklin Gothic Medium"/>
                <a:cs typeface="Times New Roman"/>
                <a:hlinkClick r:id="rId4"/>
              </a:rPr>
              <a:t>https://www.college.police.uk/app/stop-and-search/stop-and-search</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College of Policing (2015). </a:t>
            </a:r>
            <a:r>
              <a:rPr lang="en-GB" sz="700" i="1" dirty="0">
                <a:latin typeface="Franklin Gothic Medium"/>
                <a:cs typeface="Times New Roman"/>
              </a:rPr>
              <a:t>Fair cop 2: Organisational justice, behaviour and ethical policing</a:t>
            </a:r>
            <a:r>
              <a:rPr lang="en-GB" sz="700" dirty="0">
                <a:latin typeface="Franklin Gothic Medium"/>
                <a:cs typeface="Times New Roman"/>
              </a:rPr>
              <a:t>. [online] Available at: </a:t>
            </a:r>
            <a:r>
              <a:rPr lang="en-GB" sz="700" dirty="0">
                <a:latin typeface="Franklin Gothic Medium"/>
                <a:cs typeface="Times New Roman"/>
                <a:hlinkClick r:id="rId5"/>
              </a:rPr>
              <a:t>https://assets.college.police.uk/s3fs-public/2022-04/Fair-cop-2-%20organisational-justice-behaviour-and-ethical-policing.pdf</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Dale, B. and Dunne, K. (2023). </a:t>
            </a:r>
            <a:r>
              <a:rPr lang="en-GB" sz="700" i="1" dirty="0">
                <a:latin typeface="Franklin Gothic Medium"/>
                <a:cs typeface="Times New Roman"/>
              </a:rPr>
              <a:t>Sussex Police 8.8 Times More Likely to Stop and Search Black People</a:t>
            </a:r>
            <a:r>
              <a:rPr lang="en-GB" sz="700" dirty="0">
                <a:latin typeface="Franklin Gothic Medium"/>
                <a:cs typeface="Times New Roman"/>
              </a:rPr>
              <a:t>. [online] BBC News. Available at: </a:t>
            </a:r>
            <a:r>
              <a:rPr lang="en-GB" sz="700" dirty="0">
                <a:latin typeface="Franklin Gothic Medium"/>
                <a:cs typeface="Times New Roman"/>
                <a:hlinkClick r:id="rId6"/>
              </a:rPr>
              <a:t>https://www.bbc.co.uk/news/articles/c9ejz9xzy3go</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Gould, I. (2020). </a:t>
            </a:r>
            <a:r>
              <a:rPr lang="en-GB" sz="700" i="1" dirty="0">
                <a:latin typeface="Franklin Gothic Medium"/>
                <a:cs typeface="Times New Roman"/>
              </a:rPr>
              <a:t>The GOWISELY Procedure and Unlawful Stop and Search</a:t>
            </a:r>
            <a:r>
              <a:rPr lang="en-GB" sz="700" dirty="0">
                <a:latin typeface="Franklin Gothic Medium"/>
                <a:cs typeface="Times New Roman"/>
              </a:rPr>
              <a:t>. [online] Iain Gould- Actions Against the Police Solicitor. Available at: </a:t>
            </a:r>
            <a:r>
              <a:rPr lang="en-GB" sz="700" dirty="0">
                <a:latin typeface="Franklin Gothic Medium"/>
                <a:cs typeface="Times New Roman"/>
                <a:hlinkClick r:id="rId7"/>
              </a:rPr>
              <a:t>https://iaingould.co.uk/2020/09/14/the-gowisely-procedure-and-unlawful-stop-and-search/</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Home Office (2013). </a:t>
            </a:r>
            <a:r>
              <a:rPr lang="en-GB" sz="700" i="1" dirty="0">
                <a:latin typeface="Franklin Gothic Medium"/>
                <a:cs typeface="Times New Roman"/>
              </a:rPr>
              <a:t>Police and Criminal Evidence Act 1984 (PACE) Codes of Practice</a:t>
            </a:r>
            <a:r>
              <a:rPr lang="en-GB" sz="700" dirty="0">
                <a:latin typeface="Franklin Gothic Medium"/>
                <a:cs typeface="Times New Roman"/>
              </a:rPr>
              <a:t>. [online] GOV.UK. Available at: </a:t>
            </a:r>
            <a:r>
              <a:rPr lang="en-GB" sz="700" dirty="0">
                <a:latin typeface="Franklin Gothic Medium"/>
                <a:cs typeface="Times New Roman"/>
                <a:hlinkClick r:id="rId8"/>
              </a:rPr>
              <a:t>https://www.gov.uk/guidance/police-and-criminal-evidence-act-1984-pace-codes-of-practice</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Home Office (2014). </a:t>
            </a:r>
            <a:r>
              <a:rPr lang="en-GB" sz="700" i="1" dirty="0">
                <a:latin typeface="Franklin Gothic Medium"/>
                <a:cs typeface="Times New Roman"/>
              </a:rPr>
              <a:t>Revised Code of Practice for the Exercise by: Police Officers of Statutory Powers of Stop and Search Police Officers and Police Staff of Requirements to Record Public Encounters Police and Criminal Evidence Act 1984 (PACE) -Code a</a:t>
            </a:r>
            <a:r>
              <a:rPr lang="en-GB" sz="700" dirty="0">
                <a:latin typeface="Franklin Gothic Medium"/>
                <a:cs typeface="Times New Roman"/>
              </a:rPr>
              <a:t>. [online] Available at: </a:t>
            </a:r>
            <a:r>
              <a:rPr lang="en-GB" sz="700" dirty="0">
                <a:latin typeface="Franklin Gothic Medium"/>
                <a:cs typeface="Times New Roman"/>
                <a:hlinkClick r:id="rId9"/>
              </a:rPr>
              <a:t>https://assets.publishing.service.gov.uk/media/5a74e216e5274a59fa715b3e/PaceCodeAWeb.pdf</a:t>
            </a:r>
            <a:r>
              <a:rPr lang="en-GB" sz="700" dirty="0">
                <a:latin typeface="Franklin Gothic Medium"/>
                <a:cs typeface="Times New Roman"/>
              </a:rPr>
              <a:t> [Accessed Oct. 2023].</a:t>
            </a:r>
            <a:endParaRPr lang="en-GB" sz="700" dirty="0">
              <a:latin typeface="Franklin Gothic Medium"/>
            </a:endParaRPr>
          </a:p>
          <a:p>
            <a:r>
              <a:rPr lang="en-GB" sz="700" dirty="0">
                <a:latin typeface="Franklin Gothic Medium"/>
                <a:cs typeface="Times New Roman"/>
              </a:rPr>
              <a:t>legislation.gov.uk (1984). </a:t>
            </a:r>
            <a:r>
              <a:rPr lang="en-GB" sz="700" i="1" dirty="0">
                <a:latin typeface="Franklin Gothic Medium"/>
                <a:cs typeface="Times New Roman"/>
              </a:rPr>
              <a:t>Police and Criminal Evidence Act 1984</a:t>
            </a:r>
            <a:r>
              <a:rPr lang="en-GB" sz="700" dirty="0">
                <a:latin typeface="Franklin Gothic Medium"/>
                <a:cs typeface="Times New Roman"/>
              </a:rPr>
              <a:t>. [online] Legislation.gov.uk. Available at: </a:t>
            </a:r>
            <a:r>
              <a:rPr lang="en-GB" sz="700" dirty="0">
                <a:latin typeface="Franklin Gothic Medium"/>
                <a:cs typeface="Times New Roman"/>
                <a:hlinkClick r:id="rId10"/>
              </a:rPr>
              <a:t>https://www.legislation.gov.uk/ukpga/1984/60/section/1</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Low, H. (2023). Met Police Boss Sir Mark Rowley Says Stop and Search Can Cost Trust. </a:t>
            </a:r>
            <a:r>
              <a:rPr lang="en-GB" sz="700" i="1" dirty="0">
                <a:latin typeface="Franklin Gothic Medium"/>
                <a:cs typeface="Times New Roman"/>
              </a:rPr>
              <a:t>BBC News</a:t>
            </a:r>
            <a:r>
              <a:rPr lang="en-GB" sz="700" dirty="0">
                <a:latin typeface="Franklin Gothic Medium"/>
                <a:cs typeface="Times New Roman"/>
              </a:rPr>
              <a:t>. [online] 22 Feb. Available at: </a:t>
            </a:r>
            <a:r>
              <a:rPr lang="en-GB" sz="700" dirty="0">
                <a:latin typeface="Franklin Gothic Medium"/>
                <a:cs typeface="Times New Roman"/>
                <a:hlinkClick r:id="rId11"/>
              </a:rPr>
              <a:t>https://www.bbc.co.uk/news/uk-england-london-64733390</a:t>
            </a:r>
            <a:r>
              <a:rPr lang="en-GB" sz="700" dirty="0">
                <a:latin typeface="Franklin Gothic Medium"/>
                <a:cs typeface="Times New Roman"/>
              </a:rPr>
              <a:t> [Accessed Oct. 2023].</a:t>
            </a:r>
            <a:endParaRPr lang="en-GB" sz="700">
              <a:latin typeface="Franklin Gothic Medium"/>
            </a:endParaRPr>
          </a:p>
          <a:p>
            <a:r>
              <a:rPr lang="en-GB" sz="700" err="1">
                <a:latin typeface="Franklin Gothic Medium"/>
                <a:cs typeface="Times New Roman"/>
              </a:rPr>
              <a:t>StopWatch</a:t>
            </a:r>
            <a:r>
              <a:rPr lang="en-GB" sz="700" dirty="0">
                <a:latin typeface="Franklin Gothic Medium"/>
                <a:cs typeface="Times New Roman"/>
              </a:rPr>
              <a:t>. (2022). </a:t>
            </a:r>
            <a:r>
              <a:rPr lang="en-GB" sz="700" i="1" dirty="0">
                <a:latin typeface="Franklin Gothic Medium"/>
                <a:cs typeface="Times New Roman"/>
              </a:rPr>
              <a:t>PACE Section 1 Factsheet</a:t>
            </a:r>
            <a:r>
              <a:rPr lang="en-GB" sz="700" dirty="0">
                <a:latin typeface="Franklin Gothic Medium"/>
                <a:cs typeface="Times New Roman"/>
              </a:rPr>
              <a:t>. [online] Available at: </a:t>
            </a:r>
            <a:r>
              <a:rPr lang="en-GB" sz="700" dirty="0">
                <a:latin typeface="Franklin Gothic Medium"/>
                <a:cs typeface="Times New Roman"/>
                <a:hlinkClick r:id="rId12"/>
              </a:rPr>
              <a:t>https://www.stop-watch.org/what-we-do/research/section-1-factsheet/#:~:text=section%2060%20factsheet).-</a:t>
            </a:r>
            <a:r>
              <a:rPr lang="en-GB" sz="700" dirty="0">
                <a:latin typeface="Franklin Gothic Medium"/>
                <a:cs typeface="Times New Roman"/>
              </a:rPr>
              <a:t> [Accessed Oct. 1023].</a:t>
            </a:r>
            <a:endParaRPr lang="en-GB" sz="700">
              <a:latin typeface="Franklin Gothic Medium"/>
            </a:endParaRPr>
          </a:p>
          <a:p>
            <a:r>
              <a:rPr lang="en-GB" sz="700" dirty="0">
                <a:latin typeface="Franklin Gothic Medium"/>
                <a:cs typeface="Times New Roman"/>
              </a:rPr>
              <a:t>UK Government (2011). </a:t>
            </a:r>
            <a:r>
              <a:rPr lang="en-GB" sz="700" i="1" dirty="0">
                <a:latin typeface="Franklin Gothic Medium"/>
                <a:cs typeface="Times New Roman"/>
              </a:rPr>
              <a:t>Police Powers to Stop and search: Your Rights</a:t>
            </a:r>
            <a:r>
              <a:rPr lang="en-GB" sz="700" dirty="0">
                <a:latin typeface="Franklin Gothic Medium"/>
                <a:cs typeface="Times New Roman"/>
              </a:rPr>
              <a:t>. [online] GOV.UK. Available at: </a:t>
            </a:r>
            <a:r>
              <a:rPr lang="en-GB" sz="700" dirty="0">
                <a:latin typeface="Franklin Gothic Medium"/>
                <a:cs typeface="Times New Roman"/>
                <a:hlinkClick r:id="rId13"/>
              </a:rPr>
              <a:t>https://www.gov.uk/police-powers-to-stop-and-search-your-rights</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UK Government (2023). </a:t>
            </a:r>
            <a:r>
              <a:rPr lang="en-GB" sz="700" i="1" dirty="0">
                <a:latin typeface="Franklin Gothic Medium"/>
                <a:cs typeface="Times New Roman"/>
              </a:rPr>
              <a:t>PACE Code a 2023 (accessible)</a:t>
            </a:r>
            <a:r>
              <a:rPr lang="en-GB" sz="700" dirty="0">
                <a:latin typeface="Franklin Gothic Medium"/>
                <a:cs typeface="Times New Roman"/>
              </a:rPr>
              <a:t>. [online] GOV.UK. Available at: </a:t>
            </a:r>
            <a:r>
              <a:rPr lang="en-GB" sz="700" dirty="0">
                <a:latin typeface="Franklin Gothic Medium"/>
                <a:cs typeface="Times New Roman"/>
                <a:hlinkClick r:id="rId14"/>
              </a:rPr>
              <a:t>https://www.gov.uk/government/publications/pace-code-a-2023/pace-code-a-2023-accessible</a:t>
            </a:r>
            <a:r>
              <a:rPr lang="en-GB" sz="700" dirty="0">
                <a:latin typeface="Franklin Gothic Medium"/>
                <a:cs typeface="Times New Roman"/>
              </a:rPr>
              <a:t> [Accessed Oct. 2023].</a:t>
            </a:r>
            <a:endParaRPr lang="en-GB" sz="700">
              <a:latin typeface="Franklin Gothic Medium"/>
            </a:endParaRPr>
          </a:p>
          <a:p>
            <a:r>
              <a:rPr lang="en-GB" sz="700" dirty="0">
                <a:latin typeface="Franklin Gothic Medium"/>
                <a:cs typeface="Times New Roman"/>
              </a:rPr>
              <a:t>Watts, D. (2023). </a:t>
            </a:r>
            <a:r>
              <a:rPr lang="en-GB" sz="700" i="1" dirty="0">
                <a:latin typeface="Franklin Gothic Medium"/>
                <a:cs typeface="Times New Roman"/>
              </a:rPr>
              <a:t>What Is Policing by Consent ?</a:t>
            </a:r>
            <a:r>
              <a:rPr lang="en-GB" sz="700" dirty="0">
                <a:latin typeface="Franklin Gothic Medium"/>
                <a:cs typeface="Times New Roman"/>
              </a:rPr>
              <a:t> [online] Ministry of Injustice. Available at: </a:t>
            </a:r>
            <a:r>
              <a:rPr lang="en-GB" sz="700" dirty="0">
                <a:latin typeface="Franklin Gothic Medium"/>
                <a:cs typeface="Times New Roman"/>
                <a:hlinkClick r:id="rId15"/>
              </a:rPr>
              <a:t>https://ministryofinjustice.co.uk/what-is-policing-by-consent/#:~:text=It%20is%20a%20concept%20rooted</a:t>
            </a:r>
            <a:r>
              <a:rPr lang="en-GB" sz="700" dirty="0">
                <a:latin typeface="Franklin Gothic Medium"/>
                <a:cs typeface="Times New Roman"/>
              </a:rPr>
              <a:t> [Accessed Oct. 2023].</a:t>
            </a:r>
            <a:endParaRPr lang="en-GB" sz="700" dirty="0">
              <a:latin typeface="Franklin Gothic Medium"/>
            </a:endParaRPr>
          </a:p>
          <a:p>
            <a:endParaRPr lang="en-GB" dirty="0"/>
          </a:p>
        </p:txBody>
      </p:sp>
    </p:spTree>
    <p:extLst>
      <p:ext uri="{BB962C8B-B14F-4D97-AF65-F5344CB8AC3E}">
        <p14:creationId xmlns:p14="http://schemas.microsoft.com/office/powerpoint/2010/main" val="2875882400"/>
      </p:ext>
    </p:extLst>
  </p:cSld>
  <p:clrMapOvr>
    <a:masterClrMapping/>
  </p:clrMapOvr>
  <p:transition spd="slow">
    <p:push dir="u"/>
  </p:transition>
</p:sld>
</file>

<file path=ppt/theme/theme1.xml><?xml version="1.0" encoding="utf-8"?>
<a:theme xmlns:a="http://schemas.openxmlformats.org/drawingml/2006/main" name="JuxtaposeVTI">
  <a:themeElements>
    <a:clrScheme name="AnalogousFromDarkSeedLeftStep">
      <a:dk1>
        <a:srgbClr val="000000"/>
      </a:dk1>
      <a:lt1>
        <a:srgbClr val="FFFFFF"/>
      </a:lt1>
      <a:dk2>
        <a:srgbClr val="3E3423"/>
      </a:dk2>
      <a:lt2>
        <a:srgbClr val="E7E2E8"/>
      </a:lt2>
      <a:accent1>
        <a:srgbClr val="34B821"/>
      </a:accent1>
      <a:accent2>
        <a:srgbClr val="6AB414"/>
      </a:accent2>
      <a:accent3>
        <a:srgbClr val="A0A61D"/>
      </a:accent3>
      <a:accent4>
        <a:srgbClr val="D58E17"/>
      </a:accent4>
      <a:accent5>
        <a:srgbClr val="E75129"/>
      </a:accent5>
      <a:accent6>
        <a:srgbClr val="D5173F"/>
      </a:accent6>
      <a:hlink>
        <a:srgbClr val="BD6C3C"/>
      </a:hlink>
      <a:folHlink>
        <a:srgbClr val="7F7F7F"/>
      </a:folHlink>
    </a:clrScheme>
    <a:fontScheme name="Custom 167">
      <a:majorFont>
        <a:latin typeface="Franklin Gothic Demi Cond"/>
        <a:ea typeface=""/>
        <a:cs typeface=""/>
      </a:majorFont>
      <a:minorFont>
        <a:latin typeface="Franklin Gothic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uxtaposeVTI" id="{FBDCC3B4-6EA8-442A-B697-43C068E31FE3}" vid="{090F2E09-E4E2-4F71-A70E-279F5A0D9E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JuxtaposeVTI</vt:lpstr>
      <vt:lpstr>'Demonstrate a systematic knowledge and understanding on why it is essential that the police use the stop search powers fairly and the impact upon modern society and policing when this is not done effectively.' </vt:lpstr>
      <vt:lpstr>What is meant by stop and search?</vt:lpstr>
      <vt:lpstr>The history </vt:lpstr>
      <vt:lpstr>Stop and search powers</vt:lpstr>
      <vt:lpstr>How do we make it fair and Effective? </vt:lpstr>
      <vt:lpstr>What happens?</vt:lpstr>
      <vt:lpstr>When do we use stop and search?</vt:lpstr>
      <vt:lpstr>Why does it matter how stop and search is used?</vt:lpstr>
      <vt:lpstr>Value of using powers correctly</vt:lpstr>
      <vt:lpstr>Consequences of an improper stop and search</vt:lpstr>
      <vt:lpstr>News articles</vt:lpstr>
      <vt:lpstr>PowerPoint Presentation</vt:lpstr>
      <vt:lpstr>Any Questions?</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840</cp:revision>
  <dcterms:created xsi:type="dcterms:W3CDTF">2023-10-31T18:14:24Z</dcterms:created>
  <dcterms:modified xsi:type="dcterms:W3CDTF">2023-11-03T22:26:32Z</dcterms:modified>
</cp:coreProperties>
</file>