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0" r:id="rId3"/>
    <p:sldId id="263" r:id="rId4"/>
    <p:sldId id="279" r:id="rId5"/>
    <p:sldId id="280" r:id="rId6"/>
    <p:sldId id="278" r:id="rId7"/>
    <p:sldId id="264" r:id="rId8"/>
    <p:sldId id="290" r:id="rId9"/>
    <p:sldId id="289" r:id="rId10"/>
    <p:sldId id="291" r:id="rId11"/>
    <p:sldId id="269" r:id="rId12"/>
    <p:sldId id="281" r:id="rId13"/>
    <p:sldId id="284" r:id="rId14"/>
    <p:sldId id="286" r:id="rId15"/>
    <p:sldId id="287" r:id="rId16"/>
    <p:sldId id="288" r:id="rId17"/>
    <p:sldId id="293" r:id="rId18"/>
    <p:sldId id="294" r:id="rId19"/>
    <p:sldId id="292"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7CD9C-9D51-C06C-8123-E771FEA86B31}" v="811" dt="2024-12-12T13:53:46.180"/>
    <p1510:client id="{E8940408-F9B5-DB45-F5EB-F8EA3784CCFA}" v="1197" dt="2024-12-12T22:43:26.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Scott (2416712)" userId="S::2416712@student.uwtsd.ac.uk::bec56a59-1c82-4687-b251-0296a490f0b6" providerId="AD" clId="Web-{0FDFD48D-A536-B088-086D-49CEA9925363}"/>
    <pc:docChg chg="addSld delSld modSld sldOrd">
      <pc:chgData name="Sophie Scott (2416712)" userId="S::2416712@student.uwtsd.ac.uk::bec56a59-1c82-4687-b251-0296a490f0b6" providerId="AD" clId="Web-{0FDFD48D-A536-B088-086D-49CEA9925363}" dt="2024-12-02T22:01:19.706" v="1158" actId="20577"/>
      <pc:docMkLst>
        <pc:docMk/>
      </pc:docMkLst>
      <pc:sldChg chg="addSp delSp modSp del mod setBg setClrOvrMap">
        <pc:chgData name="Sophie Scott (2416712)" userId="S::2416712@student.uwtsd.ac.uk::bec56a59-1c82-4687-b251-0296a490f0b6" providerId="AD" clId="Web-{0FDFD48D-A536-B088-086D-49CEA9925363}" dt="2024-12-02T20:27:00.495" v="36"/>
        <pc:sldMkLst>
          <pc:docMk/>
          <pc:sldMk cId="109857222" sldId="256"/>
        </pc:sldMkLst>
        <pc:spChg chg="mod ord">
          <ac:chgData name="Sophie Scott (2416712)" userId="S::2416712@student.uwtsd.ac.uk::bec56a59-1c82-4687-b251-0296a490f0b6" providerId="AD" clId="Web-{0FDFD48D-A536-B088-086D-49CEA9925363}" dt="2024-12-02T20:25:40.525" v="31"/>
          <ac:spMkLst>
            <pc:docMk/>
            <pc:sldMk cId="109857222" sldId="256"/>
            <ac:spMk id="2" creationId="{00000000-0000-0000-0000-000000000000}"/>
          </ac:spMkLst>
        </pc:spChg>
        <pc:spChg chg="del mod">
          <ac:chgData name="Sophie Scott (2416712)" userId="S::2416712@student.uwtsd.ac.uk::bec56a59-1c82-4687-b251-0296a490f0b6" providerId="AD" clId="Web-{0FDFD48D-A536-B088-086D-49CEA9925363}" dt="2024-12-02T20:24:24.679" v="25"/>
          <ac:spMkLst>
            <pc:docMk/>
            <pc:sldMk cId="109857222" sldId="256"/>
            <ac:spMk id="3" creationId="{00000000-0000-0000-0000-000000000000}"/>
          </ac:spMkLst>
        </pc:spChg>
        <pc:spChg chg="add del">
          <ac:chgData name="Sophie Scott (2416712)" userId="S::2416712@student.uwtsd.ac.uk::bec56a59-1c82-4687-b251-0296a490f0b6" providerId="AD" clId="Web-{0FDFD48D-A536-B088-086D-49CEA9925363}" dt="2024-12-02T20:23:26.569" v="15"/>
          <ac:spMkLst>
            <pc:docMk/>
            <pc:sldMk cId="109857222" sldId="256"/>
            <ac:spMk id="9" creationId="{71B2258F-86CA-4D4D-8270-BC05FCDEBFB3}"/>
          </ac:spMkLst>
        </pc:spChg>
        <pc:spChg chg="add del">
          <ac:chgData name="Sophie Scott (2416712)" userId="S::2416712@student.uwtsd.ac.uk::bec56a59-1c82-4687-b251-0296a490f0b6" providerId="AD" clId="Web-{0FDFD48D-A536-B088-086D-49CEA9925363}" dt="2024-12-02T20:23:33.897" v="17"/>
          <ac:spMkLst>
            <pc:docMk/>
            <pc:sldMk cId="109857222" sldId="256"/>
            <ac:spMk id="11" creationId="{4F2ED431-E304-4FF0-9F4E-032783C9D612}"/>
          </ac:spMkLst>
        </pc:spChg>
        <pc:spChg chg="add del">
          <ac:chgData name="Sophie Scott (2416712)" userId="S::2416712@student.uwtsd.ac.uk::bec56a59-1c82-4687-b251-0296a490f0b6" providerId="AD" clId="Web-{0FDFD48D-A536-B088-086D-49CEA9925363}" dt="2024-12-02T20:23:33.897" v="17"/>
          <ac:spMkLst>
            <pc:docMk/>
            <pc:sldMk cId="109857222" sldId="256"/>
            <ac:spMk id="12" creationId="{8A95209C-5275-4E15-8EA7-7F42980ABF2D}"/>
          </ac:spMkLst>
        </pc:spChg>
        <pc:spChg chg="add del">
          <ac:chgData name="Sophie Scott (2416712)" userId="S::2416712@student.uwtsd.ac.uk::bec56a59-1c82-4687-b251-0296a490f0b6" providerId="AD" clId="Web-{0FDFD48D-A536-B088-086D-49CEA9925363}" dt="2024-12-02T20:23:33.897" v="17"/>
          <ac:spMkLst>
            <pc:docMk/>
            <pc:sldMk cId="109857222" sldId="256"/>
            <ac:spMk id="13" creationId="{4E87FCFB-2CCE-460D-B3DD-557C8BD1B94A}"/>
          </ac:spMkLst>
        </pc:spChg>
        <pc:spChg chg="add del">
          <ac:chgData name="Sophie Scott (2416712)" userId="S::2416712@student.uwtsd.ac.uk::bec56a59-1c82-4687-b251-0296a490f0b6" providerId="AD" clId="Web-{0FDFD48D-A536-B088-086D-49CEA9925363}" dt="2024-12-02T20:23:49.257" v="19"/>
          <ac:spMkLst>
            <pc:docMk/>
            <pc:sldMk cId="109857222" sldId="256"/>
            <ac:spMk id="15" creationId="{657F69E0-C4B0-4BEC-A689-4F8D877F05D4}"/>
          </ac:spMkLst>
        </pc:spChg>
        <pc:spChg chg="add del">
          <ac:chgData name="Sophie Scott (2416712)" userId="S::2416712@student.uwtsd.ac.uk::bec56a59-1c82-4687-b251-0296a490f0b6" providerId="AD" clId="Web-{0FDFD48D-A536-B088-086D-49CEA9925363}" dt="2024-12-02T20:23:49.257" v="19"/>
          <ac:spMkLst>
            <pc:docMk/>
            <pc:sldMk cId="109857222" sldId="256"/>
            <ac:spMk id="16" creationId="{9F6380B4-6A1C-481E-8408-B4E6C75B9B81}"/>
          </ac:spMkLst>
        </pc:spChg>
        <pc:spChg chg="add del">
          <ac:chgData name="Sophie Scott (2416712)" userId="S::2416712@student.uwtsd.ac.uk::bec56a59-1c82-4687-b251-0296a490f0b6" providerId="AD" clId="Web-{0FDFD48D-A536-B088-086D-49CEA9925363}" dt="2024-12-02T20:24:03.476" v="21"/>
          <ac:spMkLst>
            <pc:docMk/>
            <pc:sldMk cId="109857222" sldId="256"/>
            <ac:spMk id="18" creationId="{C1DD1A8A-57D5-4A81-AD04-532B043C5611}"/>
          </ac:spMkLst>
        </pc:spChg>
        <pc:spChg chg="add del">
          <ac:chgData name="Sophie Scott (2416712)" userId="S::2416712@student.uwtsd.ac.uk::bec56a59-1c82-4687-b251-0296a490f0b6" providerId="AD" clId="Web-{0FDFD48D-A536-B088-086D-49CEA9925363}" dt="2024-12-02T20:24:03.476" v="21"/>
          <ac:spMkLst>
            <pc:docMk/>
            <pc:sldMk cId="109857222" sldId="256"/>
            <ac:spMk id="19" creationId="{007891EC-4501-44ED-A8C8-B11B6DB767AB}"/>
          </ac:spMkLst>
        </pc:spChg>
        <pc:spChg chg="add del">
          <ac:chgData name="Sophie Scott (2416712)" userId="S::2416712@student.uwtsd.ac.uk::bec56a59-1c82-4687-b251-0296a490f0b6" providerId="AD" clId="Web-{0FDFD48D-A536-B088-086D-49CEA9925363}" dt="2024-12-02T20:24:20.117" v="23"/>
          <ac:spMkLst>
            <pc:docMk/>
            <pc:sldMk cId="109857222" sldId="256"/>
            <ac:spMk id="21" creationId="{657F69E0-C4B0-4BEC-A689-4F8D877F05D4}"/>
          </ac:spMkLst>
        </pc:spChg>
        <pc:spChg chg="add del">
          <ac:chgData name="Sophie Scott (2416712)" userId="S::2416712@student.uwtsd.ac.uk::bec56a59-1c82-4687-b251-0296a490f0b6" providerId="AD" clId="Web-{0FDFD48D-A536-B088-086D-49CEA9925363}" dt="2024-12-02T20:24:20.117" v="23"/>
          <ac:spMkLst>
            <pc:docMk/>
            <pc:sldMk cId="109857222" sldId="256"/>
            <ac:spMk id="22" creationId="{9F6380B4-6A1C-481E-8408-B4E6C75B9B81}"/>
          </ac:spMkLst>
        </pc:spChg>
        <pc:spChg chg="add del">
          <ac:chgData name="Sophie Scott (2416712)" userId="S::2416712@student.uwtsd.ac.uk::bec56a59-1c82-4687-b251-0296a490f0b6" providerId="AD" clId="Web-{0FDFD48D-A536-B088-086D-49CEA9925363}" dt="2024-12-02T20:24:52.539" v="26"/>
          <ac:spMkLst>
            <pc:docMk/>
            <pc:sldMk cId="109857222" sldId="256"/>
            <ac:spMk id="24" creationId="{8A95209C-5275-4E15-8EA7-7F42980ABF2D}"/>
          </ac:spMkLst>
        </pc:spChg>
        <pc:spChg chg="add del">
          <ac:chgData name="Sophie Scott (2416712)" userId="S::2416712@student.uwtsd.ac.uk::bec56a59-1c82-4687-b251-0296a490f0b6" providerId="AD" clId="Web-{0FDFD48D-A536-B088-086D-49CEA9925363}" dt="2024-12-02T20:24:52.539" v="26"/>
          <ac:spMkLst>
            <pc:docMk/>
            <pc:sldMk cId="109857222" sldId="256"/>
            <ac:spMk id="25" creationId="{4F2ED431-E304-4FF0-9F4E-032783C9D612}"/>
          </ac:spMkLst>
        </pc:spChg>
        <pc:spChg chg="add del">
          <ac:chgData name="Sophie Scott (2416712)" userId="S::2416712@student.uwtsd.ac.uk::bec56a59-1c82-4687-b251-0296a490f0b6" providerId="AD" clId="Web-{0FDFD48D-A536-B088-086D-49CEA9925363}" dt="2024-12-02T20:24:52.539" v="26"/>
          <ac:spMkLst>
            <pc:docMk/>
            <pc:sldMk cId="109857222" sldId="256"/>
            <ac:spMk id="26" creationId="{4E87FCFB-2CCE-460D-B3DD-557C8BD1B94A}"/>
          </ac:spMkLst>
        </pc:spChg>
        <pc:spChg chg="add del">
          <ac:chgData name="Sophie Scott (2416712)" userId="S::2416712@student.uwtsd.ac.uk::bec56a59-1c82-4687-b251-0296a490f0b6" providerId="AD" clId="Web-{0FDFD48D-A536-B088-086D-49CEA9925363}" dt="2024-12-02T20:25:40.525" v="31"/>
          <ac:spMkLst>
            <pc:docMk/>
            <pc:sldMk cId="109857222" sldId="256"/>
            <ac:spMk id="31" creationId="{C1DD1A8A-57D5-4A81-AD04-532B043C5611}"/>
          </ac:spMkLst>
        </pc:spChg>
        <pc:spChg chg="add del">
          <ac:chgData name="Sophie Scott (2416712)" userId="S::2416712@student.uwtsd.ac.uk::bec56a59-1c82-4687-b251-0296a490f0b6" providerId="AD" clId="Web-{0FDFD48D-A536-B088-086D-49CEA9925363}" dt="2024-12-02T20:25:40.525" v="31"/>
          <ac:spMkLst>
            <pc:docMk/>
            <pc:sldMk cId="109857222" sldId="256"/>
            <ac:spMk id="33" creationId="{007891EC-4501-44ED-A8C8-B11B6DB767AB}"/>
          </ac:spMkLst>
        </pc:spChg>
        <pc:spChg chg="add">
          <ac:chgData name="Sophie Scott (2416712)" userId="S::2416712@student.uwtsd.ac.uk::bec56a59-1c82-4687-b251-0296a490f0b6" providerId="AD" clId="Web-{0FDFD48D-A536-B088-086D-49CEA9925363}" dt="2024-12-02T20:25:40.525" v="31"/>
          <ac:spMkLst>
            <pc:docMk/>
            <pc:sldMk cId="109857222" sldId="256"/>
            <ac:spMk id="38" creationId="{657F69E0-C4B0-4BEC-A689-4F8D877F05D4}"/>
          </ac:spMkLst>
        </pc:spChg>
        <pc:spChg chg="add">
          <ac:chgData name="Sophie Scott (2416712)" userId="S::2416712@student.uwtsd.ac.uk::bec56a59-1c82-4687-b251-0296a490f0b6" providerId="AD" clId="Web-{0FDFD48D-A536-B088-086D-49CEA9925363}" dt="2024-12-02T20:25:40.525" v="31"/>
          <ac:spMkLst>
            <pc:docMk/>
            <pc:sldMk cId="109857222" sldId="256"/>
            <ac:spMk id="40" creationId="{9F6380B4-6A1C-481E-8408-B4E6C75B9B81}"/>
          </ac:spMkLst>
        </pc:spChg>
        <pc:picChg chg="add del mod ord">
          <ac:chgData name="Sophie Scott (2416712)" userId="S::2416712@student.uwtsd.ac.uk::bec56a59-1c82-4687-b251-0296a490f0b6" providerId="AD" clId="Web-{0FDFD48D-A536-B088-086D-49CEA9925363}" dt="2024-12-02T20:25:08.399" v="29"/>
          <ac:picMkLst>
            <pc:docMk/>
            <pc:sldMk cId="109857222" sldId="256"/>
            <ac:picMk id="4" creationId="{2043F779-5099-F3ED-0841-E6E091D01507}"/>
          </ac:picMkLst>
        </pc:picChg>
        <pc:picChg chg="add del mod">
          <ac:chgData name="Sophie Scott (2416712)" userId="S::2416712@student.uwtsd.ac.uk::bec56a59-1c82-4687-b251-0296a490f0b6" providerId="AD" clId="Web-{0FDFD48D-A536-B088-086D-49CEA9925363}" dt="2024-12-02T20:26:05.182" v="34"/>
          <ac:picMkLst>
            <pc:docMk/>
            <pc:sldMk cId="109857222" sldId="256"/>
            <ac:picMk id="5" creationId="{F9538500-8227-549C-E8AB-0B611EDC6E51}"/>
          </ac:picMkLst>
        </pc:picChg>
      </pc:sldChg>
      <pc:sldChg chg="new del">
        <pc:chgData name="Sophie Scott (2416712)" userId="S::2416712@student.uwtsd.ac.uk::bec56a59-1c82-4687-b251-0296a490f0b6" providerId="AD" clId="Web-{0FDFD48D-A536-B088-086D-49CEA9925363}" dt="2024-12-02T20:25:48.712" v="33"/>
        <pc:sldMkLst>
          <pc:docMk/>
          <pc:sldMk cId="1161515667" sldId="257"/>
        </pc:sldMkLst>
      </pc:sldChg>
      <pc:sldChg chg="new del">
        <pc:chgData name="Sophie Scott (2416712)" userId="S::2416712@student.uwtsd.ac.uk::bec56a59-1c82-4687-b251-0296a490f0b6" providerId="AD" clId="Web-{0FDFD48D-A536-B088-086D-49CEA9925363}" dt="2024-12-02T20:27:05.402" v="38"/>
        <pc:sldMkLst>
          <pc:docMk/>
          <pc:sldMk cId="1784665809" sldId="257"/>
        </pc:sldMkLst>
      </pc:sldChg>
      <pc:sldChg chg="modSp new del">
        <pc:chgData name="Sophie Scott (2416712)" userId="S::2416712@student.uwtsd.ac.uk::bec56a59-1c82-4687-b251-0296a490f0b6" providerId="AD" clId="Web-{0FDFD48D-A536-B088-086D-49CEA9925363}" dt="2024-12-02T20:36:39.709" v="159"/>
        <pc:sldMkLst>
          <pc:docMk/>
          <pc:sldMk cId="1261998695" sldId="258"/>
        </pc:sldMkLst>
        <pc:spChg chg="mod">
          <ac:chgData name="Sophie Scott (2416712)" userId="S::2416712@student.uwtsd.ac.uk::bec56a59-1c82-4687-b251-0296a490f0b6" providerId="AD" clId="Web-{0FDFD48D-A536-B088-086D-49CEA9925363}" dt="2024-12-02T20:29:34.139" v="71" actId="20577"/>
          <ac:spMkLst>
            <pc:docMk/>
            <pc:sldMk cId="1261998695" sldId="258"/>
            <ac:spMk id="2" creationId="{C8BC0561-2E7E-6114-A5C9-1C212597C535}"/>
          </ac:spMkLst>
        </pc:spChg>
        <pc:spChg chg="mod">
          <ac:chgData name="Sophie Scott (2416712)" userId="S::2416712@student.uwtsd.ac.uk::bec56a59-1c82-4687-b251-0296a490f0b6" providerId="AD" clId="Web-{0FDFD48D-A536-B088-086D-49CEA9925363}" dt="2024-12-02T20:29:43.671" v="82" actId="20577"/>
          <ac:spMkLst>
            <pc:docMk/>
            <pc:sldMk cId="1261998695" sldId="258"/>
            <ac:spMk id="3" creationId="{10A71F3D-8F68-99AC-129D-95C36F503868}"/>
          </ac:spMkLst>
        </pc:spChg>
      </pc:sldChg>
      <pc:sldChg chg="new del">
        <pc:chgData name="Sophie Scott (2416712)" userId="S::2416712@student.uwtsd.ac.uk::bec56a59-1c82-4687-b251-0296a490f0b6" providerId="AD" clId="Web-{0FDFD48D-A536-B088-086D-49CEA9925363}" dt="2024-12-02T20:19:36.064" v="9"/>
        <pc:sldMkLst>
          <pc:docMk/>
          <pc:sldMk cId="2687619993" sldId="258"/>
        </pc:sldMkLst>
      </pc:sldChg>
      <pc:sldChg chg="new del">
        <pc:chgData name="Sophie Scott (2416712)" userId="S::2416712@student.uwtsd.ac.uk::bec56a59-1c82-4687-b251-0296a490f0b6" providerId="AD" clId="Web-{0FDFD48D-A536-B088-086D-49CEA9925363}" dt="2024-12-02T20:25:48.712" v="32"/>
        <pc:sldMkLst>
          <pc:docMk/>
          <pc:sldMk cId="3751404264" sldId="258"/>
        </pc:sldMkLst>
      </pc:sldChg>
      <pc:sldChg chg="new del">
        <pc:chgData name="Sophie Scott (2416712)" userId="S::2416712@student.uwtsd.ac.uk::bec56a59-1c82-4687-b251-0296a490f0b6" providerId="AD" clId="Web-{0FDFD48D-A536-B088-086D-49CEA9925363}" dt="2024-12-02T20:19:52.033" v="11"/>
        <pc:sldMkLst>
          <pc:docMk/>
          <pc:sldMk cId="4000439463" sldId="258"/>
        </pc:sldMkLst>
      </pc:sldChg>
      <pc:sldChg chg="addSp delSp modSp new mod setBg setClrOvrMap">
        <pc:chgData name="Sophie Scott (2416712)" userId="S::2416712@student.uwtsd.ac.uk::bec56a59-1c82-4687-b251-0296a490f0b6" providerId="AD" clId="Web-{0FDFD48D-A536-B088-086D-49CEA9925363}" dt="2024-12-02T20:47:38.209" v="264" actId="20577"/>
        <pc:sldMkLst>
          <pc:docMk/>
          <pc:sldMk cId="4024977992" sldId="259"/>
        </pc:sldMkLst>
        <pc:spChg chg="mod">
          <ac:chgData name="Sophie Scott (2416712)" userId="S::2416712@student.uwtsd.ac.uk::bec56a59-1c82-4687-b251-0296a490f0b6" providerId="AD" clId="Web-{0FDFD48D-A536-B088-086D-49CEA9925363}" dt="2024-12-02T20:47:38.209" v="264" actId="20577"/>
          <ac:spMkLst>
            <pc:docMk/>
            <pc:sldMk cId="4024977992" sldId="259"/>
            <ac:spMk id="2" creationId="{F827420F-C16A-63A9-D982-E343DB165955}"/>
          </ac:spMkLst>
        </pc:spChg>
        <pc:spChg chg="add del mod">
          <ac:chgData name="Sophie Scott (2416712)" userId="S::2416712@student.uwtsd.ac.uk::bec56a59-1c82-4687-b251-0296a490f0b6" providerId="AD" clId="Web-{0FDFD48D-A536-B088-086D-49CEA9925363}" dt="2024-12-02T20:39:36.885" v="187"/>
          <ac:spMkLst>
            <pc:docMk/>
            <pc:sldMk cId="4024977992" sldId="259"/>
            <ac:spMk id="3" creationId="{C8D31DE2-F309-D222-6517-34C3C5784464}"/>
          </ac:spMkLst>
        </pc:spChg>
        <pc:spChg chg="add del">
          <ac:chgData name="Sophie Scott (2416712)" userId="S::2416712@student.uwtsd.ac.uk::bec56a59-1c82-4687-b251-0296a490f0b6" providerId="AD" clId="Web-{0FDFD48D-A536-B088-086D-49CEA9925363}" dt="2024-12-02T20:35:29.739" v="153"/>
          <ac:spMkLst>
            <pc:docMk/>
            <pc:sldMk cId="4024977992" sldId="259"/>
            <ac:spMk id="10" creationId="{4D4677D2-D5AC-4CF9-9EED-2B89D0A1C212}"/>
          </ac:spMkLst>
        </pc:spChg>
        <pc:spChg chg="add del">
          <ac:chgData name="Sophie Scott (2416712)" userId="S::2416712@student.uwtsd.ac.uk::bec56a59-1c82-4687-b251-0296a490f0b6" providerId="AD" clId="Web-{0FDFD48D-A536-B088-086D-49CEA9925363}" dt="2024-12-02T20:35:29.739" v="153"/>
          <ac:spMkLst>
            <pc:docMk/>
            <pc:sldMk cId="4024977992" sldId="259"/>
            <ac:spMk id="12" creationId="{AF695F69-7001-421E-98A8-E74156934A51}"/>
          </ac:spMkLst>
        </pc:spChg>
        <pc:spChg chg="add del">
          <ac:chgData name="Sophie Scott (2416712)" userId="S::2416712@student.uwtsd.ac.uk::bec56a59-1c82-4687-b251-0296a490f0b6" providerId="AD" clId="Web-{0FDFD48D-A536-B088-086D-49CEA9925363}" dt="2024-12-02T20:36:31.912" v="158"/>
          <ac:spMkLst>
            <pc:docMk/>
            <pc:sldMk cId="4024977992" sldId="259"/>
            <ac:spMk id="14" creationId="{AC0749D4-5D79-415F-A4FE-C04AA9FAF637}"/>
          </ac:spMkLst>
        </pc:spChg>
        <pc:spChg chg="add del">
          <ac:chgData name="Sophie Scott (2416712)" userId="S::2416712@student.uwtsd.ac.uk::bec56a59-1c82-4687-b251-0296a490f0b6" providerId="AD" clId="Web-{0FDFD48D-A536-B088-086D-49CEA9925363}" dt="2024-12-02T20:36:31.912" v="158"/>
          <ac:spMkLst>
            <pc:docMk/>
            <pc:sldMk cId="4024977992" sldId="259"/>
            <ac:spMk id="15" creationId="{E8C1EE2C-97A4-4801-8BC8-9D18F259BDAD}"/>
          </ac:spMkLst>
        </pc:spChg>
        <pc:spChg chg="add del">
          <ac:chgData name="Sophie Scott (2416712)" userId="S::2416712@student.uwtsd.ac.uk::bec56a59-1c82-4687-b251-0296a490f0b6" providerId="AD" clId="Web-{0FDFD48D-A536-B088-086D-49CEA9925363}" dt="2024-12-02T20:39:36.885" v="187"/>
          <ac:spMkLst>
            <pc:docMk/>
            <pc:sldMk cId="4024977992" sldId="259"/>
            <ac:spMk id="20" creationId="{71B2258F-86CA-4D4D-8270-BC05FCDEBFB3}"/>
          </ac:spMkLst>
        </pc:spChg>
        <pc:spChg chg="add del">
          <ac:chgData name="Sophie Scott (2416712)" userId="S::2416712@student.uwtsd.ac.uk::bec56a59-1c82-4687-b251-0296a490f0b6" providerId="AD" clId="Web-{0FDFD48D-A536-B088-086D-49CEA9925363}" dt="2024-12-02T20:39:36.870" v="186"/>
          <ac:spMkLst>
            <pc:docMk/>
            <pc:sldMk cId="4024977992" sldId="259"/>
            <ac:spMk id="22" creationId="{37C89E4B-3C9F-44B9-8B86-D9E3D112D8EC}"/>
          </ac:spMkLst>
        </pc:spChg>
        <pc:spChg chg="add del">
          <ac:chgData name="Sophie Scott (2416712)" userId="S::2416712@student.uwtsd.ac.uk::bec56a59-1c82-4687-b251-0296a490f0b6" providerId="AD" clId="Web-{0FDFD48D-A536-B088-086D-49CEA9925363}" dt="2024-12-02T20:38:02.305" v="167"/>
          <ac:spMkLst>
            <pc:docMk/>
            <pc:sldMk cId="4024977992" sldId="259"/>
            <ac:spMk id="25" creationId="{657F69E0-C4B0-4BEC-A689-4F8D877F05D4}"/>
          </ac:spMkLst>
        </pc:spChg>
        <pc:spChg chg="add del">
          <ac:chgData name="Sophie Scott (2416712)" userId="S::2416712@student.uwtsd.ac.uk::bec56a59-1c82-4687-b251-0296a490f0b6" providerId="AD" clId="Web-{0FDFD48D-A536-B088-086D-49CEA9925363}" dt="2024-12-02T20:38:02.305" v="167"/>
          <ac:spMkLst>
            <pc:docMk/>
            <pc:sldMk cId="4024977992" sldId="259"/>
            <ac:spMk id="27" creationId="{9F6380B4-6A1C-481E-8408-B4E6C75B9B81}"/>
          </ac:spMkLst>
        </pc:spChg>
        <pc:spChg chg="add del">
          <ac:chgData name="Sophie Scott (2416712)" userId="S::2416712@student.uwtsd.ac.uk::bec56a59-1c82-4687-b251-0296a490f0b6" providerId="AD" clId="Web-{0FDFD48D-A536-B088-086D-49CEA9925363}" dt="2024-12-02T20:42:51.124" v="197"/>
          <ac:spMkLst>
            <pc:docMk/>
            <pc:sldMk cId="4024977992" sldId="259"/>
            <ac:spMk id="31" creationId="{522A94E1-AEBD-4286-BFF8-0711E4CD3E3B}"/>
          </ac:spMkLst>
        </pc:spChg>
        <pc:spChg chg="add">
          <ac:chgData name="Sophie Scott (2416712)" userId="S::2416712@student.uwtsd.ac.uk::bec56a59-1c82-4687-b251-0296a490f0b6" providerId="AD" clId="Web-{0FDFD48D-A536-B088-086D-49CEA9925363}" dt="2024-12-02T20:42:51.124" v="197"/>
          <ac:spMkLst>
            <pc:docMk/>
            <pc:sldMk cId="4024977992" sldId="259"/>
            <ac:spMk id="36" creationId="{ECC07320-C2CA-4E29-8481-9D9E143C7788}"/>
          </ac:spMkLst>
        </pc:spChg>
        <pc:picChg chg="add del mod ord">
          <ac:chgData name="Sophie Scott (2416712)" userId="S::2416712@student.uwtsd.ac.uk::bec56a59-1c82-4687-b251-0296a490f0b6" providerId="AD" clId="Web-{0FDFD48D-A536-B088-086D-49CEA9925363}" dt="2024-12-02T20:35:35.974" v="155"/>
          <ac:picMkLst>
            <pc:docMk/>
            <pc:sldMk cId="4024977992" sldId="259"/>
            <ac:picMk id="4" creationId="{D0BBFC9F-60AA-34B5-6E67-E28FEBBDEABB}"/>
          </ac:picMkLst>
        </pc:picChg>
        <pc:picChg chg="add del mod">
          <ac:chgData name="Sophie Scott (2416712)" userId="S::2416712@student.uwtsd.ac.uk::bec56a59-1c82-4687-b251-0296a490f0b6" providerId="AD" clId="Web-{0FDFD48D-A536-B088-086D-49CEA9925363}" dt="2024-12-02T20:35:37.146" v="156"/>
          <ac:picMkLst>
            <pc:docMk/>
            <pc:sldMk cId="4024977992" sldId="259"/>
            <ac:picMk id="5" creationId="{BAA0D92E-624E-B997-2BD5-DDC056E073F8}"/>
          </ac:picMkLst>
        </pc:picChg>
        <pc:picChg chg="add del mod ord">
          <ac:chgData name="Sophie Scott (2416712)" userId="S::2416712@student.uwtsd.ac.uk::bec56a59-1c82-4687-b251-0296a490f0b6" providerId="AD" clId="Web-{0FDFD48D-A536-B088-086D-49CEA9925363}" dt="2024-12-02T20:47:19.208" v="259" actId="1076"/>
          <ac:picMkLst>
            <pc:docMk/>
            <pc:sldMk cId="4024977992" sldId="259"/>
            <ac:picMk id="6" creationId="{DCC463EC-09D3-ECE6-4EB8-E5E8D7EB9958}"/>
          </ac:picMkLst>
        </pc:picChg>
        <pc:cxnChg chg="add del">
          <ac:chgData name="Sophie Scott (2416712)" userId="S::2416712@student.uwtsd.ac.uk::bec56a59-1c82-4687-b251-0296a490f0b6" providerId="AD" clId="Web-{0FDFD48D-A536-B088-086D-49CEA9925363}" dt="2024-12-02T20:39:36.870" v="186"/>
          <ac:cxnSpMkLst>
            <pc:docMk/>
            <pc:sldMk cId="4024977992" sldId="259"/>
            <ac:cxnSpMk id="23" creationId="{AA2EAA10-076F-46BD-8F0F-B9A2FB77A85C}"/>
          </ac:cxnSpMkLst>
        </pc:cxnChg>
        <pc:cxnChg chg="add del">
          <ac:chgData name="Sophie Scott (2416712)" userId="S::2416712@student.uwtsd.ac.uk::bec56a59-1c82-4687-b251-0296a490f0b6" providerId="AD" clId="Web-{0FDFD48D-A536-B088-086D-49CEA9925363}" dt="2024-12-02T20:39:36.870" v="186"/>
          <ac:cxnSpMkLst>
            <pc:docMk/>
            <pc:sldMk cId="4024977992" sldId="259"/>
            <ac:cxnSpMk id="29" creationId="{D891E407-403B-4764-86C9-33A56D3BCAA3}"/>
          </ac:cxnSpMkLst>
        </pc:cxnChg>
        <pc:cxnChg chg="add">
          <ac:chgData name="Sophie Scott (2416712)" userId="S::2416712@student.uwtsd.ac.uk::bec56a59-1c82-4687-b251-0296a490f0b6" providerId="AD" clId="Web-{0FDFD48D-A536-B088-086D-49CEA9925363}" dt="2024-12-02T20:42:51.124" v="197"/>
          <ac:cxnSpMkLst>
            <pc:docMk/>
            <pc:sldMk cId="4024977992" sldId="259"/>
            <ac:cxnSpMk id="38" creationId="{8AD2EEB5-F5B4-4BDA-8293-9A997C12990F}"/>
          </ac:cxnSpMkLst>
        </pc:cxnChg>
      </pc:sldChg>
      <pc:sldChg chg="addSp delSp modSp new mod setBg">
        <pc:chgData name="Sophie Scott (2416712)" userId="S::2416712@student.uwtsd.ac.uk::bec56a59-1c82-4687-b251-0296a490f0b6" providerId="AD" clId="Web-{0FDFD48D-A536-B088-086D-49CEA9925363}" dt="2024-12-02T22:01:19.706" v="1158" actId="20577"/>
        <pc:sldMkLst>
          <pc:docMk/>
          <pc:sldMk cId="1900339318" sldId="260"/>
        </pc:sldMkLst>
        <pc:spChg chg="mod">
          <ac:chgData name="Sophie Scott (2416712)" userId="S::2416712@student.uwtsd.ac.uk::bec56a59-1c82-4687-b251-0296a490f0b6" providerId="AD" clId="Web-{0FDFD48D-A536-B088-086D-49CEA9925363}" dt="2024-12-02T20:55:54.704" v="415"/>
          <ac:spMkLst>
            <pc:docMk/>
            <pc:sldMk cId="1900339318" sldId="260"/>
            <ac:spMk id="2" creationId="{2446B51C-BAEE-278F-023C-099A8A171C66}"/>
          </ac:spMkLst>
        </pc:spChg>
        <pc:spChg chg="mod ord">
          <ac:chgData name="Sophie Scott (2416712)" userId="S::2416712@student.uwtsd.ac.uk::bec56a59-1c82-4687-b251-0296a490f0b6" providerId="AD" clId="Web-{0FDFD48D-A536-B088-086D-49CEA9925363}" dt="2024-12-02T22:01:19.706" v="1158" actId="20577"/>
          <ac:spMkLst>
            <pc:docMk/>
            <pc:sldMk cId="1900339318" sldId="260"/>
            <ac:spMk id="3" creationId="{7E525BC6-46FF-3487-AEDD-FB1450E009F8}"/>
          </ac:spMkLst>
        </pc:spChg>
        <pc:spChg chg="add del">
          <ac:chgData name="Sophie Scott (2416712)" userId="S::2416712@student.uwtsd.ac.uk::bec56a59-1c82-4687-b251-0296a490f0b6" providerId="AD" clId="Web-{0FDFD48D-A536-B088-086D-49CEA9925363}" dt="2024-12-02T20:52:30.106" v="378"/>
          <ac:spMkLst>
            <pc:docMk/>
            <pc:sldMk cId="1900339318" sldId="260"/>
            <ac:spMk id="9" creationId="{0E2F58BF-12E5-4B5A-AD25-4DAAA2742A7B}"/>
          </ac:spMkLst>
        </pc:spChg>
        <pc:spChg chg="add del">
          <ac:chgData name="Sophie Scott (2416712)" userId="S::2416712@student.uwtsd.ac.uk::bec56a59-1c82-4687-b251-0296a490f0b6" providerId="AD" clId="Web-{0FDFD48D-A536-B088-086D-49CEA9925363}" dt="2024-12-02T20:55:54.704" v="414"/>
          <ac:spMkLst>
            <pc:docMk/>
            <pc:sldMk cId="1900339318" sldId="260"/>
            <ac:spMk id="10" creationId="{870A1295-61BC-4214-AA3E-D396673024D0}"/>
          </ac:spMkLst>
        </pc:spChg>
        <pc:spChg chg="add del">
          <ac:chgData name="Sophie Scott (2416712)" userId="S::2416712@student.uwtsd.ac.uk::bec56a59-1c82-4687-b251-0296a490f0b6" providerId="AD" clId="Web-{0FDFD48D-A536-B088-086D-49CEA9925363}" dt="2024-12-02T20:52:30.106" v="378"/>
          <ac:spMkLst>
            <pc:docMk/>
            <pc:sldMk cId="1900339318" sldId="260"/>
            <ac:spMk id="11" creationId="{AF2F604E-43BE-4DC3-B983-E071523364F8}"/>
          </ac:spMkLst>
        </pc:spChg>
        <pc:spChg chg="add del">
          <ac:chgData name="Sophie Scott (2416712)" userId="S::2416712@student.uwtsd.ac.uk::bec56a59-1c82-4687-b251-0296a490f0b6" providerId="AD" clId="Web-{0FDFD48D-A536-B088-086D-49CEA9925363}" dt="2024-12-02T20:52:30.106" v="378"/>
          <ac:spMkLst>
            <pc:docMk/>
            <pc:sldMk cId="1900339318" sldId="260"/>
            <ac:spMk id="13" creationId="{08C9B587-E65E-4B52-B37C-ABEBB6E87928}"/>
          </ac:spMkLst>
        </pc:spChg>
        <pc:spChg chg="add">
          <ac:chgData name="Sophie Scott (2416712)" userId="S::2416712@student.uwtsd.ac.uk::bec56a59-1c82-4687-b251-0296a490f0b6" providerId="AD" clId="Web-{0FDFD48D-A536-B088-086D-49CEA9925363}" dt="2024-12-02T20:55:54.704" v="415"/>
          <ac:spMkLst>
            <pc:docMk/>
            <pc:sldMk cId="1900339318" sldId="260"/>
            <ac:spMk id="18" creationId="{B1595A09-E336-4D1B-9B3A-06A2287A54E2}"/>
          </ac:spMkLst>
        </pc:spChg>
        <pc:spChg chg="add">
          <ac:chgData name="Sophie Scott (2416712)" userId="S::2416712@student.uwtsd.ac.uk::bec56a59-1c82-4687-b251-0296a490f0b6" providerId="AD" clId="Web-{0FDFD48D-A536-B088-086D-49CEA9925363}" dt="2024-12-02T20:55:54.704" v="415"/>
          <ac:spMkLst>
            <pc:docMk/>
            <pc:sldMk cId="1900339318" sldId="260"/>
            <ac:spMk id="19" creationId="{3540989C-C7B8-473B-BF87-6F2DA6A90006}"/>
          </ac:spMkLst>
        </pc:spChg>
        <pc:grpChg chg="add del">
          <ac:chgData name="Sophie Scott (2416712)" userId="S::2416712@student.uwtsd.ac.uk::bec56a59-1c82-4687-b251-0296a490f0b6" providerId="AD" clId="Web-{0FDFD48D-A536-B088-086D-49CEA9925363}" dt="2024-12-02T20:55:54.704" v="414"/>
          <ac:grpSpMkLst>
            <pc:docMk/>
            <pc:sldMk cId="1900339318" sldId="260"/>
            <ac:grpSpMk id="12" creationId="{0B139475-2B26-4CA9-9413-DE741E49F7BB}"/>
          </ac:grpSpMkLst>
        </pc:grpChg>
        <pc:picChg chg="add del mod">
          <ac:chgData name="Sophie Scott (2416712)" userId="S::2416712@student.uwtsd.ac.uk::bec56a59-1c82-4687-b251-0296a490f0b6" providerId="AD" clId="Web-{0FDFD48D-A536-B088-086D-49CEA9925363}" dt="2024-12-02T20:52:35.621" v="390"/>
          <ac:picMkLst>
            <pc:docMk/>
            <pc:sldMk cId="1900339318" sldId="260"/>
            <ac:picMk id="4" creationId="{5553D5A2-1746-3C94-CCA9-00C64C7FF974}"/>
          </ac:picMkLst>
        </pc:picChg>
        <pc:picChg chg="add mod">
          <ac:chgData name="Sophie Scott (2416712)" userId="S::2416712@student.uwtsd.ac.uk::bec56a59-1c82-4687-b251-0296a490f0b6" providerId="AD" clId="Web-{0FDFD48D-A536-B088-086D-49CEA9925363}" dt="2024-12-02T20:55:54.704" v="415"/>
          <ac:picMkLst>
            <pc:docMk/>
            <pc:sldMk cId="1900339318" sldId="260"/>
            <ac:picMk id="5" creationId="{FF783649-9EB3-C2C8-D81F-0FA6E6924CB9}"/>
          </ac:picMkLst>
        </pc:picChg>
      </pc:sldChg>
      <pc:sldChg chg="addSp delSp modSp new mod ord setBg setClrOvrMap">
        <pc:chgData name="Sophie Scott (2416712)" userId="S::2416712@student.uwtsd.ac.uk::bec56a59-1c82-4687-b251-0296a490f0b6" providerId="AD" clId="Web-{0FDFD48D-A536-B088-086D-49CEA9925363}" dt="2024-12-02T20:43:32.281" v="212" actId="20577"/>
        <pc:sldMkLst>
          <pc:docMk/>
          <pc:sldMk cId="3922483451" sldId="261"/>
        </pc:sldMkLst>
        <pc:spChg chg="mod">
          <ac:chgData name="Sophie Scott (2416712)" userId="S::2416712@student.uwtsd.ac.uk::bec56a59-1c82-4687-b251-0296a490f0b6" providerId="AD" clId="Web-{0FDFD48D-A536-B088-086D-49CEA9925363}" dt="2024-12-02T20:43:32.281" v="212" actId="20577"/>
          <ac:spMkLst>
            <pc:docMk/>
            <pc:sldMk cId="3922483451" sldId="261"/>
            <ac:spMk id="2" creationId="{2B099851-007C-E9B3-FA85-158CC81E6AC8}"/>
          </ac:spMkLst>
        </pc:spChg>
        <pc:spChg chg="mod">
          <ac:chgData name="Sophie Scott (2416712)" userId="S::2416712@student.uwtsd.ac.uk::bec56a59-1c82-4687-b251-0296a490f0b6" providerId="AD" clId="Web-{0FDFD48D-A536-B088-086D-49CEA9925363}" dt="2024-12-02T20:42:09.670" v="196"/>
          <ac:spMkLst>
            <pc:docMk/>
            <pc:sldMk cId="3922483451" sldId="261"/>
            <ac:spMk id="3" creationId="{FE5FB621-C392-297D-5BA4-D9F6CADE1215}"/>
          </ac:spMkLst>
        </pc:spChg>
        <pc:spChg chg="add del">
          <ac:chgData name="Sophie Scott (2416712)" userId="S::2416712@student.uwtsd.ac.uk::bec56a59-1c82-4687-b251-0296a490f0b6" providerId="AD" clId="Web-{0FDFD48D-A536-B088-086D-49CEA9925363}" dt="2024-12-02T20:42:07.154" v="193"/>
          <ac:spMkLst>
            <pc:docMk/>
            <pc:sldMk cId="3922483451" sldId="261"/>
            <ac:spMk id="9" creationId="{71B2258F-86CA-4D4D-8270-BC05FCDEBFB3}"/>
          </ac:spMkLst>
        </pc:spChg>
        <pc:spChg chg="add del">
          <ac:chgData name="Sophie Scott (2416712)" userId="S::2416712@student.uwtsd.ac.uk::bec56a59-1c82-4687-b251-0296a490f0b6" providerId="AD" clId="Web-{0FDFD48D-A536-B088-086D-49CEA9925363}" dt="2024-12-02T20:42:09.654" v="195"/>
          <ac:spMkLst>
            <pc:docMk/>
            <pc:sldMk cId="3922483451" sldId="261"/>
            <ac:spMk id="11" creationId="{AB58EF07-17C2-48CF-ABB0-EEF1F17CB8F0}"/>
          </ac:spMkLst>
        </pc:spChg>
        <pc:spChg chg="add del">
          <ac:chgData name="Sophie Scott (2416712)" userId="S::2416712@student.uwtsd.ac.uk::bec56a59-1c82-4687-b251-0296a490f0b6" providerId="AD" clId="Web-{0FDFD48D-A536-B088-086D-49CEA9925363}" dt="2024-12-02T20:42:09.654" v="195"/>
          <ac:spMkLst>
            <pc:docMk/>
            <pc:sldMk cId="3922483451" sldId="261"/>
            <ac:spMk id="12" creationId="{0671A8AE-40A1-4631-A6B8-581AFF065482}"/>
          </ac:spMkLst>
        </pc:spChg>
        <pc:spChg chg="add del">
          <ac:chgData name="Sophie Scott (2416712)" userId="S::2416712@student.uwtsd.ac.uk::bec56a59-1c82-4687-b251-0296a490f0b6" providerId="AD" clId="Web-{0FDFD48D-A536-B088-086D-49CEA9925363}" dt="2024-12-02T20:42:09.654" v="195"/>
          <ac:spMkLst>
            <pc:docMk/>
            <pc:sldMk cId="3922483451" sldId="261"/>
            <ac:spMk id="13" creationId="{AF2F604E-43BE-4DC3-B983-E071523364F8}"/>
          </ac:spMkLst>
        </pc:spChg>
        <pc:spChg chg="add del">
          <ac:chgData name="Sophie Scott (2416712)" userId="S::2416712@student.uwtsd.ac.uk::bec56a59-1c82-4687-b251-0296a490f0b6" providerId="AD" clId="Web-{0FDFD48D-A536-B088-086D-49CEA9925363}" dt="2024-12-02T20:42:09.654" v="195"/>
          <ac:spMkLst>
            <pc:docMk/>
            <pc:sldMk cId="3922483451" sldId="261"/>
            <ac:spMk id="15" creationId="{08C9B587-E65E-4B52-B37C-ABEBB6E87928}"/>
          </ac:spMkLst>
        </pc:spChg>
        <pc:spChg chg="add">
          <ac:chgData name="Sophie Scott (2416712)" userId="S::2416712@student.uwtsd.ac.uk::bec56a59-1c82-4687-b251-0296a490f0b6" providerId="AD" clId="Web-{0FDFD48D-A536-B088-086D-49CEA9925363}" dt="2024-12-02T20:42:09.670" v="196"/>
          <ac:spMkLst>
            <pc:docMk/>
            <pc:sldMk cId="3922483451" sldId="261"/>
            <ac:spMk id="17" creationId="{ECC07320-C2CA-4E29-8481-9D9E143C7788}"/>
          </ac:spMkLst>
        </pc:spChg>
        <pc:picChg chg="add mod ord">
          <ac:chgData name="Sophie Scott (2416712)" userId="S::2416712@student.uwtsd.ac.uk::bec56a59-1c82-4687-b251-0296a490f0b6" providerId="AD" clId="Web-{0FDFD48D-A536-B088-086D-49CEA9925363}" dt="2024-12-02T20:42:09.670" v="196"/>
          <ac:picMkLst>
            <pc:docMk/>
            <pc:sldMk cId="3922483451" sldId="261"/>
            <ac:picMk id="4" creationId="{4A76686A-1A77-1984-7826-DA686E927CA0}"/>
          </ac:picMkLst>
        </pc:picChg>
        <pc:cxnChg chg="add">
          <ac:chgData name="Sophie Scott (2416712)" userId="S::2416712@student.uwtsd.ac.uk::bec56a59-1c82-4687-b251-0296a490f0b6" providerId="AD" clId="Web-{0FDFD48D-A536-B088-086D-49CEA9925363}" dt="2024-12-02T20:42:09.670" v="196"/>
          <ac:cxnSpMkLst>
            <pc:docMk/>
            <pc:sldMk cId="3922483451" sldId="261"/>
            <ac:cxnSpMk id="18" creationId="{8AD2EEB5-F5B4-4BDA-8293-9A997C12990F}"/>
          </ac:cxnSpMkLst>
        </pc:cxnChg>
      </pc:sldChg>
      <pc:sldChg chg="addSp delSp modSp new mod setBg">
        <pc:chgData name="Sophie Scott (2416712)" userId="S::2416712@student.uwtsd.ac.uk::bec56a59-1c82-4687-b251-0296a490f0b6" providerId="AD" clId="Web-{0FDFD48D-A536-B088-086D-49CEA9925363}" dt="2024-12-02T22:01:12.456" v="1155" actId="20577"/>
        <pc:sldMkLst>
          <pc:docMk/>
          <pc:sldMk cId="3311406357" sldId="262"/>
        </pc:sldMkLst>
        <pc:spChg chg="mod ord">
          <ac:chgData name="Sophie Scott (2416712)" userId="S::2416712@student.uwtsd.ac.uk::bec56a59-1c82-4687-b251-0296a490f0b6" providerId="AD" clId="Web-{0FDFD48D-A536-B088-086D-49CEA9925363}" dt="2024-12-02T21:09:56.207" v="651"/>
          <ac:spMkLst>
            <pc:docMk/>
            <pc:sldMk cId="3311406357" sldId="262"/>
            <ac:spMk id="2" creationId="{5E388618-3D3B-82DC-3F39-C2BF530BDC46}"/>
          </ac:spMkLst>
        </pc:spChg>
        <pc:spChg chg="del mod">
          <ac:chgData name="Sophie Scott (2416712)" userId="S::2416712@student.uwtsd.ac.uk::bec56a59-1c82-4687-b251-0296a490f0b6" providerId="AD" clId="Web-{0FDFD48D-A536-B088-086D-49CEA9925363}" dt="2024-12-02T21:09:18.222" v="645"/>
          <ac:spMkLst>
            <pc:docMk/>
            <pc:sldMk cId="3311406357" sldId="262"/>
            <ac:spMk id="3" creationId="{263535BD-9348-9363-8E02-7BB910367767}"/>
          </ac:spMkLst>
        </pc:spChg>
        <pc:spChg chg="add mod">
          <ac:chgData name="Sophie Scott (2416712)" userId="S::2416712@student.uwtsd.ac.uk::bec56a59-1c82-4687-b251-0296a490f0b6" providerId="AD" clId="Web-{0FDFD48D-A536-B088-086D-49CEA9925363}" dt="2024-12-02T22:01:12.456" v="1155" actId="20577"/>
          <ac:spMkLst>
            <pc:docMk/>
            <pc:sldMk cId="3311406357" sldId="262"/>
            <ac:spMk id="8" creationId="{055D071B-0C96-9509-5391-B9F6384AC273}"/>
          </ac:spMkLst>
        </pc:spChg>
        <pc:spChg chg="add del">
          <ac:chgData name="Sophie Scott (2416712)" userId="S::2416712@student.uwtsd.ac.uk::bec56a59-1c82-4687-b251-0296a490f0b6" providerId="AD" clId="Web-{0FDFD48D-A536-B088-086D-49CEA9925363}" dt="2024-12-02T21:09:45.129" v="647"/>
          <ac:spMkLst>
            <pc:docMk/>
            <pc:sldMk cId="3311406357" sldId="262"/>
            <ac:spMk id="9" creationId="{D4771268-CB57-404A-9271-370EB28F6090}"/>
          </ac:spMkLst>
        </pc:spChg>
        <pc:spChg chg="add del">
          <ac:chgData name="Sophie Scott (2416712)" userId="S::2416712@student.uwtsd.ac.uk::bec56a59-1c82-4687-b251-0296a490f0b6" providerId="AD" clId="Web-{0FDFD48D-A536-B088-086D-49CEA9925363}" dt="2024-12-02T21:09:56.207" v="651"/>
          <ac:spMkLst>
            <pc:docMk/>
            <pc:sldMk cId="3311406357" sldId="262"/>
            <ac:spMk id="11" creationId="{3AFE8227-C443-417B-BA91-520EB1EF4559}"/>
          </ac:spMkLst>
        </pc:spChg>
        <pc:spChg chg="add del">
          <ac:chgData name="Sophie Scott (2416712)" userId="S::2416712@student.uwtsd.ac.uk::bec56a59-1c82-4687-b251-0296a490f0b6" providerId="AD" clId="Web-{0FDFD48D-A536-B088-086D-49CEA9925363}" dt="2024-12-02T21:09:56.207" v="651"/>
          <ac:spMkLst>
            <pc:docMk/>
            <pc:sldMk cId="3311406357" sldId="262"/>
            <ac:spMk id="13" creationId="{907741FC-B544-4A6E-B831-6789D042333D}"/>
          </ac:spMkLst>
        </pc:spChg>
        <pc:spChg chg="add del">
          <ac:chgData name="Sophie Scott (2416712)" userId="S::2416712@student.uwtsd.ac.uk::bec56a59-1c82-4687-b251-0296a490f0b6" providerId="AD" clId="Web-{0FDFD48D-A536-B088-086D-49CEA9925363}" dt="2024-12-02T21:09:56.207" v="651"/>
          <ac:spMkLst>
            <pc:docMk/>
            <pc:sldMk cId="3311406357" sldId="262"/>
            <ac:spMk id="15" creationId="{3F0BE7ED-7814-4273-B18A-F26CC0380380}"/>
          </ac:spMkLst>
        </pc:spChg>
        <pc:spChg chg="add">
          <ac:chgData name="Sophie Scott (2416712)" userId="S::2416712@student.uwtsd.ac.uk::bec56a59-1c82-4687-b251-0296a490f0b6" providerId="AD" clId="Web-{0FDFD48D-A536-B088-086D-49CEA9925363}" dt="2024-12-02T21:09:56.207" v="651"/>
          <ac:spMkLst>
            <pc:docMk/>
            <pc:sldMk cId="3311406357" sldId="262"/>
            <ac:spMk id="20" creationId="{460B0EFB-53ED-4F35-B05D-F658EA021C65}"/>
          </ac:spMkLst>
        </pc:spChg>
        <pc:spChg chg="add">
          <ac:chgData name="Sophie Scott (2416712)" userId="S::2416712@student.uwtsd.ac.uk::bec56a59-1c82-4687-b251-0296a490f0b6" providerId="AD" clId="Web-{0FDFD48D-A536-B088-086D-49CEA9925363}" dt="2024-12-02T21:09:56.207" v="651"/>
          <ac:spMkLst>
            <pc:docMk/>
            <pc:sldMk cId="3311406357" sldId="262"/>
            <ac:spMk id="22" creationId="{835EF3DD-7D43-4A27-8967-A92FD8CC9365}"/>
          </ac:spMkLst>
        </pc:spChg>
        <pc:picChg chg="add mod ord">
          <ac:chgData name="Sophie Scott (2416712)" userId="S::2416712@student.uwtsd.ac.uk::bec56a59-1c82-4687-b251-0296a490f0b6" providerId="AD" clId="Web-{0FDFD48D-A536-B088-086D-49CEA9925363}" dt="2024-12-02T21:09:56.207" v="651"/>
          <ac:picMkLst>
            <pc:docMk/>
            <pc:sldMk cId="3311406357" sldId="262"/>
            <ac:picMk id="4" creationId="{E2B72AC9-825D-F638-0C68-63CA97B8F5A4}"/>
          </ac:picMkLst>
        </pc:picChg>
      </pc:sldChg>
      <pc:sldChg chg="addSp delSp modSp new mod setBg">
        <pc:chgData name="Sophie Scott (2416712)" userId="S::2416712@student.uwtsd.ac.uk::bec56a59-1c82-4687-b251-0296a490f0b6" providerId="AD" clId="Web-{0FDFD48D-A536-B088-086D-49CEA9925363}" dt="2024-12-02T22:00:51.233" v="1152" actId="14100"/>
        <pc:sldMkLst>
          <pc:docMk/>
          <pc:sldMk cId="2657495642" sldId="263"/>
        </pc:sldMkLst>
        <pc:spChg chg="mod">
          <ac:chgData name="Sophie Scott (2416712)" userId="S::2416712@student.uwtsd.ac.uk::bec56a59-1c82-4687-b251-0296a490f0b6" providerId="AD" clId="Web-{0FDFD48D-A536-B088-086D-49CEA9925363}" dt="2024-12-02T21:21:01.113" v="664" actId="14100"/>
          <ac:spMkLst>
            <pc:docMk/>
            <pc:sldMk cId="2657495642" sldId="263"/>
            <ac:spMk id="2" creationId="{B2F35440-D383-D068-7B15-98E6E6D259B3}"/>
          </ac:spMkLst>
        </pc:spChg>
        <pc:spChg chg="del">
          <ac:chgData name="Sophie Scott (2416712)" userId="S::2416712@student.uwtsd.ac.uk::bec56a59-1c82-4687-b251-0296a490f0b6" providerId="AD" clId="Web-{0FDFD48D-A536-B088-086D-49CEA9925363}" dt="2024-12-02T21:07:47.079" v="635"/>
          <ac:spMkLst>
            <pc:docMk/>
            <pc:sldMk cId="2657495642" sldId="263"/>
            <ac:spMk id="3" creationId="{E2836F46-E85D-AFF1-3B0B-68E99D409B17}"/>
          </ac:spMkLst>
        </pc:spChg>
        <pc:spChg chg="add mod">
          <ac:chgData name="Sophie Scott (2416712)" userId="S::2416712@student.uwtsd.ac.uk::bec56a59-1c82-4687-b251-0296a490f0b6" providerId="AD" clId="Web-{0FDFD48D-A536-B088-086D-49CEA9925363}" dt="2024-12-02T22:00:51.233" v="1152" actId="14100"/>
          <ac:spMkLst>
            <pc:docMk/>
            <pc:sldMk cId="2657495642" sldId="263"/>
            <ac:spMk id="5" creationId="{28A42B96-AF30-9202-CCC0-417DE4A277E0}"/>
          </ac:spMkLst>
        </pc:spChg>
        <pc:spChg chg="add del">
          <ac:chgData name="Sophie Scott (2416712)" userId="S::2416712@student.uwtsd.ac.uk::bec56a59-1c82-4687-b251-0296a490f0b6" providerId="AD" clId="Web-{0FDFD48D-A536-B088-086D-49CEA9925363}" dt="2024-12-02T21:20:43.097" v="663"/>
          <ac:spMkLst>
            <pc:docMk/>
            <pc:sldMk cId="2657495642" sldId="263"/>
            <ac:spMk id="8" creationId="{03549EA2-031A-FA13-57D2-C9978E9BDC4B}"/>
          </ac:spMkLst>
        </pc:spChg>
        <pc:spChg chg="add del">
          <ac:chgData name="Sophie Scott (2416712)" userId="S::2416712@student.uwtsd.ac.uk::bec56a59-1c82-4687-b251-0296a490f0b6" providerId="AD" clId="Web-{0FDFD48D-A536-B088-086D-49CEA9925363}" dt="2024-12-02T21:20:43.097" v="663"/>
          <ac:spMkLst>
            <pc:docMk/>
            <pc:sldMk cId="2657495642" sldId="263"/>
            <ac:spMk id="11" creationId="{3AFE8227-C443-417B-BA91-520EB1EF4559}"/>
          </ac:spMkLst>
        </pc:spChg>
        <pc:spChg chg="add del">
          <ac:chgData name="Sophie Scott (2416712)" userId="S::2416712@student.uwtsd.ac.uk::bec56a59-1c82-4687-b251-0296a490f0b6" providerId="AD" clId="Web-{0FDFD48D-A536-B088-086D-49CEA9925363}" dt="2024-12-02T21:20:43.097" v="663"/>
          <ac:spMkLst>
            <pc:docMk/>
            <pc:sldMk cId="2657495642" sldId="263"/>
            <ac:spMk id="13" creationId="{907741FC-B544-4A6E-B831-6789D042333D}"/>
          </ac:spMkLst>
        </pc:spChg>
        <pc:spChg chg="add del">
          <ac:chgData name="Sophie Scott (2416712)" userId="S::2416712@student.uwtsd.ac.uk::bec56a59-1c82-4687-b251-0296a490f0b6" providerId="AD" clId="Web-{0FDFD48D-A536-B088-086D-49CEA9925363}" dt="2024-12-02T21:20:43.097" v="663"/>
          <ac:spMkLst>
            <pc:docMk/>
            <pc:sldMk cId="2657495642" sldId="263"/>
            <ac:spMk id="15" creationId="{3F0BE7ED-7814-4273-B18A-F26CC0380380}"/>
          </ac:spMkLst>
        </pc:spChg>
        <pc:spChg chg="add">
          <ac:chgData name="Sophie Scott (2416712)" userId="S::2416712@student.uwtsd.ac.uk::bec56a59-1c82-4687-b251-0296a490f0b6" providerId="AD" clId="Web-{0FDFD48D-A536-B088-086D-49CEA9925363}" dt="2024-12-02T21:20:43.097" v="663"/>
          <ac:spMkLst>
            <pc:docMk/>
            <pc:sldMk cId="2657495642" sldId="263"/>
            <ac:spMk id="20" creationId="{ECC07320-C2CA-4E29-8481-9D9E143C7788}"/>
          </ac:spMkLst>
        </pc:spChg>
        <pc:picChg chg="add mod ord">
          <ac:chgData name="Sophie Scott (2416712)" userId="S::2416712@student.uwtsd.ac.uk::bec56a59-1c82-4687-b251-0296a490f0b6" providerId="AD" clId="Web-{0FDFD48D-A536-B088-086D-49CEA9925363}" dt="2024-12-02T21:20:43.097" v="663"/>
          <ac:picMkLst>
            <pc:docMk/>
            <pc:sldMk cId="2657495642" sldId="263"/>
            <ac:picMk id="4" creationId="{310CF70E-095F-6F92-4E94-4C9FE361A12E}"/>
          </ac:picMkLst>
        </pc:picChg>
      </pc:sldChg>
      <pc:sldChg chg="addSp delSp modSp new mod setBg">
        <pc:chgData name="Sophie Scott (2416712)" userId="S::2416712@student.uwtsd.ac.uk::bec56a59-1c82-4687-b251-0296a490f0b6" providerId="AD" clId="Web-{0FDFD48D-A536-B088-086D-49CEA9925363}" dt="2024-12-02T22:00:36.139" v="1149" actId="20577"/>
        <pc:sldMkLst>
          <pc:docMk/>
          <pc:sldMk cId="3615953122" sldId="264"/>
        </pc:sldMkLst>
        <pc:spChg chg="mod ord">
          <ac:chgData name="Sophie Scott (2416712)" userId="S::2416712@student.uwtsd.ac.uk::bec56a59-1c82-4687-b251-0296a490f0b6" providerId="AD" clId="Web-{0FDFD48D-A536-B088-086D-49CEA9925363}" dt="2024-12-02T21:10:44.521" v="653"/>
          <ac:spMkLst>
            <pc:docMk/>
            <pc:sldMk cId="3615953122" sldId="264"/>
            <ac:spMk id="2" creationId="{351E0007-F13A-DC1C-6055-BE8223AD8C57}"/>
          </ac:spMkLst>
        </pc:spChg>
        <pc:spChg chg="del">
          <ac:chgData name="Sophie Scott (2416712)" userId="S::2416712@student.uwtsd.ac.uk::bec56a59-1c82-4687-b251-0296a490f0b6" providerId="AD" clId="Web-{0FDFD48D-A536-B088-086D-49CEA9925363}" dt="2024-12-02T21:10:40.818" v="652"/>
          <ac:spMkLst>
            <pc:docMk/>
            <pc:sldMk cId="3615953122" sldId="264"/>
            <ac:spMk id="3" creationId="{1441F075-1841-35F3-BC85-3201B41E437E}"/>
          </ac:spMkLst>
        </pc:spChg>
        <pc:spChg chg="add mod">
          <ac:chgData name="Sophie Scott (2416712)" userId="S::2416712@student.uwtsd.ac.uk::bec56a59-1c82-4687-b251-0296a490f0b6" providerId="AD" clId="Web-{0FDFD48D-A536-B088-086D-49CEA9925363}" dt="2024-12-02T22:00:36.139" v="1149" actId="20577"/>
          <ac:spMkLst>
            <pc:docMk/>
            <pc:sldMk cId="3615953122" sldId="264"/>
            <ac:spMk id="8" creationId="{84FF4A0C-1786-33D0-94C6-B16C618D900C}"/>
          </ac:spMkLst>
        </pc:spChg>
        <pc:spChg chg="add">
          <ac:chgData name="Sophie Scott (2416712)" userId="S::2416712@student.uwtsd.ac.uk::bec56a59-1c82-4687-b251-0296a490f0b6" providerId="AD" clId="Web-{0FDFD48D-A536-B088-086D-49CEA9925363}" dt="2024-12-02T21:10:44.521" v="653"/>
          <ac:spMkLst>
            <pc:docMk/>
            <pc:sldMk cId="3615953122" sldId="264"/>
            <ac:spMk id="11" creationId="{460B0EFB-53ED-4F35-B05D-F658EA021C65}"/>
          </ac:spMkLst>
        </pc:spChg>
        <pc:spChg chg="add">
          <ac:chgData name="Sophie Scott (2416712)" userId="S::2416712@student.uwtsd.ac.uk::bec56a59-1c82-4687-b251-0296a490f0b6" providerId="AD" clId="Web-{0FDFD48D-A536-B088-086D-49CEA9925363}" dt="2024-12-02T21:10:44.521" v="653"/>
          <ac:spMkLst>
            <pc:docMk/>
            <pc:sldMk cId="3615953122" sldId="264"/>
            <ac:spMk id="13" creationId="{835EF3DD-7D43-4A27-8967-A92FD8CC9365}"/>
          </ac:spMkLst>
        </pc:spChg>
        <pc:picChg chg="add mod ord">
          <ac:chgData name="Sophie Scott (2416712)" userId="S::2416712@student.uwtsd.ac.uk::bec56a59-1c82-4687-b251-0296a490f0b6" providerId="AD" clId="Web-{0FDFD48D-A536-B088-086D-49CEA9925363}" dt="2024-12-02T21:10:44.521" v="653"/>
          <ac:picMkLst>
            <pc:docMk/>
            <pc:sldMk cId="3615953122" sldId="264"/>
            <ac:picMk id="4" creationId="{2A45C8CB-D8B1-D606-33CE-A6C5CA420559}"/>
          </ac:picMkLst>
        </pc:picChg>
      </pc:sldChg>
      <pc:sldChg chg="addSp delSp modSp new mod setBg">
        <pc:chgData name="Sophie Scott (2416712)" userId="S::2416712@student.uwtsd.ac.uk::bec56a59-1c82-4687-b251-0296a490f0b6" providerId="AD" clId="Web-{0FDFD48D-A536-B088-086D-49CEA9925363}" dt="2024-12-02T21:12:40.195" v="655"/>
        <pc:sldMkLst>
          <pc:docMk/>
          <pc:sldMk cId="2355368400" sldId="265"/>
        </pc:sldMkLst>
        <pc:spChg chg="mod">
          <ac:chgData name="Sophie Scott (2416712)" userId="S::2416712@student.uwtsd.ac.uk::bec56a59-1c82-4687-b251-0296a490f0b6" providerId="AD" clId="Web-{0FDFD48D-A536-B088-086D-49CEA9925363}" dt="2024-12-02T21:12:40.195" v="655"/>
          <ac:spMkLst>
            <pc:docMk/>
            <pc:sldMk cId="2355368400" sldId="265"/>
            <ac:spMk id="2" creationId="{CC4CD1DA-4E82-5938-FEE7-8462F43A89D2}"/>
          </ac:spMkLst>
        </pc:spChg>
        <pc:spChg chg="del">
          <ac:chgData name="Sophie Scott (2416712)" userId="S::2416712@student.uwtsd.ac.uk::bec56a59-1c82-4687-b251-0296a490f0b6" providerId="AD" clId="Web-{0FDFD48D-A536-B088-086D-49CEA9925363}" dt="2024-12-02T21:12:10.195" v="654"/>
          <ac:spMkLst>
            <pc:docMk/>
            <pc:sldMk cId="2355368400" sldId="265"/>
            <ac:spMk id="3" creationId="{49AB8AB0-10EE-5582-33D5-72B007BF20B0}"/>
          </ac:spMkLst>
        </pc:spChg>
        <pc:spChg chg="add">
          <ac:chgData name="Sophie Scott (2416712)" userId="S::2416712@student.uwtsd.ac.uk::bec56a59-1c82-4687-b251-0296a490f0b6" providerId="AD" clId="Web-{0FDFD48D-A536-B088-086D-49CEA9925363}" dt="2024-12-02T21:12:40.195" v="655"/>
          <ac:spMkLst>
            <pc:docMk/>
            <pc:sldMk cId="2355368400" sldId="265"/>
            <ac:spMk id="8" creationId="{9A53343F-5CF2-C5A8-C60F-770F9A4861AC}"/>
          </ac:spMkLst>
        </pc:spChg>
        <pc:spChg chg="add">
          <ac:chgData name="Sophie Scott (2416712)" userId="S::2416712@student.uwtsd.ac.uk::bec56a59-1c82-4687-b251-0296a490f0b6" providerId="AD" clId="Web-{0FDFD48D-A536-B088-086D-49CEA9925363}" dt="2024-12-02T21:12:40.195" v="655"/>
          <ac:spMkLst>
            <pc:docMk/>
            <pc:sldMk cId="2355368400" sldId="265"/>
            <ac:spMk id="11" creationId="{327D73B4-9F5C-4A64-A179-51B9500CB8B5}"/>
          </ac:spMkLst>
        </pc:spChg>
        <pc:spChg chg="add">
          <ac:chgData name="Sophie Scott (2416712)" userId="S::2416712@student.uwtsd.ac.uk::bec56a59-1c82-4687-b251-0296a490f0b6" providerId="AD" clId="Web-{0FDFD48D-A536-B088-086D-49CEA9925363}" dt="2024-12-02T21:12:40.195" v="655"/>
          <ac:spMkLst>
            <pc:docMk/>
            <pc:sldMk cId="2355368400" sldId="265"/>
            <ac:spMk id="13" creationId="{C1F06963-6374-4B48-844F-071A9BAAAE02}"/>
          </ac:spMkLst>
        </pc:spChg>
        <pc:spChg chg="add">
          <ac:chgData name="Sophie Scott (2416712)" userId="S::2416712@student.uwtsd.ac.uk::bec56a59-1c82-4687-b251-0296a490f0b6" providerId="AD" clId="Web-{0FDFD48D-A536-B088-086D-49CEA9925363}" dt="2024-12-02T21:12:40.195" v="655"/>
          <ac:spMkLst>
            <pc:docMk/>
            <pc:sldMk cId="2355368400" sldId="265"/>
            <ac:spMk id="15" creationId="{6CB927A4-E432-4310-9CD5-E89FF5063179}"/>
          </ac:spMkLst>
        </pc:spChg>
        <pc:spChg chg="add">
          <ac:chgData name="Sophie Scott (2416712)" userId="S::2416712@student.uwtsd.ac.uk::bec56a59-1c82-4687-b251-0296a490f0b6" providerId="AD" clId="Web-{0FDFD48D-A536-B088-086D-49CEA9925363}" dt="2024-12-02T21:12:40.195" v="655"/>
          <ac:spMkLst>
            <pc:docMk/>
            <pc:sldMk cId="2355368400" sldId="265"/>
            <ac:spMk id="17" creationId="{1453BF6C-B012-48B7-B4E8-6D7AC7C27D02}"/>
          </ac:spMkLst>
        </pc:spChg>
        <pc:spChg chg="add">
          <ac:chgData name="Sophie Scott (2416712)" userId="S::2416712@student.uwtsd.ac.uk::bec56a59-1c82-4687-b251-0296a490f0b6" providerId="AD" clId="Web-{0FDFD48D-A536-B088-086D-49CEA9925363}" dt="2024-12-02T21:12:40.195" v="655"/>
          <ac:spMkLst>
            <pc:docMk/>
            <pc:sldMk cId="2355368400" sldId="265"/>
            <ac:spMk id="19" creationId="{E3020543-B24B-4EC4-8FFC-8DD88EEA91A8}"/>
          </ac:spMkLst>
        </pc:spChg>
        <pc:picChg chg="add mod ord">
          <ac:chgData name="Sophie Scott (2416712)" userId="S::2416712@student.uwtsd.ac.uk::bec56a59-1c82-4687-b251-0296a490f0b6" providerId="AD" clId="Web-{0FDFD48D-A536-B088-086D-49CEA9925363}" dt="2024-12-02T21:12:40.195" v="655"/>
          <ac:picMkLst>
            <pc:docMk/>
            <pc:sldMk cId="2355368400" sldId="265"/>
            <ac:picMk id="4" creationId="{D23386CD-7BBD-4093-18B6-A346DA43239D}"/>
          </ac:picMkLst>
        </pc:picChg>
        <pc:cxnChg chg="add">
          <ac:chgData name="Sophie Scott (2416712)" userId="S::2416712@student.uwtsd.ac.uk::bec56a59-1c82-4687-b251-0296a490f0b6" providerId="AD" clId="Web-{0FDFD48D-A536-B088-086D-49CEA9925363}" dt="2024-12-02T21:12:40.195" v="655"/>
          <ac:cxnSpMkLst>
            <pc:docMk/>
            <pc:sldMk cId="2355368400" sldId="265"/>
            <ac:cxnSpMk id="21" creationId="{C49DA8F6-BCC1-4447-B54C-57856834B94B}"/>
          </ac:cxnSpMkLst>
        </pc:cxnChg>
      </pc:sldChg>
      <pc:sldChg chg="addSp delSp modSp new mod setBg">
        <pc:chgData name="Sophie Scott (2416712)" userId="S::2416712@student.uwtsd.ac.uk::bec56a59-1c82-4687-b251-0296a490f0b6" providerId="AD" clId="Web-{0FDFD48D-A536-B088-086D-49CEA9925363}" dt="2024-12-02T21:15:45.231" v="657"/>
        <pc:sldMkLst>
          <pc:docMk/>
          <pc:sldMk cId="3537851014" sldId="266"/>
        </pc:sldMkLst>
        <pc:spChg chg="mod">
          <ac:chgData name="Sophie Scott (2416712)" userId="S::2416712@student.uwtsd.ac.uk::bec56a59-1c82-4687-b251-0296a490f0b6" providerId="AD" clId="Web-{0FDFD48D-A536-B088-086D-49CEA9925363}" dt="2024-12-02T21:15:45.231" v="657"/>
          <ac:spMkLst>
            <pc:docMk/>
            <pc:sldMk cId="3537851014" sldId="266"/>
            <ac:spMk id="2" creationId="{78E6139E-EF65-99AE-3DB8-9E38C8411AD9}"/>
          </ac:spMkLst>
        </pc:spChg>
        <pc:spChg chg="del">
          <ac:chgData name="Sophie Scott (2416712)" userId="S::2416712@student.uwtsd.ac.uk::bec56a59-1c82-4687-b251-0296a490f0b6" providerId="AD" clId="Web-{0FDFD48D-A536-B088-086D-49CEA9925363}" dt="2024-12-02T21:15:37.824" v="656"/>
          <ac:spMkLst>
            <pc:docMk/>
            <pc:sldMk cId="3537851014" sldId="266"/>
            <ac:spMk id="3" creationId="{4D894FAD-444D-CB0C-0488-4113269834C7}"/>
          </ac:spMkLst>
        </pc:spChg>
        <pc:spChg chg="add">
          <ac:chgData name="Sophie Scott (2416712)" userId="S::2416712@student.uwtsd.ac.uk::bec56a59-1c82-4687-b251-0296a490f0b6" providerId="AD" clId="Web-{0FDFD48D-A536-B088-086D-49CEA9925363}" dt="2024-12-02T21:15:45.231" v="657"/>
          <ac:spMkLst>
            <pc:docMk/>
            <pc:sldMk cId="3537851014" sldId="266"/>
            <ac:spMk id="8" creationId="{19264B98-5022-4489-F101-4D53C02FAAD9}"/>
          </ac:spMkLst>
        </pc:spChg>
        <pc:spChg chg="add">
          <ac:chgData name="Sophie Scott (2416712)" userId="S::2416712@student.uwtsd.ac.uk::bec56a59-1c82-4687-b251-0296a490f0b6" providerId="AD" clId="Web-{0FDFD48D-A536-B088-086D-49CEA9925363}" dt="2024-12-02T21:15:45.231" v="657"/>
          <ac:spMkLst>
            <pc:docMk/>
            <pc:sldMk cId="3537851014" sldId="266"/>
            <ac:spMk id="11" creationId="{327D73B4-9F5C-4A64-A179-51B9500CB8B5}"/>
          </ac:spMkLst>
        </pc:spChg>
        <pc:spChg chg="add">
          <ac:chgData name="Sophie Scott (2416712)" userId="S::2416712@student.uwtsd.ac.uk::bec56a59-1c82-4687-b251-0296a490f0b6" providerId="AD" clId="Web-{0FDFD48D-A536-B088-086D-49CEA9925363}" dt="2024-12-02T21:15:45.231" v="657"/>
          <ac:spMkLst>
            <pc:docMk/>
            <pc:sldMk cId="3537851014" sldId="266"/>
            <ac:spMk id="13" creationId="{C1F06963-6374-4B48-844F-071A9BAAAE02}"/>
          </ac:spMkLst>
        </pc:spChg>
        <pc:spChg chg="add">
          <ac:chgData name="Sophie Scott (2416712)" userId="S::2416712@student.uwtsd.ac.uk::bec56a59-1c82-4687-b251-0296a490f0b6" providerId="AD" clId="Web-{0FDFD48D-A536-B088-086D-49CEA9925363}" dt="2024-12-02T21:15:45.231" v="657"/>
          <ac:spMkLst>
            <pc:docMk/>
            <pc:sldMk cId="3537851014" sldId="266"/>
            <ac:spMk id="15" creationId="{6CB927A4-E432-4310-9CD5-E89FF5063179}"/>
          </ac:spMkLst>
        </pc:spChg>
        <pc:spChg chg="add">
          <ac:chgData name="Sophie Scott (2416712)" userId="S::2416712@student.uwtsd.ac.uk::bec56a59-1c82-4687-b251-0296a490f0b6" providerId="AD" clId="Web-{0FDFD48D-A536-B088-086D-49CEA9925363}" dt="2024-12-02T21:15:45.231" v="657"/>
          <ac:spMkLst>
            <pc:docMk/>
            <pc:sldMk cId="3537851014" sldId="266"/>
            <ac:spMk id="17" creationId="{1453BF6C-B012-48B7-B4E8-6D7AC7C27D02}"/>
          </ac:spMkLst>
        </pc:spChg>
        <pc:spChg chg="add">
          <ac:chgData name="Sophie Scott (2416712)" userId="S::2416712@student.uwtsd.ac.uk::bec56a59-1c82-4687-b251-0296a490f0b6" providerId="AD" clId="Web-{0FDFD48D-A536-B088-086D-49CEA9925363}" dt="2024-12-02T21:15:45.231" v="657"/>
          <ac:spMkLst>
            <pc:docMk/>
            <pc:sldMk cId="3537851014" sldId="266"/>
            <ac:spMk id="19" creationId="{E3020543-B24B-4EC4-8FFC-8DD88EEA91A8}"/>
          </ac:spMkLst>
        </pc:spChg>
        <pc:picChg chg="add mod ord">
          <ac:chgData name="Sophie Scott (2416712)" userId="S::2416712@student.uwtsd.ac.uk::bec56a59-1c82-4687-b251-0296a490f0b6" providerId="AD" clId="Web-{0FDFD48D-A536-B088-086D-49CEA9925363}" dt="2024-12-02T21:15:45.231" v="657"/>
          <ac:picMkLst>
            <pc:docMk/>
            <pc:sldMk cId="3537851014" sldId="266"/>
            <ac:picMk id="4" creationId="{AF497CBE-5C97-3B64-1BE5-014EFD589860}"/>
          </ac:picMkLst>
        </pc:picChg>
        <pc:cxnChg chg="add">
          <ac:chgData name="Sophie Scott (2416712)" userId="S::2416712@student.uwtsd.ac.uk::bec56a59-1c82-4687-b251-0296a490f0b6" providerId="AD" clId="Web-{0FDFD48D-A536-B088-086D-49CEA9925363}" dt="2024-12-02T21:15:45.231" v="657"/>
          <ac:cxnSpMkLst>
            <pc:docMk/>
            <pc:sldMk cId="3537851014" sldId="266"/>
            <ac:cxnSpMk id="21" creationId="{C49DA8F6-BCC1-4447-B54C-57856834B94B}"/>
          </ac:cxnSpMkLst>
        </pc:cxnChg>
      </pc:sldChg>
      <pc:sldChg chg="addSp delSp modSp new del mod setBg">
        <pc:chgData name="Sophie Scott (2416712)" userId="S::2416712@student.uwtsd.ac.uk::bec56a59-1c82-4687-b251-0296a490f0b6" providerId="AD" clId="Web-{0FDFD48D-A536-B088-086D-49CEA9925363}" dt="2024-12-02T21:17:48.296" v="661"/>
        <pc:sldMkLst>
          <pc:docMk/>
          <pc:sldMk cId="2740160457" sldId="267"/>
        </pc:sldMkLst>
        <pc:spChg chg="mod">
          <ac:chgData name="Sophie Scott (2416712)" userId="S::2416712@student.uwtsd.ac.uk::bec56a59-1c82-4687-b251-0296a490f0b6" providerId="AD" clId="Web-{0FDFD48D-A536-B088-086D-49CEA9925363}" dt="2024-12-02T21:17:21.077" v="659"/>
          <ac:spMkLst>
            <pc:docMk/>
            <pc:sldMk cId="2740160457" sldId="267"/>
            <ac:spMk id="2" creationId="{00CC1987-B3EE-24E5-33D9-42612D38A28C}"/>
          </ac:spMkLst>
        </pc:spChg>
        <pc:spChg chg="del">
          <ac:chgData name="Sophie Scott (2416712)" userId="S::2416712@student.uwtsd.ac.uk::bec56a59-1c82-4687-b251-0296a490f0b6" providerId="AD" clId="Web-{0FDFD48D-A536-B088-086D-49CEA9925363}" dt="2024-12-02T21:17:18.655" v="658"/>
          <ac:spMkLst>
            <pc:docMk/>
            <pc:sldMk cId="2740160457" sldId="267"/>
            <ac:spMk id="3" creationId="{5289C363-1EA4-CC81-F701-165D46C3CFD3}"/>
          </ac:spMkLst>
        </pc:spChg>
        <pc:spChg chg="add">
          <ac:chgData name="Sophie Scott (2416712)" userId="S::2416712@student.uwtsd.ac.uk::bec56a59-1c82-4687-b251-0296a490f0b6" providerId="AD" clId="Web-{0FDFD48D-A536-B088-086D-49CEA9925363}" dt="2024-12-02T21:17:21.077" v="659"/>
          <ac:spMkLst>
            <pc:docMk/>
            <pc:sldMk cId="2740160457" sldId="267"/>
            <ac:spMk id="8" creationId="{F8AAC369-CF01-3F62-4751-665C1943E582}"/>
          </ac:spMkLst>
        </pc:spChg>
        <pc:spChg chg="add">
          <ac:chgData name="Sophie Scott (2416712)" userId="S::2416712@student.uwtsd.ac.uk::bec56a59-1c82-4687-b251-0296a490f0b6" providerId="AD" clId="Web-{0FDFD48D-A536-B088-086D-49CEA9925363}" dt="2024-12-02T21:17:21.077" v="659"/>
          <ac:spMkLst>
            <pc:docMk/>
            <pc:sldMk cId="2740160457" sldId="267"/>
            <ac:spMk id="11" creationId="{327D73B4-9F5C-4A64-A179-51B9500CB8B5}"/>
          </ac:spMkLst>
        </pc:spChg>
        <pc:spChg chg="add">
          <ac:chgData name="Sophie Scott (2416712)" userId="S::2416712@student.uwtsd.ac.uk::bec56a59-1c82-4687-b251-0296a490f0b6" providerId="AD" clId="Web-{0FDFD48D-A536-B088-086D-49CEA9925363}" dt="2024-12-02T21:17:21.077" v="659"/>
          <ac:spMkLst>
            <pc:docMk/>
            <pc:sldMk cId="2740160457" sldId="267"/>
            <ac:spMk id="13" creationId="{C1F06963-6374-4B48-844F-071A9BAAAE02}"/>
          </ac:spMkLst>
        </pc:spChg>
        <pc:spChg chg="add">
          <ac:chgData name="Sophie Scott (2416712)" userId="S::2416712@student.uwtsd.ac.uk::bec56a59-1c82-4687-b251-0296a490f0b6" providerId="AD" clId="Web-{0FDFD48D-A536-B088-086D-49CEA9925363}" dt="2024-12-02T21:17:21.077" v="659"/>
          <ac:spMkLst>
            <pc:docMk/>
            <pc:sldMk cId="2740160457" sldId="267"/>
            <ac:spMk id="15" creationId="{6CB927A4-E432-4310-9CD5-E89FF5063179}"/>
          </ac:spMkLst>
        </pc:spChg>
        <pc:spChg chg="add">
          <ac:chgData name="Sophie Scott (2416712)" userId="S::2416712@student.uwtsd.ac.uk::bec56a59-1c82-4687-b251-0296a490f0b6" providerId="AD" clId="Web-{0FDFD48D-A536-B088-086D-49CEA9925363}" dt="2024-12-02T21:17:21.077" v="659"/>
          <ac:spMkLst>
            <pc:docMk/>
            <pc:sldMk cId="2740160457" sldId="267"/>
            <ac:spMk id="17" creationId="{1453BF6C-B012-48B7-B4E8-6D7AC7C27D02}"/>
          </ac:spMkLst>
        </pc:spChg>
        <pc:spChg chg="add">
          <ac:chgData name="Sophie Scott (2416712)" userId="S::2416712@student.uwtsd.ac.uk::bec56a59-1c82-4687-b251-0296a490f0b6" providerId="AD" clId="Web-{0FDFD48D-A536-B088-086D-49CEA9925363}" dt="2024-12-02T21:17:21.077" v="659"/>
          <ac:spMkLst>
            <pc:docMk/>
            <pc:sldMk cId="2740160457" sldId="267"/>
            <ac:spMk id="19" creationId="{E3020543-B24B-4EC4-8FFC-8DD88EEA91A8}"/>
          </ac:spMkLst>
        </pc:spChg>
        <pc:picChg chg="add del mod ord">
          <ac:chgData name="Sophie Scott (2416712)" userId="S::2416712@student.uwtsd.ac.uk::bec56a59-1c82-4687-b251-0296a490f0b6" providerId="AD" clId="Web-{0FDFD48D-A536-B088-086D-49CEA9925363}" dt="2024-12-02T21:17:42.421" v="660"/>
          <ac:picMkLst>
            <pc:docMk/>
            <pc:sldMk cId="2740160457" sldId="267"/>
            <ac:picMk id="4" creationId="{A4ACBB9B-83A1-C354-E815-D8C7465B5205}"/>
          </ac:picMkLst>
        </pc:picChg>
        <pc:cxnChg chg="add">
          <ac:chgData name="Sophie Scott (2416712)" userId="S::2416712@student.uwtsd.ac.uk::bec56a59-1c82-4687-b251-0296a490f0b6" providerId="AD" clId="Web-{0FDFD48D-A536-B088-086D-49CEA9925363}" dt="2024-12-02T21:17:21.077" v="659"/>
          <ac:cxnSpMkLst>
            <pc:docMk/>
            <pc:sldMk cId="2740160457" sldId="267"/>
            <ac:cxnSpMk id="21" creationId="{C49DA8F6-BCC1-4447-B54C-57856834B94B}"/>
          </ac:cxnSpMkLst>
        </pc:cxnChg>
      </pc:sldChg>
      <pc:sldChg chg="modSp new">
        <pc:chgData name="Sophie Scott (2416712)" userId="S::2416712@student.uwtsd.ac.uk::bec56a59-1c82-4687-b251-0296a490f0b6" providerId="AD" clId="Web-{0FDFD48D-A536-B088-086D-49CEA9925363}" dt="2024-12-02T21:07:00.813" v="633" actId="20577"/>
        <pc:sldMkLst>
          <pc:docMk/>
          <pc:sldMk cId="868381261" sldId="268"/>
        </pc:sldMkLst>
        <pc:spChg chg="mod">
          <ac:chgData name="Sophie Scott (2416712)" userId="S::2416712@student.uwtsd.ac.uk::bec56a59-1c82-4687-b251-0296a490f0b6" providerId="AD" clId="Web-{0FDFD48D-A536-B088-086D-49CEA9925363}" dt="2024-12-02T21:07:00.813" v="633" actId="20577"/>
          <ac:spMkLst>
            <pc:docMk/>
            <pc:sldMk cId="868381261" sldId="268"/>
            <ac:spMk id="2" creationId="{21F42414-88CC-B7C7-E4F1-9BFF7515ADC5}"/>
          </ac:spMkLst>
        </pc:spChg>
      </pc:sldChg>
      <pc:sldChg chg="new">
        <pc:chgData name="Sophie Scott (2416712)" userId="S::2416712@student.uwtsd.ac.uk::bec56a59-1c82-4687-b251-0296a490f0b6" providerId="AD" clId="Web-{0FDFD48D-A536-B088-086D-49CEA9925363}" dt="2024-12-02T21:17:57.999" v="662"/>
        <pc:sldMkLst>
          <pc:docMk/>
          <pc:sldMk cId="3278025773" sldId="269"/>
        </pc:sldMkLst>
      </pc:sldChg>
      <pc:sldChg chg="modSp new">
        <pc:chgData name="Sophie Scott (2416712)" userId="S::2416712@student.uwtsd.ac.uk::bec56a59-1c82-4687-b251-0296a490f0b6" providerId="AD" clId="Web-{0FDFD48D-A536-B088-086D-49CEA9925363}" dt="2024-12-02T21:38:13.167" v="1015" actId="20577"/>
        <pc:sldMkLst>
          <pc:docMk/>
          <pc:sldMk cId="3994787759" sldId="270"/>
        </pc:sldMkLst>
        <pc:spChg chg="mod">
          <ac:chgData name="Sophie Scott (2416712)" userId="S::2416712@student.uwtsd.ac.uk::bec56a59-1c82-4687-b251-0296a490f0b6" providerId="AD" clId="Web-{0FDFD48D-A536-B088-086D-49CEA9925363}" dt="2024-12-02T21:38:13.167" v="1015" actId="20577"/>
          <ac:spMkLst>
            <pc:docMk/>
            <pc:sldMk cId="3994787759" sldId="270"/>
            <ac:spMk id="2" creationId="{0621D57C-6AD1-42B1-36B1-D323E7B7D438}"/>
          </ac:spMkLst>
        </pc:spChg>
      </pc:sldChg>
    </pc:docChg>
  </pc:docChgLst>
  <pc:docChgLst>
    <pc:chgData name="Sophie Scott (2416712)" userId="S::2416712@student.uwtsd.ac.uk::bec56a59-1c82-4687-b251-0296a490f0b6" providerId="AD" clId="Web-{E8940408-F9B5-DB45-F5EB-F8EA3784CCFA}"/>
    <pc:docChg chg="addSld delSld modSld">
      <pc:chgData name="Sophie Scott (2416712)" userId="S::2416712@student.uwtsd.ac.uk::bec56a59-1c82-4687-b251-0296a490f0b6" providerId="AD" clId="Web-{E8940408-F9B5-DB45-F5EB-F8EA3784CCFA}" dt="2024-12-12T22:43:26.719" v="1216"/>
      <pc:docMkLst>
        <pc:docMk/>
      </pc:docMkLst>
      <pc:sldChg chg="modSp">
        <pc:chgData name="Sophie Scott (2416712)" userId="S::2416712@student.uwtsd.ac.uk::bec56a59-1c82-4687-b251-0296a490f0b6" providerId="AD" clId="Web-{E8940408-F9B5-DB45-F5EB-F8EA3784CCFA}" dt="2024-12-12T22:33:32.126" v="985" actId="20577"/>
        <pc:sldMkLst>
          <pc:docMk/>
          <pc:sldMk cId="2657495642" sldId="263"/>
        </pc:sldMkLst>
        <pc:spChg chg="mod">
          <ac:chgData name="Sophie Scott (2416712)" userId="S::2416712@student.uwtsd.ac.uk::bec56a59-1c82-4687-b251-0296a490f0b6" providerId="AD" clId="Web-{E8940408-F9B5-DB45-F5EB-F8EA3784CCFA}" dt="2024-12-12T22:33:32.126" v="985" actId="20577"/>
          <ac:spMkLst>
            <pc:docMk/>
            <pc:sldMk cId="2657495642" sldId="263"/>
            <ac:spMk id="5" creationId="{28A42B96-AF30-9202-CCC0-417DE4A277E0}"/>
          </ac:spMkLst>
        </pc:spChg>
      </pc:sldChg>
      <pc:sldChg chg="modSp">
        <pc:chgData name="Sophie Scott (2416712)" userId="S::2416712@student.uwtsd.ac.uk::bec56a59-1c82-4687-b251-0296a490f0b6" providerId="AD" clId="Web-{E8940408-F9B5-DB45-F5EB-F8EA3784CCFA}" dt="2024-12-12T19:53:06.072" v="345" actId="20577"/>
        <pc:sldMkLst>
          <pc:docMk/>
          <pc:sldMk cId="3615953122" sldId="264"/>
        </pc:sldMkLst>
        <pc:spChg chg="mod">
          <ac:chgData name="Sophie Scott (2416712)" userId="S::2416712@student.uwtsd.ac.uk::bec56a59-1c82-4687-b251-0296a490f0b6" providerId="AD" clId="Web-{E8940408-F9B5-DB45-F5EB-F8EA3784CCFA}" dt="2024-12-12T19:53:06.072" v="345" actId="20577"/>
          <ac:spMkLst>
            <pc:docMk/>
            <pc:sldMk cId="3615953122" sldId="264"/>
            <ac:spMk id="8" creationId="{84FF4A0C-1786-33D0-94C6-B16C618D900C}"/>
          </ac:spMkLst>
        </pc:spChg>
      </pc:sldChg>
      <pc:sldChg chg="modSp">
        <pc:chgData name="Sophie Scott (2416712)" userId="S::2416712@student.uwtsd.ac.uk::bec56a59-1c82-4687-b251-0296a490f0b6" providerId="AD" clId="Web-{E8940408-F9B5-DB45-F5EB-F8EA3784CCFA}" dt="2024-12-12T22:42:08.214" v="1202" actId="20577"/>
        <pc:sldMkLst>
          <pc:docMk/>
          <pc:sldMk cId="868381261" sldId="268"/>
        </pc:sldMkLst>
        <pc:spChg chg="mod">
          <ac:chgData name="Sophie Scott (2416712)" userId="S::2416712@student.uwtsd.ac.uk::bec56a59-1c82-4687-b251-0296a490f0b6" providerId="AD" clId="Web-{E8940408-F9B5-DB45-F5EB-F8EA3784CCFA}" dt="2024-12-12T21:51:36.008" v="693" actId="20577"/>
          <ac:spMkLst>
            <pc:docMk/>
            <pc:sldMk cId="868381261" sldId="268"/>
            <ac:spMk id="2" creationId="{21F42414-88CC-B7C7-E4F1-9BFF7515ADC5}"/>
          </ac:spMkLst>
        </pc:spChg>
        <pc:spChg chg="mod">
          <ac:chgData name="Sophie Scott (2416712)" userId="S::2416712@student.uwtsd.ac.uk::bec56a59-1c82-4687-b251-0296a490f0b6" providerId="AD" clId="Web-{E8940408-F9B5-DB45-F5EB-F8EA3784CCFA}" dt="2024-12-12T22:42:08.214" v="1202" actId="20577"/>
          <ac:spMkLst>
            <pc:docMk/>
            <pc:sldMk cId="868381261" sldId="268"/>
            <ac:spMk id="3" creationId="{3499292C-6762-F041-4948-4F5C08D57230}"/>
          </ac:spMkLst>
        </pc:spChg>
      </pc:sldChg>
      <pc:sldChg chg="addSp delSp modSp del">
        <pc:chgData name="Sophie Scott (2416712)" userId="S::2416712@student.uwtsd.ac.uk::bec56a59-1c82-4687-b251-0296a490f0b6" providerId="AD" clId="Web-{E8940408-F9B5-DB45-F5EB-F8EA3784CCFA}" dt="2024-12-12T19:17:38.680" v="175"/>
        <pc:sldMkLst>
          <pc:docMk/>
          <pc:sldMk cId="2444101193" sldId="272"/>
        </pc:sldMkLst>
        <pc:spChg chg="mod">
          <ac:chgData name="Sophie Scott (2416712)" userId="S::2416712@student.uwtsd.ac.uk::bec56a59-1c82-4687-b251-0296a490f0b6" providerId="AD" clId="Web-{E8940408-F9B5-DB45-F5EB-F8EA3784CCFA}" dt="2024-12-12T19:03:53.556" v="155" actId="14100"/>
          <ac:spMkLst>
            <pc:docMk/>
            <pc:sldMk cId="2444101193" sldId="272"/>
            <ac:spMk id="2" creationId="{E6BCA283-8EF0-3832-43B8-9C19DB0F5C5B}"/>
          </ac:spMkLst>
        </pc:spChg>
        <pc:spChg chg="mod">
          <ac:chgData name="Sophie Scott (2416712)" userId="S::2416712@student.uwtsd.ac.uk::bec56a59-1c82-4687-b251-0296a490f0b6" providerId="AD" clId="Web-{E8940408-F9B5-DB45-F5EB-F8EA3784CCFA}" dt="2024-12-12T18:43:57.887" v="145" actId="20577"/>
          <ac:spMkLst>
            <pc:docMk/>
            <pc:sldMk cId="2444101193" sldId="272"/>
            <ac:spMk id="3" creationId="{EAAB6AB6-92B4-D5AC-841E-72376268A009}"/>
          </ac:spMkLst>
        </pc:spChg>
        <pc:spChg chg="add mod">
          <ac:chgData name="Sophie Scott (2416712)" userId="S::2416712@student.uwtsd.ac.uk::bec56a59-1c82-4687-b251-0296a490f0b6" providerId="AD" clId="Web-{E8940408-F9B5-DB45-F5EB-F8EA3784CCFA}" dt="2024-12-12T19:03:05.365" v="151" actId="1076"/>
          <ac:spMkLst>
            <pc:docMk/>
            <pc:sldMk cId="2444101193" sldId="272"/>
            <ac:spMk id="4" creationId="{278A9C8E-B020-158E-BE7D-BE09757BFBC4}"/>
          </ac:spMkLst>
        </pc:spChg>
        <pc:picChg chg="add del mod">
          <ac:chgData name="Sophie Scott (2416712)" userId="S::2416712@student.uwtsd.ac.uk::bec56a59-1c82-4687-b251-0296a490f0b6" providerId="AD" clId="Web-{E8940408-F9B5-DB45-F5EB-F8EA3784CCFA}" dt="2024-12-12T19:15:00.263" v="159"/>
          <ac:picMkLst>
            <pc:docMk/>
            <pc:sldMk cId="2444101193" sldId="272"/>
            <ac:picMk id="5" creationId="{492A87B3-3B27-7058-44C9-59FF85922110}"/>
          </ac:picMkLst>
        </pc:picChg>
        <pc:picChg chg="add mod">
          <ac:chgData name="Sophie Scott (2416712)" userId="S::2416712@student.uwtsd.ac.uk::bec56a59-1c82-4687-b251-0296a490f0b6" providerId="AD" clId="Web-{E8940408-F9B5-DB45-F5EB-F8EA3784CCFA}" dt="2024-12-12T19:15:17.748" v="160"/>
          <ac:picMkLst>
            <pc:docMk/>
            <pc:sldMk cId="2444101193" sldId="272"/>
            <ac:picMk id="6" creationId="{8169847D-E12A-7059-F86A-BF02AD798CEB}"/>
          </ac:picMkLst>
        </pc:picChg>
      </pc:sldChg>
      <pc:sldChg chg="addSp delSp modSp del mod setBg">
        <pc:chgData name="Sophie Scott (2416712)" userId="S::2416712@student.uwtsd.ac.uk::bec56a59-1c82-4687-b251-0296a490f0b6" providerId="AD" clId="Web-{E8940408-F9B5-DB45-F5EB-F8EA3784CCFA}" dt="2024-12-12T19:40:29.218" v="176"/>
        <pc:sldMkLst>
          <pc:docMk/>
          <pc:sldMk cId="3011799221" sldId="275"/>
        </pc:sldMkLst>
        <pc:spChg chg="mod ord">
          <ac:chgData name="Sophie Scott (2416712)" userId="S::2416712@student.uwtsd.ac.uk::bec56a59-1c82-4687-b251-0296a490f0b6" providerId="AD" clId="Web-{E8940408-F9B5-DB45-F5EB-F8EA3784CCFA}" dt="2024-12-12T18:13:47.049" v="125"/>
          <ac:spMkLst>
            <pc:docMk/>
            <pc:sldMk cId="3011799221" sldId="275"/>
            <ac:spMk id="2" creationId="{8C82303E-EC5B-0411-0176-D46DA72FDCA8}"/>
          </ac:spMkLst>
        </pc:spChg>
        <pc:spChg chg="del">
          <ac:chgData name="Sophie Scott (2416712)" userId="S::2416712@student.uwtsd.ac.uk::bec56a59-1c82-4687-b251-0296a490f0b6" providerId="AD" clId="Web-{E8940408-F9B5-DB45-F5EB-F8EA3784CCFA}" dt="2024-12-12T18:08:53.946" v="101"/>
          <ac:spMkLst>
            <pc:docMk/>
            <pc:sldMk cId="3011799221" sldId="275"/>
            <ac:spMk id="3" creationId="{0B41E288-70AB-CBAD-34A2-A7AEC00E6309}"/>
          </ac:spMkLst>
        </pc:spChg>
        <pc:spChg chg="add del">
          <ac:chgData name="Sophie Scott (2416712)" userId="S::2416712@student.uwtsd.ac.uk::bec56a59-1c82-4687-b251-0296a490f0b6" providerId="AD" clId="Web-{E8940408-F9B5-DB45-F5EB-F8EA3784CCFA}" dt="2024-12-12T18:09:52.558" v="103"/>
          <ac:spMkLst>
            <pc:docMk/>
            <pc:sldMk cId="3011799221" sldId="275"/>
            <ac:spMk id="8" creationId="{80FF637B-94F5-EEE7-6845-F8B63D237A7E}"/>
          </ac:spMkLst>
        </pc:spChg>
        <pc:spChg chg="add del">
          <ac:chgData name="Sophie Scott (2416712)" userId="S::2416712@student.uwtsd.ac.uk::bec56a59-1c82-4687-b251-0296a490f0b6" providerId="AD" clId="Web-{E8940408-F9B5-DB45-F5EB-F8EA3784CCFA}" dt="2024-12-12T18:10:04.824" v="113"/>
          <ac:spMkLst>
            <pc:docMk/>
            <pc:sldMk cId="3011799221" sldId="275"/>
            <ac:spMk id="9" creationId="{D4771268-CB57-404A-9271-370EB28F6090}"/>
          </ac:spMkLst>
        </pc:spChg>
        <pc:spChg chg="add del">
          <ac:chgData name="Sophie Scott (2416712)" userId="S::2416712@student.uwtsd.ac.uk::bec56a59-1c82-4687-b251-0296a490f0b6" providerId="AD" clId="Web-{E8940408-F9B5-DB45-F5EB-F8EA3784CCFA}" dt="2024-12-12T18:09:52.558" v="103"/>
          <ac:spMkLst>
            <pc:docMk/>
            <pc:sldMk cId="3011799221" sldId="275"/>
            <ac:spMk id="11" creationId="{2B97F24A-32CE-4C1C-A50D-3016B394DCFB}"/>
          </ac:spMkLst>
        </pc:spChg>
        <pc:spChg chg="add del">
          <ac:chgData name="Sophie Scott (2416712)" userId="S::2416712@student.uwtsd.ac.uk::bec56a59-1c82-4687-b251-0296a490f0b6" providerId="AD" clId="Web-{E8940408-F9B5-DB45-F5EB-F8EA3784CCFA}" dt="2024-12-12T18:10:07.167" v="115"/>
          <ac:spMkLst>
            <pc:docMk/>
            <pc:sldMk cId="3011799221" sldId="275"/>
            <ac:spMk id="12" creationId="{A8384FB5-9ADC-4DDC-881B-597D56F5B15D}"/>
          </ac:spMkLst>
        </pc:spChg>
        <pc:spChg chg="add del">
          <ac:chgData name="Sophie Scott (2416712)" userId="S::2416712@student.uwtsd.ac.uk::bec56a59-1c82-4687-b251-0296a490f0b6" providerId="AD" clId="Web-{E8940408-F9B5-DB45-F5EB-F8EA3784CCFA}" dt="2024-12-12T18:09:52.558" v="103"/>
          <ac:spMkLst>
            <pc:docMk/>
            <pc:sldMk cId="3011799221" sldId="275"/>
            <ac:spMk id="13" creationId="{CD8B4F24-440B-49E9-B85D-733523DC064B}"/>
          </ac:spMkLst>
        </pc:spChg>
        <pc:spChg chg="add del">
          <ac:chgData name="Sophie Scott (2416712)" userId="S::2416712@student.uwtsd.ac.uk::bec56a59-1c82-4687-b251-0296a490f0b6" providerId="AD" clId="Web-{E8940408-F9B5-DB45-F5EB-F8EA3784CCFA}" dt="2024-12-12T18:10:07.167" v="115"/>
          <ac:spMkLst>
            <pc:docMk/>
            <pc:sldMk cId="3011799221" sldId="275"/>
            <ac:spMk id="14" creationId="{91E5A9A7-95C6-4F4F-B00E-C82E07FE62EF}"/>
          </ac:spMkLst>
        </pc:spChg>
        <pc:spChg chg="add del">
          <ac:chgData name="Sophie Scott (2416712)" userId="S::2416712@student.uwtsd.ac.uk::bec56a59-1c82-4687-b251-0296a490f0b6" providerId="AD" clId="Web-{E8940408-F9B5-DB45-F5EB-F8EA3784CCFA}" dt="2024-12-12T18:09:55.089" v="105"/>
          <ac:spMkLst>
            <pc:docMk/>
            <pc:sldMk cId="3011799221" sldId="275"/>
            <ac:spMk id="15" creationId="{3D752CF2-2291-40B5-B462-C17B174C10BC}"/>
          </ac:spMkLst>
        </pc:spChg>
        <pc:spChg chg="add del">
          <ac:chgData name="Sophie Scott (2416712)" userId="S::2416712@student.uwtsd.ac.uk::bec56a59-1c82-4687-b251-0296a490f0b6" providerId="AD" clId="Web-{E8940408-F9B5-DB45-F5EB-F8EA3784CCFA}" dt="2024-12-12T18:09:55.089" v="105"/>
          <ac:spMkLst>
            <pc:docMk/>
            <pc:sldMk cId="3011799221" sldId="275"/>
            <ac:spMk id="16" creationId="{F94AA2BD-2E3F-4B1D-8127-5744B8115311}"/>
          </ac:spMkLst>
        </pc:spChg>
        <pc:spChg chg="add del">
          <ac:chgData name="Sophie Scott (2416712)" userId="S::2416712@student.uwtsd.ac.uk::bec56a59-1c82-4687-b251-0296a490f0b6" providerId="AD" clId="Web-{E8940408-F9B5-DB45-F5EB-F8EA3784CCFA}" dt="2024-12-12T18:09:55.089" v="105"/>
          <ac:spMkLst>
            <pc:docMk/>
            <pc:sldMk cId="3011799221" sldId="275"/>
            <ac:spMk id="17" creationId="{4BD02261-2DC8-4AA8-9E16-7751AE892445}"/>
          </ac:spMkLst>
        </pc:spChg>
        <pc:spChg chg="add del">
          <ac:chgData name="Sophie Scott (2416712)" userId="S::2416712@student.uwtsd.ac.uk::bec56a59-1c82-4687-b251-0296a490f0b6" providerId="AD" clId="Web-{E8940408-F9B5-DB45-F5EB-F8EA3784CCFA}" dt="2024-12-12T18:09:55.089" v="105"/>
          <ac:spMkLst>
            <pc:docMk/>
            <pc:sldMk cId="3011799221" sldId="275"/>
            <ac:spMk id="18" creationId="{96FC1BCF-04B7-351B-EC8F-9810352DBF4A}"/>
          </ac:spMkLst>
        </pc:spChg>
        <pc:spChg chg="add del">
          <ac:chgData name="Sophie Scott (2416712)" userId="S::2416712@student.uwtsd.ac.uk::bec56a59-1c82-4687-b251-0296a490f0b6" providerId="AD" clId="Web-{E8940408-F9B5-DB45-F5EB-F8EA3784CCFA}" dt="2024-12-12T18:10:07.167" v="115"/>
          <ac:spMkLst>
            <pc:docMk/>
            <pc:sldMk cId="3011799221" sldId="275"/>
            <ac:spMk id="19" creationId="{D07DD2DE-F619-49DD-B5E7-03A290FF4ED1}"/>
          </ac:spMkLst>
        </pc:spChg>
        <pc:spChg chg="add del">
          <ac:chgData name="Sophie Scott (2416712)" userId="S::2416712@student.uwtsd.ac.uk::bec56a59-1c82-4687-b251-0296a490f0b6" providerId="AD" clId="Web-{E8940408-F9B5-DB45-F5EB-F8EA3784CCFA}" dt="2024-12-12T18:09:57.370" v="107"/>
          <ac:spMkLst>
            <pc:docMk/>
            <pc:sldMk cId="3011799221" sldId="275"/>
            <ac:spMk id="20" creationId="{B95B9BA8-1D69-4796-85F5-B6D0BD52354B}"/>
          </ac:spMkLst>
        </pc:spChg>
        <pc:spChg chg="add del">
          <ac:chgData name="Sophie Scott (2416712)" userId="S::2416712@student.uwtsd.ac.uk::bec56a59-1c82-4687-b251-0296a490f0b6" providerId="AD" clId="Web-{E8940408-F9B5-DB45-F5EB-F8EA3784CCFA}" dt="2024-12-12T18:09:57.370" v="107"/>
          <ac:spMkLst>
            <pc:docMk/>
            <pc:sldMk cId="3011799221" sldId="275"/>
            <ac:spMk id="21" creationId="{25398DB1-5D78-73AA-EED3-C2ABDB72E1A5}"/>
          </ac:spMkLst>
        </pc:spChg>
        <pc:spChg chg="add del">
          <ac:chgData name="Sophie Scott (2416712)" userId="S::2416712@student.uwtsd.ac.uk::bec56a59-1c82-4687-b251-0296a490f0b6" providerId="AD" clId="Web-{E8940408-F9B5-DB45-F5EB-F8EA3784CCFA}" dt="2024-12-12T18:10:07.167" v="115"/>
          <ac:spMkLst>
            <pc:docMk/>
            <pc:sldMk cId="3011799221" sldId="275"/>
            <ac:spMk id="22" creationId="{85149191-5F60-4A28-AAFF-039F96B0F3EC}"/>
          </ac:spMkLst>
        </pc:spChg>
        <pc:spChg chg="add del">
          <ac:chgData name="Sophie Scott (2416712)" userId="S::2416712@student.uwtsd.ac.uk::bec56a59-1c82-4687-b251-0296a490f0b6" providerId="AD" clId="Web-{E8940408-F9B5-DB45-F5EB-F8EA3784CCFA}" dt="2024-12-12T18:09:59.855" v="109"/>
          <ac:spMkLst>
            <pc:docMk/>
            <pc:sldMk cId="3011799221" sldId="275"/>
            <ac:spMk id="23" creationId="{04812C46-200A-4DEB-A05E-3ED6C68C2387}"/>
          </ac:spMkLst>
        </pc:spChg>
        <pc:spChg chg="add del">
          <ac:chgData name="Sophie Scott (2416712)" userId="S::2416712@student.uwtsd.ac.uk::bec56a59-1c82-4687-b251-0296a490f0b6" providerId="AD" clId="Web-{E8940408-F9B5-DB45-F5EB-F8EA3784CCFA}" dt="2024-12-12T18:09:59.855" v="109"/>
          <ac:spMkLst>
            <pc:docMk/>
            <pc:sldMk cId="3011799221" sldId="275"/>
            <ac:spMk id="24" creationId="{D1EA859B-E555-4109-94F3-6700E046E008}"/>
          </ac:spMkLst>
        </pc:spChg>
        <pc:spChg chg="add del">
          <ac:chgData name="Sophie Scott (2416712)" userId="S::2416712@student.uwtsd.ac.uk::bec56a59-1c82-4687-b251-0296a490f0b6" providerId="AD" clId="Web-{E8940408-F9B5-DB45-F5EB-F8EA3784CCFA}" dt="2024-12-12T18:09:59.855" v="109"/>
          <ac:spMkLst>
            <pc:docMk/>
            <pc:sldMk cId="3011799221" sldId="275"/>
            <ac:spMk id="25" creationId="{3A41F418-41B0-03DF-EE3F-950EA2259532}"/>
          </ac:spMkLst>
        </pc:spChg>
        <pc:spChg chg="add del">
          <ac:chgData name="Sophie Scott (2416712)" userId="S::2416712@student.uwtsd.ac.uk::bec56a59-1c82-4687-b251-0296a490f0b6" providerId="AD" clId="Web-{E8940408-F9B5-DB45-F5EB-F8EA3784CCFA}" dt="2024-12-12T18:10:07.167" v="115"/>
          <ac:spMkLst>
            <pc:docMk/>
            <pc:sldMk cId="3011799221" sldId="275"/>
            <ac:spMk id="26" creationId="{F8260ED5-17F7-4158-B241-D51DD4CF1B7E}"/>
          </ac:spMkLst>
        </pc:spChg>
        <pc:spChg chg="add del">
          <ac:chgData name="Sophie Scott (2416712)" userId="S::2416712@student.uwtsd.ac.uk::bec56a59-1c82-4687-b251-0296a490f0b6" providerId="AD" clId="Web-{E8940408-F9B5-DB45-F5EB-F8EA3784CCFA}" dt="2024-12-12T18:10:02.386" v="111"/>
          <ac:spMkLst>
            <pc:docMk/>
            <pc:sldMk cId="3011799221" sldId="275"/>
            <ac:spMk id="27" creationId="{E8A8EAB8-D2FF-444D-B34B-7D32F106AD0E}"/>
          </ac:spMkLst>
        </pc:spChg>
        <pc:spChg chg="add del">
          <ac:chgData name="Sophie Scott (2416712)" userId="S::2416712@student.uwtsd.ac.uk::bec56a59-1c82-4687-b251-0296a490f0b6" providerId="AD" clId="Web-{E8940408-F9B5-DB45-F5EB-F8EA3784CCFA}" dt="2024-12-12T18:10:02.386" v="111"/>
          <ac:spMkLst>
            <pc:docMk/>
            <pc:sldMk cId="3011799221" sldId="275"/>
            <ac:spMk id="29" creationId="{47FA9AC1-385D-9D37-4773-2F67A5DC81E5}"/>
          </ac:spMkLst>
        </pc:spChg>
        <pc:spChg chg="add del">
          <ac:chgData name="Sophie Scott (2416712)" userId="S::2416712@student.uwtsd.ac.uk::bec56a59-1c82-4687-b251-0296a490f0b6" providerId="AD" clId="Web-{E8940408-F9B5-DB45-F5EB-F8EA3784CCFA}" dt="2024-12-12T18:10:09.652" v="117"/>
          <ac:spMkLst>
            <pc:docMk/>
            <pc:sldMk cId="3011799221" sldId="275"/>
            <ac:spMk id="31" creationId="{9AA72BD9-2C5A-4EDC-931F-5AA08EACA0F3}"/>
          </ac:spMkLst>
        </pc:spChg>
        <pc:spChg chg="add del">
          <ac:chgData name="Sophie Scott (2416712)" userId="S::2416712@student.uwtsd.ac.uk::bec56a59-1c82-4687-b251-0296a490f0b6" providerId="AD" clId="Web-{E8940408-F9B5-DB45-F5EB-F8EA3784CCFA}" dt="2024-12-12T18:10:09.652" v="117"/>
          <ac:spMkLst>
            <pc:docMk/>
            <pc:sldMk cId="3011799221" sldId="275"/>
            <ac:spMk id="32" creationId="{DD3981AC-7B61-4947-BCF3-F7AA7FA385B9}"/>
          </ac:spMkLst>
        </pc:spChg>
        <pc:spChg chg="add del">
          <ac:chgData name="Sophie Scott (2416712)" userId="S::2416712@student.uwtsd.ac.uk::bec56a59-1c82-4687-b251-0296a490f0b6" providerId="AD" clId="Web-{E8940408-F9B5-DB45-F5EB-F8EA3784CCFA}" dt="2024-12-12T18:10:09.652" v="117"/>
          <ac:spMkLst>
            <pc:docMk/>
            <pc:sldMk cId="3011799221" sldId="275"/>
            <ac:spMk id="33" creationId="{55D4142C-5077-457F-A6AD-3FECFDB39685}"/>
          </ac:spMkLst>
        </pc:spChg>
        <pc:spChg chg="add del">
          <ac:chgData name="Sophie Scott (2416712)" userId="S::2416712@student.uwtsd.ac.uk::bec56a59-1c82-4687-b251-0296a490f0b6" providerId="AD" clId="Web-{E8940408-F9B5-DB45-F5EB-F8EA3784CCFA}" dt="2024-12-12T18:10:09.652" v="117"/>
          <ac:spMkLst>
            <pc:docMk/>
            <pc:sldMk cId="3011799221" sldId="275"/>
            <ac:spMk id="34" creationId="{7A5F0580-5EE9-419F-96EE-B6529EF6E7D0}"/>
          </ac:spMkLst>
        </pc:spChg>
        <pc:spChg chg="add del">
          <ac:chgData name="Sophie Scott (2416712)" userId="S::2416712@student.uwtsd.ac.uk::bec56a59-1c82-4687-b251-0296a490f0b6" providerId="AD" clId="Web-{E8940408-F9B5-DB45-F5EB-F8EA3784CCFA}" dt="2024-12-12T18:10:09.652" v="117"/>
          <ac:spMkLst>
            <pc:docMk/>
            <pc:sldMk cId="3011799221" sldId="275"/>
            <ac:spMk id="35" creationId="{D516C11A-B950-30F5-2DA9-9834590500FB}"/>
          </ac:spMkLst>
        </pc:spChg>
        <pc:spChg chg="add del">
          <ac:chgData name="Sophie Scott (2416712)" userId="S::2416712@student.uwtsd.ac.uk::bec56a59-1c82-4687-b251-0296a490f0b6" providerId="AD" clId="Web-{E8940408-F9B5-DB45-F5EB-F8EA3784CCFA}" dt="2024-12-12T18:11:16.732" v="119"/>
          <ac:spMkLst>
            <pc:docMk/>
            <pc:sldMk cId="3011799221" sldId="275"/>
            <ac:spMk id="37" creationId="{A8384FB5-9ADC-4DDC-881B-597D56F5B15D}"/>
          </ac:spMkLst>
        </pc:spChg>
        <pc:spChg chg="add del">
          <ac:chgData name="Sophie Scott (2416712)" userId="S::2416712@student.uwtsd.ac.uk::bec56a59-1c82-4687-b251-0296a490f0b6" providerId="AD" clId="Web-{E8940408-F9B5-DB45-F5EB-F8EA3784CCFA}" dt="2024-12-12T18:11:16.732" v="119"/>
          <ac:spMkLst>
            <pc:docMk/>
            <pc:sldMk cId="3011799221" sldId="275"/>
            <ac:spMk id="38" creationId="{91E5A9A7-95C6-4F4F-B00E-C82E07FE62EF}"/>
          </ac:spMkLst>
        </pc:spChg>
        <pc:spChg chg="add del">
          <ac:chgData name="Sophie Scott (2416712)" userId="S::2416712@student.uwtsd.ac.uk::bec56a59-1c82-4687-b251-0296a490f0b6" providerId="AD" clId="Web-{E8940408-F9B5-DB45-F5EB-F8EA3784CCFA}" dt="2024-12-12T18:11:16.732" v="119"/>
          <ac:spMkLst>
            <pc:docMk/>
            <pc:sldMk cId="3011799221" sldId="275"/>
            <ac:spMk id="39" creationId="{D07DD2DE-F619-49DD-B5E7-03A290FF4ED1}"/>
          </ac:spMkLst>
        </pc:spChg>
        <pc:spChg chg="add del">
          <ac:chgData name="Sophie Scott (2416712)" userId="S::2416712@student.uwtsd.ac.uk::bec56a59-1c82-4687-b251-0296a490f0b6" providerId="AD" clId="Web-{E8940408-F9B5-DB45-F5EB-F8EA3784CCFA}" dt="2024-12-12T18:11:16.732" v="119"/>
          <ac:spMkLst>
            <pc:docMk/>
            <pc:sldMk cId="3011799221" sldId="275"/>
            <ac:spMk id="40" creationId="{85149191-5F60-4A28-AAFF-039F96B0F3EC}"/>
          </ac:spMkLst>
        </pc:spChg>
        <pc:spChg chg="add del">
          <ac:chgData name="Sophie Scott (2416712)" userId="S::2416712@student.uwtsd.ac.uk::bec56a59-1c82-4687-b251-0296a490f0b6" providerId="AD" clId="Web-{E8940408-F9B5-DB45-F5EB-F8EA3784CCFA}" dt="2024-12-12T18:11:16.732" v="119"/>
          <ac:spMkLst>
            <pc:docMk/>
            <pc:sldMk cId="3011799221" sldId="275"/>
            <ac:spMk id="41" creationId="{F8260ED5-17F7-4158-B241-D51DD4CF1B7E}"/>
          </ac:spMkLst>
        </pc:spChg>
        <pc:spChg chg="add del">
          <ac:chgData name="Sophie Scott (2416712)" userId="S::2416712@student.uwtsd.ac.uk::bec56a59-1c82-4687-b251-0296a490f0b6" providerId="AD" clId="Web-{E8940408-F9B5-DB45-F5EB-F8EA3784CCFA}" dt="2024-12-12T18:13:47.049" v="125"/>
          <ac:spMkLst>
            <pc:docMk/>
            <pc:sldMk cId="3011799221" sldId="275"/>
            <ac:spMk id="43" creationId="{E45CA849-654C-4173-AD99-B3A2528275F5}"/>
          </ac:spMkLst>
        </pc:spChg>
        <pc:spChg chg="add del">
          <ac:chgData name="Sophie Scott (2416712)" userId="S::2416712@student.uwtsd.ac.uk::bec56a59-1c82-4687-b251-0296a490f0b6" providerId="AD" clId="Web-{E8940408-F9B5-DB45-F5EB-F8EA3784CCFA}" dt="2024-12-12T18:13:47.049" v="125"/>
          <ac:spMkLst>
            <pc:docMk/>
            <pc:sldMk cId="3011799221" sldId="275"/>
            <ac:spMk id="44" creationId="{3E23A947-2D45-4208-AE2B-64948C87A3EB}"/>
          </ac:spMkLst>
        </pc:spChg>
        <pc:spChg chg="add del">
          <ac:chgData name="Sophie Scott (2416712)" userId="S::2416712@student.uwtsd.ac.uk::bec56a59-1c82-4687-b251-0296a490f0b6" providerId="AD" clId="Web-{E8940408-F9B5-DB45-F5EB-F8EA3784CCFA}" dt="2024-12-12T18:13:47.049" v="125"/>
          <ac:spMkLst>
            <pc:docMk/>
            <pc:sldMk cId="3011799221" sldId="275"/>
            <ac:spMk id="45" creationId="{E5BBB0F9-6A59-4D02-A9C7-A2D6516684CE}"/>
          </ac:spMkLst>
        </pc:spChg>
        <pc:spChg chg="add mod">
          <ac:chgData name="Sophie Scott (2416712)" userId="S::2416712@student.uwtsd.ac.uk::bec56a59-1c82-4687-b251-0296a490f0b6" providerId="AD" clId="Web-{E8940408-F9B5-DB45-F5EB-F8EA3784CCFA}" dt="2024-12-12T18:13:52.158" v="127" actId="20577"/>
          <ac:spMkLst>
            <pc:docMk/>
            <pc:sldMk cId="3011799221" sldId="275"/>
            <ac:spMk id="46" creationId="{7351C141-5BE7-8D16-B7FE-56A7C15C4C75}"/>
          </ac:spMkLst>
        </pc:spChg>
        <pc:spChg chg="add">
          <ac:chgData name="Sophie Scott (2416712)" userId="S::2416712@student.uwtsd.ac.uk::bec56a59-1c82-4687-b251-0296a490f0b6" providerId="AD" clId="Web-{E8940408-F9B5-DB45-F5EB-F8EA3784CCFA}" dt="2024-12-12T18:13:47.049" v="125"/>
          <ac:spMkLst>
            <pc:docMk/>
            <pc:sldMk cId="3011799221" sldId="275"/>
            <ac:spMk id="51" creationId="{F13C74B1-5B17-4795-BED0-7140497B445A}"/>
          </ac:spMkLst>
        </pc:spChg>
        <pc:spChg chg="add">
          <ac:chgData name="Sophie Scott (2416712)" userId="S::2416712@student.uwtsd.ac.uk::bec56a59-1c82-4687-b251-0296a490f0b6" providerId="AD" clId="Web-{E8940408-F9B5-DB45-F5EB-F8EA3784CCFA}" dt="2024-12-12T18:13:47.049" v="125"/>
          <ac:spMkLst>
            <pc:docMk/>
            <pc:sldMk cId="3011799221" sldId="275"/>
            <ac:spMk id="53" creationId="{D4974D33-8DC5-464E-8C6D-BE58F0669C17}"/>
          </ac:spMkLst>
        </pc:spChg>
        <pc:picChg chg="add mod ord">
          <ac:chgData name="Sophie Scott (2416712)" userId="S::2416712@student.uwtsd.ac.uk::bec56a59-1c82-4687-b251-0296a490f0b6" providerId="AD" clId="Web-{E8940408-F9B5-DB45-F5EB-F8EA3784CCFA}" dt="2024-12-12T18:13:47.049" v="125"/>
          <ac:picMkLst>
            <pc:docMk/>
            <pc:sldMk cId="3011799221" sldId="275"/>
            <ac:picMk id="4" creationId="{6A080D85-567C-F1EC-A8EF-0651C6622E69}"/>
          </ac:picMkLst>
        </pc:picChg>
        <pc:cxnChg chg="add del">
          <ac:chgData name="Sophie Scott (2416712)" userId="S::2416712@student.uwtsd.ac.uk::bec56a59-1c82-4687-b251-0296a490f0b6" providerId="AD" clId="Web-{E8940408-F9B5-DB45-F5EB-F8EA3784CCFA}" dt="2024-12-12T18:10:02.386" v="111"/>
          <ac:cxnSpMkLst>
            <pc:docMk/>
            <pc:sldMk cId="3011799221" sldId="275"/>
            <ac:cxnSpMk id="28" creationId="{EEA38897-7BA3-4408-8083-3235339C4A60}"/>
          </ac:cxnSpMkLst>
        </pc:cxnChg>
        <pc:cxnChg chg="add del">
          <ac:chgData name="Sophie Scott (2416712)" userId="S::2416712@student.uwtsd.ac.uk::bec56a59-1c82-4687-b251-0296a490f0b6" providerId="AD" clId="Web-{E8940408-F9B5-DB45-F5EB-F8EA3784CCFA}" dt="2024-12-12T18:10:02.386" v="111"/>
          <ac:cxnSpMkLst>
            <pc:docMk/>
            <pc:sldMk cId="3011799221" sldId="275"/>
            <ac:cxnSpMk id="30" creationId="{F11AD06B-AB20-4097-8606-5DA00DBACE88}"/>
          </ac:cxnSpMkLst>
        </pc:cxnChg>
      </pc:sldChg>
      <pc:sldChg chg="modSp">
        <pc:chgData name="Sophie Scott (2416712)" userId="S::2416712@student.uwtsd.ac.uk::bec56a59-1c82-4687-b251-0296a490f0b6" providerId="AD" clId="Web-{E8940408-F9B5-DB45-F5EB-F8EA3784CCFA}" dt="2024-12-12T22:20:09.579" v="784" actId="20577"/>
        <pc:sldMkLst>
          <pc:docMk/>
          <pc:sldMk cId="473366005" sldId="279"/>
        </pc:sldMkLst>
        <pc:spChg chg="mod">
          <ac:chgData name="Sophie Scott (2416712)" userId="S::2416712@student.uwtsd.ac.uk::bec56a59-1c82-4687-b251-0296a490f0b6" providerId="AD" clId="Web-{E8940408-F9B5-DB45-F5EB-F8EA3784CCFA}" dt="2024-12-12T22:20:09.579" v="784" actId="20577"/>
          <ac:spMkLst>
            <pc:docMk/>
            <pc:sldMk cId="473366005" sldId="279"/>
            <ac:spMk id="3" creationId="{EA5C76CE-FD9E-FED4-7B19-74219A048C9A}"/>
          </ac:spMkLst>
        </pc:spChg>
      </pc:sldChg>
      <pc:sldChg chg="modSp">
        <pc:chgData name="Sophie Scott (2416712)" userId="S::2416712@student.uwtsd.ac.uk::bec56a59-1c82-4687-b251-0296a490f0b6" providerId="AD" clId="Web-{E8940408-F9B5-DB45-F5EB-F8EA3784CCFA}" dt="2024-12-12T21:51:59.463" v="696" actId="20577"/>
        <pc:sldMkLst>
          <pc:docMk/>
          <pc:sldMk cId="280068661" sldId="281"/>
        </pc:sldMkLst>
        <pc:spChg chg="mod">
          <ac:chgData name="Sophie Scott (2416712)" userId="S::2416712@student.uwtsd.ac.uk::bec56a59-1c82-4687-b251-0296a490f0b6" providerId="AD" clId="Web-{E8940408-F9B5-DB45-F5EB-F8EA3784CCFA}" dt="2024-12-12T21:51:59.463" v="696" actId="20577"/>
          <ac:spMkLst>
            <pc:docMk/>
            <pc:sldMk cId="280068661" sldId="281"/>
            <ac:spMk id="9" creationId="{2DDF21FC-0A05-84B6-5C30-CFA7DE2F1EF3}"/>
          </ac:spMkLst>
        </pc:spChg>
      </pc:sldChg>
      <pc:sldChg chg="modSp">
        <pc:chgData name="Sophie Scott (2416712)" userId="S::2416712@student.uwtsd.ac.uk::bec56a59-1c82-4687-b251-0296a490f0b6" providerId="AD" clId="Web-{E8940408-F9B5-DB45-F5EB-F8EA3784CCFA}" dt="2024-12-12T21:15:38.961" v="523" actId="20577"/>
        <pc:sldMkLst>
          <pc:docMk/>
          <pc:sldMk cId="1884944785" sldId="284"/>
        </pc:sldMkLst>
        <pc:spChg chg="mod">
          <ac:chgData name="Sophie Scott (2416712)" userId="S::2416712@student.uwtsd.ac.uk::bec56a59-1c82-4687-b251-0296a490f0b6" providerId="AD" clId="Web-{E8940408-F9B5-DB45-F5EB-F8EA3784CCFA}" dt="2024-12-12T21:15:38.961" v="523" actId="20577"/>
          <ac:spMkLst>
            <pc:docMk/>
            <pc:sldMk cId="1884944785" sldId="284"/>
            <ac:spMk id="9" creationId="{BBD5A012-D44A-DE6D-1487-5D34BDC9296F}"/>
          </ac:spMkLst>
        </pc:spChg>
      </pc:sldChg>
      <pc:sldChg chg="modSp modTransition addAnim">
        <pc:chgData name="Sophie Scott (2416712)" userId="S::2416712@student.uwtsd.ac.uk::bec56a59-1c82-4687-b251-0296a490f0b6" providerId="AD" clId="Web-{E8940408-F9B5-DB45-F5EB-F8EA3784CCFA}" dt="2024-12-12T22:43:26.719" v="1216"/>
        <pc:sldMkLst>
          <pc:docMk/>
          <pc:sldMk cId="1958137214" sldId="287"/>
        </pc:sldMkLst>
        <pc:spChg chg="mod">
          <ac:chgData name="Sophie Scott (2416712)" userId="S::2416712@student.uwtsd.ac.uk::bec56a59-1c82-4687-b251-0296a490f0b6" providerId="AD" clId="Web-{E8940408-F9B5-DB45-F5EB-F8EA3784CCFA}" dt="2024-12-12T19:47:42.856" v="276" actId="20577"/>
          <ac:spMkLst>
            <pc:docMk/>
            <pc:sldMk cId="1958137214" sldId="287"/>
            <ac:spMk id="3" creationId="{FD77D53B-2927-29B8-5941-29E1C9405B62}"/>
          </ac:spMkLst>
        </pc:spChg>
      </pc:sldChg>
      <pc:sldChg chg="addSp delSp modSp mod modTransition setBg addAnim">
        <pc:chgData name="Sophie Scott (2416712)" userId="S::2416712@student.uwtsd.ac.uk::bec56a59-1c82-4687-b251-0296a490f0b6" providerId="AD" clId="Web-{E8940408-F9B5-DB45-F5EB-F8EA3784CCFA}" dt="2024-12-12T22:43:13.280" v="1214"/>
        <pc:sldMkLst>
          <pc:docMk/>
          <pc:sldMk cId="3617356024" sldId="288"/>
        </pc:sldMkLst>
        <pc:spChg chg="mod ord">
          <ac:chgData name="Sophie Scott (2416712)" userId="S::2416712@student.uwtsd.ac.uk::bec56a59-1c82-4687-b251-0296a490f0b6" providerId="AD" clId="Web-{E8940408-F9B5-DB45-F5EB-F8EA3784CCFA}" dt="2024-12-12T19:17:29.164" v="174" actId="1076"/>
          <ac:spMkLst>
            <pc:docMk/>
            <pc:sldMk cId="3617356024" sldId="288"/>
            <ac:spMk id="2" creationId="{24CA6EC7-06BB-A9D8-DF24-9686AC6608A8}"/>
          </ac:spMkLst>
        </pc:spChg>
        <pc:spChg chg="del">
          <ac:chgData name="Sophie Scott (2416712)" userId="S::2416712@student.uwtsd.ac.uk::bec56a59-1c82-4687-b251-0296a490f0b6" providerId="AD" clId="Web-{E8940408-F9B5-DB45-F5EB-F8EA3784CCFA}" dt="2024-12-12T19:15:27.483" v="161"/>
          <ac:spMkLst>
            <pc:docMk/>
            <pc:sldMk cId="3617356024" sldId="288"/>
            <ac:spMk id="3" creationId="{FF8A0168-5FCA-86ED-8304-570AB0C1C2FF}"/>
          </ac:spMkLst>
        </pc:spChg>
        <pc:spChg chg="add mod">
          <ac:chgData name="Sophie Scott (2416712)" userId="S::2416712@student.uwtsd.ac.uk::bec56a59-1c82-4687-b251-0296a490f0b6" providerId="AD" clId="Web-{E8940408-F9B5-DB45-F5EB-F8EA3784CCFA}" dt="2024-12-12T22:37:55.785" v="1087" actId="20577"/>
          <ac:spMkLst>
            <pc:docMk/>
            <pc:sldMk cId="3617356024" sldId="288"/>
            <ac:spMk id="8" creationId="{E3DAA250-A52A-BDFB-971D-0B10D046E78E}"/>
          </ac:spMkLst>
        </pc:spChg>
        <pc:spChg chg="add">
          <ac:chgData name="Sophie Scott (2416712)" userId="S::2416712@student.uwtsd.ac.uk::bec56a59-1c82-4687-b251-0296a490f0b6" providerId="AD" clId="Web-{E8940408-F9B5-DB45-F5EB-F8EA3784CCFA}" dt="2024-12-12T19:16:05.205" v="162"/>
          <ac:spMkLst>
            <pc:docMk/>
            <pc:sldMk cId="3617356024" sldId="288"/>
            <ac:spMk id="11" creationId="{04812C46-200A-4DEB-A05E-3ED6C68C2387}"/>
          </ac:spMkLst>
        </pc:spChg>
        <pc:spChg chg="add">
          <ac:chgData name="Sophie Scott (2416712)" userId="S::2416712@student.uwtsd.ac.uk::bec56a59-1c82-4687-b251-0296a490f0b6" providerId="AD" clId="Web-{E8940408-F9B5-DB45-F5EB-F8EA3784CCFA}" dt="2024-12-12T19:16:05.205" v="162"/>
          <ac:spMkLst>
            <pc:docMk/>
            <pc:sldMk cId="3617356024" sldId="288"/>
            <ac:spMk id="13" creationId="{D1EA859B-E555-4109-94F3-6700E046E008}"/>
          </ac:spMkLst>
        </pc:spChg>
        <pc:picChg chg="add mod ord">
          <ac:chgData name="Sophie Scott (2416712)" userId="S::2416712@student.uwtsd.ac.uk::bec56a59-1c82-4687-b251-0296a490f0b6" providerId="AD" clId="Web-{E8940408-F9B5-DB45-F5EB-F8EA3784CCFA}" dt="2024-12-12T19:16:05.205" v="162"/>
          <ac:picMkLst>
            <pc:docMk/>
            <pc:sldMk cId="3617356024" sldId="288"/>
            <ac:picMk id="4" creationId="{31ACE050-680D-DC52-FC96-28C0376D1A4C}"/>
          </ac:picMkLst>
        </pc:picChg>
      </pc:sldChg>
      <pc:sldChg chg="addSp delSp modSp mod modTransition setBg addAnim">
        <pc:chgData name="Sophie Scott (2416712)" userId="S::2416712@student.uwtsd.ac.uk::bec56a59-1c82-4687-b251-0296a490f0b6" providerId="AD" clId="Web-{E8940408-F9B5-DB45-F5EB-F8EA3784CCFA}" dt="2024-12-12T17:47:24.753" v="86" actId="14100"/>
        <pc:sldMkLst>
          <pc:docMk/>
          <pc:sldMk cId="3669223120" sldId="289"/>
        </pc:sldMkLst>
        <pc:spChg chg="mod ord">
          <ac:chgData name="Sophie Scott (2416712)" userId="S::2416712@student.uwtsd.ac.uk::bec56a59-1c82-4687-b251-0296a490f0b6" providerId="AD" clId="Web-{E8940408-F9B5-DB45-F5EB-F8EA3784CCFA}" dt="2024-12-12T16:48:48.238" v="29" actId="1076"/>
          <ac:spMkLst>
            <pc:docMk/>
            <pc:sldMk cId="3669223120" sldId="289"/>
            <ac:spMk id="2" creationId="{3E6D25A8-5A24-434B-8516-A664BA62407B}"/>
          </ac:spMkLst>
        </pc:spChg>
        <pc:spChg chg="del">
          <ac:chgData name="Sophie Scott (2416712)" userId="S::2416712@student.uwtsd.ac.uk::bec56a59-1c82-4687-b251-0296a490f0b6" providerId="AD" clId="Web-{E8940408-F9B5-DB45-F5EB-F8EA3784CCFA}" dt="2024-12-12T16:43:17.697" v="0"/>
          <ac:spMkLst>
            <pc:docMk/>
            <pc:sldMk cId="3669223120" sldId="289"/>
            <ac:spMk id="3" creationId="{3395B077-B160-79FD-6112-5DCF3FB0C387}"/>
          </ac:spMkLst>
        </pc:spChg>
        <pc:spChg chg="add del mod">
          <ac:chgData name="Sophie Scott (2416712)" userId="S::2416712@student.uwtsd.ac.uk::bec56a59-1c82-4687-b251-0296a490f0b6" providerId="AD" clId="Web-{E8940408-F9B5-DB45-F5EB-F8EA3784CCFA}" dt="2024-12-12T16:43:31.635" v="2"/>
          <ac:spMkLst>
            <pc:docMk/>
            <pc:sldMk cId="3669223120" sldId="289"/>
            <ac:spMk id="6" creationId="{82378237-15EC-C5DE-7BA8-C3EAEB369C51}"/>
          </ac:spMkLst>
        </pc:spChg>
        <pc:spChg chg="add del">
          <ac:chgData name="Sophie Scott (2416712)" userId="S::2416712@student.uwtsd.ac.uk::bec56a59-1c82-4687-b251-0296a490f0b6" providerId="AD" clId="Web-{E8940408-F9B5-DB45-F5EB-F8EA3784CCFA}" dt="2024-12-12T16:44:23.886" v="4"/>
          <ac:spMkLst>
            <pc:docMk/>
            <pc:sldMk cId="3669223120" sldId="289"/>
            <ac:spMk id="11" creationId="{8526826C-C524-1D58-6732-19C822950B03}"/>
          </ac:spMkLst>
        </pc:spChg>
        <pc:spChg chg="add del">
          <ac:chgData name="Sophie Scott (2416712)" userId="S::2416712@student.uwtsd.ac.uk::bec56a59-1c82-4687-b251-0296a490f0b6" providerId="AD" clId="Web-{E8940408-F9B5-DB45-F5EB-F8EA3784CCFA}" dt="2024-12-12T16:44:23.886" v="4"/>
          <ac:spMkLst>
            <pc:docMk/>
            <pc:sldMk cId="3669223120" sldId="289"/>
            <ac:spMk id="14" creationId="{50E4C519-FBE9-4ABE-A8F9-C2CBE326932F}"/>
          </ac:spMkLst>
        </pc:spChg>
        <pc:spChg chg="add del">
          <ac:chgData name="Sophie Scott (2416712)" userId="S::2416712@student.uwtsd.ac.uk::bec56a59-1c82-4687-b251-0296a490f0b6" providerId="AD" clId="Web-{E8940408-F9B5-DB45-F5EB-F8EA3784CCFA}" dt="2024-12-12T16:44:23.886" v="4"/>
          <ac:spMkLst>
            <pc:docMk/>
            <pc:sldMk cId="3669223120" sldId="289"/>
            <ac:spMk id="16" creationId="{80EC29FB-299E-49F3-8C7B-01199632A30F}"/>
          </ac:spMkLst>
        </pc:spChg>
        <pc:spChg chg="add del">
          <ac:chgData name="Sophie Scott (2416712)" userId="S::2416712@student.uwtsd.ac.uk::bec56a59-1c82-4687-b251-0296a490f0b6" providerId="AD" clId="Web-{E8940408-F9B5-DB45-F5EB-F8EA3784CCFA}" dt="2024-12-12T16:44:23.886" v="4"/>
          <ac:spMkLst>
            <pc:docMk/>
            <pc:sldMk cId="3669223120" sldId="289"/>
            <ac:spMk id="18" creationId="{C29A2522-B27A-45C5-897B-79A1407D159A}"/>
          </ac:spMkLst>
        </pc:spChg>
        <pc:spChg chg="add del">
          <ac:chgData name="Sophie Scott (2416712)" userId="S::2416712@student.uwtsd.ac.uk::bec56a59-1c82-4687-b251-0296a490f0b6" providerId="AD" clId="Web-{E8940408-F9B5-DB45-F5EB-F8EA3784CCFA}" dt="2024-12-12T16:44:23.886" v="4"/>
          <ac:spMkLst>
            <pc:docMk/>
            <pc:sldMk cId="3669223120" sldId="289"/>
            <ac:spMk id="20" creationId="{98E79BE4-34FE-485A-98A5-92CE8F7C4743}"/>
          </ac:spMkLst>
        </pc:spChg>
        <pc:spChg chg="add del">
          <ac:chgData name="Sophie Scott (2416712)" userId="S::2416712@student.uwtsd.ac.uk::bec56a59-1c82-4687-b251-0296a490f0b6" providerId="AD" clId="Web-{E8940408-F9B5-DB45-F5EB-F8EA3784CCFA}" dt="2024-12-12T16:44:23.886" v="4"/>
          <ac:spMkLst>
            <pc:docMk/>
            <pc:sldMk cId="3669223120" sldId="289"/>
            <ac:spMk id="22" creationId="{7A5F0580-5EE9-419F-96EE-B6529EF6E7D0}"/>
          </ac:spMkLst>
        </pc:spChg>
        <pc:spChg chg="add del">
          <ac:chgData name="Sophie Scott (2416712)" userId="S::2416712@student.uwtsd.ac.uk::bec56a59-1c82-4687-b251-0296a490f0b6" providerId="AD" clId="Web-{E8940408-F9B5-DB45-F5EB-F8EA3784CCFA}" dt="2024-12-12T16:44:27.168" v="6"/>
          <ac:spMkLst>
            <pc:docMk/>
            <pc:sldMk cId="3669223120" sldId="289"/>
            <ac:spMk id="24" creationId="{F13C74B1-5B17-4795-BED0-7140497B445A}"/>
          </ac:spMkLst>
        </pc:spChg>
        <pc:spChg chg="add del">
          <ac:chgData name="Sophie Scott (2416712)" userId="S::2416712@student.uwtsd.ac.uk::bec56a59-1c82-4687-b251-0296a490f0b6" providerId="AD" clId="Web-{E8940408-F9B5-DB45-F5EB-F8EA3784CCFA}" dt="2024-12-12T16:44:27.168" v="6"/>
          <ac:spMkLst>
            <pc:docMk/>
            <pc:sldMk cId="3669223120" sldId="289"/>
            <ac:spMk id="25" creationId="{D4974D33-8DC5-464E-8C6D-BE58F0669C17}"/>
          </ac:spMkLst>
        </pc:spChg>
        <pc:spChg chg="add del">
          <ac:chgData name="Sophie Scott (2416712)" userId="S::2416712@student.uwtsd.ac.uk::bec56a59-1c82-4687-b251-0296a490f0b6" providerId="AD" clId="Web-{E8940408-F9B5-DB45-F5EB-F8EA3784CCFA}" dt="2024-12-12T16:44:27.168" v="6"/>
          <ac:spMkLst>
            <pc:docMk/>
            <pc:sldMk cId="3669223120" sldId="289"/>
            <ac:spMk id="26" creationId="{17B2E91D-D40A-EA75-0F83-8B8C7131788D}"/>
          </ac:spMkLst>
        </pc:spChg>
        <pc:spChg chg="add del">
          <ac:chgData name="Sophie Scott (2416712)" userId="S::2416712@student.uwtsd.ac.uk::bec56a59-1c82-4687-b251-0296a490f0b6" providerId="AD" clId="Web-{E8940408-F9B5-DB45-F5EB-F8EA3784CCFA}" dt="2024-12-12T16:44:29.527" v="8"/>
          <ac:spMkLst>
            <pc:docMk/>
            <pc:sldMk cId="3669223120" sldId="289"/>
            <ac:spMk id="28" creationId="{9AA72BD9-2C5A-4EDC-931F-5AA08EACA0F3}"/>
          </ac:spMkLst>
        </pc:spChg>
        <pc:spChg chg="add del">
          <ac:chgData name="Sophie Scott (2416712)" userId="S::2416712@student.uwtsd.ac.uk::bec56a59-1c82-4687-b251-0296a490f0b6" providerId="AD" clId="Web-{E8940408-F9B5-DB45-F5EB-F8EA3784CCFA}" dt="2024-12-12T16:44:29.527" v="8"/>
          <ac:spMkLst>
            <pc:docMk/>
            <pc:sldMk cId="3669223120" sldId="289"/>
            <ac:spMk id="29" creationId="{DD3981AC-7B61-4947-BCF3-F7AA7FA385B9}"/>
          </ac:spMkLst>
        </pc:spChg>
        <pc:spChg chg="add del">
          <ac:chgData name="Sophie Scott (2416712)" userId="S::2416712@student.uwtsd.ac.uk::bec56a59-1c82-4687-b251-0296a490f0b6" providerId="AD" clId="Web-{E8940408-F9B5-DB45-F5EB-F8EA3784CCFA}" dt="2024-12-12T16:44:29.527" v="8"/>
          <ac:spMkLst>
            <pc:docMk/>
            <pc:sldMk cId="3669223120" sldId="289"/>
            <ac:spMk id="30" creationId="{55D4142C-5077-457F-A6AD-3FECFDB39685}"/>
          </ac:spMkLst>
        </pc:spChg>
        <pc:spChg chg="add del">
          <ac:chgData name="Sophie Scott (2416712)" userId="S::2416712@student.uwtsd.ac.uk::bec56a59-1c82-4687-b251-0296a490f0b6" providerId="AD" clId="Web-{E8940408-F9B5-DB45-F5EB-F8EA3784CCFA}" dt="2024-12-12T16:44:29.527" v="8"/>
          <ac:spMkLst>
            <pc:docMk/>
            <pc:sldMk cId="3669223120" sldId="289"/>
            <ac:spMk id="31" creationId="{7A5F0580-5EE9-419F-96EE-B6529EF6E7D0}"/>
          </ac:spMkLst>
        </pc:spChg>
        <pc:spChg chg="add del">
          <ac:chgData name="Sophie Scott (2416712)" userId="S::2416712@student.uwtsd.ac.uk::bec56a59-1c82-4687-b251-0296a490f0b6" providerId="AD" clId="Web-{E8940408-F9B5-DB45-F5EB-F8EA3784CCFA}" dt="2024-12-12T16:44:29.527" v="8"/>
          <ac:spMkLst>
            <pc:docMk/>
            <pc:sldMk cId="3669223120" sldId="289"/>
            <ac:spMk id="32" creationId="{3F24AB4F-1DD3-468F-8A36-CA1AE0B4B4A3}"/>
          </ac:spMkLst>
        </pc:spChg>
        <pc:spChg chg="add del">
          <ac:chgData name="Sophie Scott (2416712)" userId="S::2416712@student.uwtsd.ac.uk::bec56a59-1c82-4687-b251-0296a490f0b6" providerId="AD" clId="Web-{E8940408-F9B5-DB45-F5EB-F8EA3784CCFA}" dt="2024-12-12T16:46:21.374" v="26"/>
          <ac:spMkLst>
            <pc:docMk/>
            <pc:sldMk cId="3669223120" sldId="289"/>
            <ac:spMk id="34" creationId="{04812C46-200A-4DEB-A05E-3ED6C68C2387}"/>
          </ac:spMkLst>
        </pc:spChg>
        <pc:spChg chg="add del">
          <ac:chgData name="Sophie Scott (2416712)" userId="S::2416712@student.uwtsd.ac.uk::bec56a59-1c82-4687-b251-0296a490f0b6" providerId="AD" clId="Web-{E8940408-F9B5-DB45-F5EB-F8EA3784CCFA}" dt="2024-12-12T16:46:21.374" v="26"/>
          <ac:spMkLst>
            <pc:docMk/>
            <pc:sldMk cId="3669223120" sldId="289"/>
            <ac:spMk id="35" creationId="{D1EA859B-E555-4109-94F3-6700E046E008}"/>
          </ac:spMkLst>
        </pc:spChg>
        <pc:spChg chg="add del">
          <ac:chgData name="Sophie Scott (2416712)" userId="S::2416712@student.uwtsd.ac.uk::bec56a59-1c82-4687-b251-0296a490f0b6" providerId="AD" clId="Web-{E8940408-F9B5-DB45-F5EB-F8EA3784CCFA}" dt="2024-12-12T16:45:07.810" v="25"/>
          <ac:spMkLst>
            <pc:docMk/>
            <pc:sldMk cId="3669223120" sldId="289"/>
            <ac:spMk id="36" creationId="{54397F00-BBD2-0FF0-98D8-58B7A4015F09}"/>
          </ac:spMkLst>
        </pc:spChg>
        <pc:spChg chg="add mod">
          <ac:chgData name="Sophie Scott (2416712)" userId="S::2416712@student.uwtsd.ac.uk::bec56a59-1c82-4687-b251-0296a490f0b6" providerId="AD" clId="Web-{E8940408-F9B5-DB45-F5EB-F8EA3784CCFA}" dt="2024-12-12T17:10:19.827" v="35" actId="14100"/>
          <ac:spMkLst>
            <pc:docMk/>
            <pc:sldMk cId="3669223120" sldId="289"/>
            <ac:spMk id="39" creationId="{EEABE1CD-A9FF-BD1A-DC03-13193A87E40F}"/>
          </ac:spMkLst>
        </pc:spChg>
        <pc:spChg chg="add">
          <ac:chgData name="Sophie Scott (2416712)" userId="S::2416712@student.uwtsd.ac.uk::bec56a59-1c82-4687-b251-0296a490f0b6" providerId="AD" clId="Web-{E8940408-F9B5-DB45-F5EB-F8EA3784CCFA}" dt="2024-12-12T16:46:21.374" v="26"/>
          <ac:spMkLst>
            <pc:docMk/>
            <pc:sldMk cId="3669223120" sldId="289"/>
            <ac:spMk id="42" creationId="{F13C74B1-5B17-4795-BED0-7140497B445A}"/>
          </ac:spMkLst>
        </pc:spChg>
        <pc:spChg chg="add">
          <ac:chgData name="Sophie Scott (2416712)" userId="S::2416712@student.uwtsd.ac.uk::bec56a59-1c82-4687-b251-0296a490f0b6" providerId="AD" clId="Web-{E8940408-F9B5-DB45-F5EB-F8EA3784CCFA}" dt="2024-12-12T16:46:21.374" v="26"/>
          <ac:spMkLst>
            <pc:docMk/>
            <pc:sldMk cId="3669223120" sldId="289"/>
            <ac:spMk id="44" creationId="{D4974D33-8DC5-464E-8C6D-BE58F0669C17}"/>
          </ac:spMkLst>
        </pc:spChg>
        <pc:picChg chg="add del mod">
          <ac:chgData name="Sophie Scott (2416712)" userId="S::2416712@student.uwtsd.ac.uk::bec56a59-1c82-4687-b251-0296a490f0b6" providerId="AD" clId="Web-{E8940408-F9B5-DB45-F5EB-F8EA3784CCFA}" dt="2024-12-12T17:45:48.500" v="79"/>
          <ac:picMkLst>
            <pc:docMk/>
            <pc:sldMk cId="3669223120" sldId="289"/>
            <ac:picMk id="3" creationId="{D64552FE-07FB-6238-8C39-0162CF5E10B9}"/>
          </ac:picMkLst>
        </pc:picChg>
        <pc:picChg chg="add mod">
          <ac:chgData name="Sophie Scott (2416712)" userId="S::2416712@student.uwtsd.ac.uk::bec56a59-1c82-4687-b251-0296a490f0b6" providerId="AD" clId="Web-{E8940408-F9B5-DB45-F5EB-F8EA3784CCFA}" dt="2024-12-12T17:47:24.753" v="86" actId="14100"/>
          <ac:picMkLst>
            <pc:docMk/>
            <pc:sldMk cId="3669223120" sldId="289"/>
            <ac:picMk id="4" creationId="{5BC64B0A-2818-C56B-8E19-BEA6F434E765}"/>
          </ac:picMkLst>
        </pc:picChg>
        <pc:picChg chg="add del mod ord">
          <ac:chgData name="Sophie Scott (2416712)" userId="S::2416712@student.uwtsd.ac.uk::bec56a59-1c82-4687-b251-0296a490f0b6" providerId="AD" clId="Web-{E8940408-F9B5-DB45-F5EB-F8EA3784CCFA}" dt="2024-12-12T16:43:19.509" v="1"/>
          <ac:picMkLst>
            <pc:docMk/>
            <pc:sldMk cId="3669223120" sldId="289"/>
            <ac:picMk id="4" creationId="{B4E52BC5-B2DE-5980-BED4-EC7C7B7AD4A6}"/>
          </ac:picMkLst>
        </pc:picChg>
        <pc:picChg chg="add del mod ord">
          <ac:chgData name="Sophie Scott (2416712)" userId="S::2416712@student.uwtsd.ac.uk::bec56a59-1c82-4687-b251-0296a490f0b6" providerId="AD" clId="Web-{E8940408-F9B5-DB45-F5EB-F8EA3784CCFA}" dt="2024-12-12T16:44:55.215" v="24"/>
          <ac:picMkLst>
            <pc:docMk/>
            <pc:sldMk cId="3669223120" sldId="289"/>
            <ac:picMk id="7" creationId="{9ED6AFA9-2827-8BCC-A2E5-632EFA1F07A9}"/>
          </ac:picMkLst>
        </pc:picChg>
        <pc:picChg chg="add del mod ord">
          <ac:chgData name="Sophie Scott (2416712)" userId="S::2416712@student.uwtsd.ac.uk::bec56a59-1c82-4687-b251-0296a490f0b6" providerId="AD" clId="Web-{E8940408-F9B5-DB45-F5EB-F8EA3784CCFA}" dt="2024-12-12T17:45:42.687" v="78"/>
          <ac:picMkLst>
            <pc:docMk/>
            <pc:sldMk cId="3669223120" sldId="289"/>
            <ac:picMk id="8" creationId="{D0267050-EC3B-8B5B-D4FF-964656CA7AC9}"/>
          </ac:picMkLst>
        </pc:picChg>
      </pc:sldChg>
      <pc:sldChg chg="addSp modSp new mod modTransition setBg addAnim">
        <pc:chgData name="Sophie Scott (2416712)" userId="S::2416712@student.uwtsd.ac.uk::bec56a59-1c82-4687-b251-0296a490f0b6" providerId="AD" clId="Web-{E8940408-F9B5-DB45-F5EB-F8EA3784CCFA}" dt="2024-12-12T22:26:15.327" v="868" actId="20577"/>
        <pc:sldMkLst>
          <pc:docMk/>
          <pc:sldMk cId="2325235258" sldId="291"/>
        </pc:sldMkLst>
        <pc:spChg chg="mod">
          <ac:chgData name="Sophie Scott (2416712)" userId="S::2416712@student.uwtsd.ac.uk::bec56a59-1c82-4687-b251-0296a490f0b6" providerId="AD" clId="Web-{E8940408-F9B5-DB45-F5EB-F8EA3784CCFA}" dt="2024-12-12T17:38:01.892" v="69" actId="1076"/>
          <ac:spMkLst>
            <pc:docMk/>
            <pc:sldMk cId="2325235258" sldId="291"/>
            <ac:spMk id="2" creationId="{0A1646FF-5FB9-22E6-35A0-0FBF04FD4272}"/>
          </ac:spMkLst>
        </pc:spChg>
        <pc:spChg chg="mod">
          <ac:chgData name="Sophie Scott (2416712)" userId="S::2416712@student.uwtsd.ac.uk::bec56a59-1c82-4687-b251-0296a490f0b6" providerId="AD" clId="Web-{E8940408-F9B5-DB45-F5EB-F8EA3784CCFA}" dt="2024-12-12T22:26:15.327" v="868" actId="20577"/>
          <ac:spMkLst>
            <pc:docMk/>
            <pc:sldMk cId="2325235258" sldId="291"/>
            <ac:spMk id="3" creationId="{BCEC9941-B14F-123C-77C3-3920E073C56E}"/>
          </ac:spMkLst>
        </pc:spChg>
        <pc:spChg chg="add">
          <ac:chgData name="Sophie Scott (2416712)" userId="S::2416712@student.uwtsd.ac.uk::bec56a59-1c82-4687-b251-0296a490f0b6" providerId="AD" clId="Web-{E8940408-F9B5-DB45-F5EB-F8EA3784CCFA}" dt="2024-12-12T17:37:45.689" v="65"/>
          <ac:spMkLst>
            <pc:docMk/>
            <pc:sldMk cId="2325235258" sldId="291"/>
            <ac:spMk id="9" creationId="{04812C46-200A-4DEB-A05E-3ED6C68C2387}"/>
          </ac:spMkLst>
        </pc:spChg>
        <pc:spChg chg="add">
          <ac:chgData name="Sophie Scott (2416712)" userId="S::2416712@student.uwtsd.ac.uk::bec56a59-1c82-4687-b251-0296a490f0b6" providerId="AD" clId="Web-{E8940408-F9B5-DB45-F5EB-F8EA3784CCFA}" dt="2024-12-12T17:37:45.689" v="65"/>
          <ac:spMkLst>
            <pc:docMk/>
            <pc:sldMk cId="2325235258" sldId="291"/>
            <ac:spMk id="11" creationId="{D1EA859B-E555-4109-94F3-6700E046E008}"/>
          </ac:spMkLst>
        </pc:spChg>
        <pc:picChg chg="add mod ord">
          <ac:chgData name="Sophie Scott (2416712)" userId="S::2416712@student.uwtsd.ac.uk::bec56a59-1c82-4687-b251-0296a490f0b6" providerId="AD" clId="Web-{E8940408-F9B5-DB45-F5EB-F8EA3784CCFA}" dt="2024-12-12T17:37:45.689" v="65"/>
          <ac:picMkLst>
            <pc:docMk/>
            <pc:sldMk cId="2325235258" sldId="291"/>
            <ac:picMk id="4" creationId="{40FEB594-D906-4D85-96E7-5B22A3EBB964}"/>
          </ac:picMkLst>
        </pc:picChg>
      </pc:sldChg>
      <pc:sldChg chg="addSp delSp modSp new mod modTransition setBg">
        <pc:chgData name="Sophie Scott (2416712)" userId="S::2416712@student.uwtsd.ac.uk::bec56a59-1c82-4687-b251-0296a490f0b6" providerId="AD" clId="Web-{E8940408-F9B5-DB45-F5EB-F8EA3784CCFA}" dt="2024-12-12T22:42:34.778" v="1208"/>
        <pc:sldMkLst>
          <pc:docMk/>
          <pc:sldMk cId="1769571343" sldId="292"/>
        </pc:sldMkLst>
        <pc:spChg chg="del mod">
          <ac:chgData name="Sophie Scott (2416712)" userId="S::2416712@student.uwtsd.ac.uk::bec56a59-1c82-4687-b251-0296a490f0b6" providerId="AD" clId="Web-{E8940408-F9B5-DB45-F5EB-F8EA3784CCFA}" dt="2024-12-12T17:57:39.747" v="91"/>
          <ac:spMkLst>
            <pc:docMk/>
            <pc:sldMk cId="1769571343" sldId="292"/>
            <ac:spMk id="2" creationId="{B4069565-5236-0A27-6E7D-D818B52D12D6}"/>
          </ac:spMkLst>
        </pc:spChg>
        <pc:spChg chg="del">
          <ac:chgData name="Sophie Scott (2416712)" userId="S::2416712@student.uwtsd.ac.uk::bec56a59-1c82-4687-b251-0296a490f0b6" providerId="AD" clId="Web-{E8940408-F9B5-DB45-F5EB-F8EA3784CCFA}" dt="2024-12-12T17:57:42.966" v="92"/>
          <ac:spMkLst>
            <pc:docMk/>
            <pc:sldMk cId="1769571343" sldId="292"/>
            <ac:spMk id="3" creationId="{ED7D790D-099B-3EB6-BFDC-2E82A4CA9891}"/>
          </ac:spMkLst>
        </pc:spChg>
        <pc:spChg chg="add del">
          <ac:chgData name="Sophie Scott (2416712)" userId="S::2416712@student.uwtsd.ac.uk::bec56a59-1c82-4687-b251-0296a490f0b6" providerId="AD" clId="Web-{E8940408-F9B5-DB45-F5EB-F8EA3784CCFA}" dt="2024-12-12T17:57:49.716" v="94"/>
          <ac:spMkLst>
            <pc:docMk/>
            <pc:sldMk cId="1769571343" sldId="292"/>
            <ac:spMk id="9" creationId="{F3060C83-F051-4F0E-ABAD-AA0DFC48B218}"/>
          </ac:spMkLst>
        </pc:spChg>
        <pc:spChg chg="add del">
          <ac:chgData name="Sophie Scott (2416712)" userId="S::2416712@student.uwtsd.ac.uk::bec56a59-1c82-4687-b251-0296a490f0b6" providerId="AD" clId="Web-{E8940408-F9B5-DB45-F5EB-F8EA3784CCFA}" dt="2024-12-12T17:57:49.716" v="94"/>
          <ac:spMkLst>
            <pc:docMk/>
            <pc:sldMk cId="1769571343" sldId="292"/>
            <ac:spMk id="11" creationId="{83C98ABE-055B-441F-B07E-44F97F083C39}"/>
          </ac:spMkLst>
        </pc:spChg>
        <pc:spChg chg="add del">
          <ac:chgData name="Sophie Scott (2416712)" userId="S::2416712@student.uwtsd.ac.uk::bec56a59-1c82-4687-b251-0296a490f0b6" providerId="AD" clId="Web-{E8940408-F9B5-DB45-F5EB-F8EA3784CCFA}" dt="2024-12-12T17:57:49.716" v="94"/>
          <ac:spMkLst>
            <pc:docMk/>
            <pc:sldMk cId="1769571343" sldId="292"/>
            <ac:spMk id="13" creationId="{29FDB030-9B49-4CED-8CCD-4D99382388AC}"/>
          </ac:spMkLst>
        </pc:spChg>
        <pc:spChg chg="add del">
          <ac:chgData name="Sophie Scott (2416712)" userId="S::2416712@student.uwtsd.ac.uk::bec56a59-1c82-4687-b251-0296a490f0b6" providerId="AD" clId="Web-{E8940408-F9B5-DB45-F5EB-F8EA3784CCFA}" dt="2024-12-12T17:57:49.716" v="94"/>
          <ac:spMkLst>
            <pc:docMk/>
            <pc:sldMk cId="1769571343" sldId="292"/>
            <ac:spMk id="15" creationId="{3783CA14-24A1-485C-8B30-D6A5D87987AD}"/>
          </ac:spMkLst>
        </pc:spChg>
        <pc:spChg chg="add del">
          <ac:chgData name="Sophie Scott (2416712)" userId="S::2416712@student.uwtsd.ac.uk::bec56a59-1c82-4687-b251-0296a490f0b6" providerId="AD" clId="Web-{E8940408-F9B5-DB45-F5EB-F8EA3784CCFA}" dt="2024-12-12T17:57:49.716" v="94"/>
          <ac:spMkLst>
            <pc:docMk/>
            <pc:sldMk cId="1769571343" sldId="292"/>
            <ac:spMk id="17" creationId="{9A97C86A-04D6-40F7-AE84-31AB43E6A846}"/>
          </ac:spMkLst>
        </pc:spChg>
        <pc:spChg chg="add del">
          <ac:chgData name="Sophie Scott (2416712)" userId="S::2416712@student.uwtsd.ac.uk::bec56a59-1c82-4687-b251-0296a490f0b6" providerId="AD" clId="Web-{E8940408-F9B5-DB45-F5EB-F8EA3784CCFA}" dt="2024-12-12T17:57:49.716" v="94"/>
          <ac:spMkLst>
            <pc:docMk/>
            <pc:sldMk cId="1769571343" sldId="292"/>
            <ac:spMk id="19" creationId="{FF9F2414-84E8-453E-B1F3-389FDE8192D9}"/>
          </ac:spMkLst>
        </pc:spChg>
        <pc:spChg chg="add del">
          <ac:chgData name="Sophie Scott (2416712)" userId="S::2416712@student.uwtsd.ac.uk::bec56a59-1c82-4687-b251-0296a490f0b6" providerId="AD" clId="Web-{E8940408-F9B5-DB45-F5EB-F8EA3784CCFA}" dt="2024-12-12T17:57:49.716" v="94"/>
          <ac:spMkLst>
            <pc:docMk/>
            <pc:sldMk cId="1769571343" sldId="292"/>
            <ac:spMk id="21" creationId="{3ECA69A1-7536-43AC-85EF-C7106179F5ED}"/>
          </ac:spMkLst>
        </pc:spChg>
        <pc:spChg chg="add del">
          <ac:chgData name="Sophie Scott (2416712)" userId="S::2416712@student.uwtsd.ac.uk::bec56a59-1c82-4687-b251-0296a490f0b6" providerId="AD" clId="Web-{E8940408-F9B5-DB45-F5EB-F8EA3784CCFA}" dt="2024-12-12T17:57:54.341" v="96"/>
          <ac:spMkLst>
            <pc:docMk/>
            <pc:sldMk cId="1769571343" sldId="292"/>
            <ac:spMk id="23" creationId="{42A4FC2C-047E-45A5-965D-8E1E3BF09BC6}"/>
          </ac:spMkLst>
        </pc:spChg>
        <pc:spChg chg="add del">
          <ac:chgData name="Sophie Scott (2416712)" userId="S::2416712@student.uwtsd.ac.uk::bec56a59-1c82-4687-b251-0296a490f0b6" providerId="AD" clId="Web-{E8940408-F9B5-DB45-F5EB-F8EA3784CCFA}" dt="2024-12-12T17:58:29.748" v="100"/>
          <ac:spMkLst>
            <pc:docMk/>
            <pc:sldMk cId="1769571343" sldId="292"/>
            <ac:spMk id="25" creationId="{5D9FC6AC-4A12-4825-8ABE-0732B8EF4D16}"/>
          </ac:spMkLst>
        </pc:spChg>
        <pc:spChg chg="add">
          <ac:chgData name="Sophie Scott (2416712)" userId="S::2416712@student.uwtsd.ac.uk::bec56a59-1c82-4687-b251-0296a490f0b6" providerId="AD" clId="Web-{E8940408-F9B5-DB45-F5EB-F8EA3784CCFA}" dt="2024-12-12T17:58:29.748" v="100"/>
          <ac:spMkLst>
            <pc:docMk/>
            <pc:sldMk cId="1769571343" sldId="292"/>
            <ac:spMk id="30" creationId="{F3060C83-F051-4F0E-ABAD-AA0DFC48B218}"/>
          </ac:spMkLst>
        </pc:spChg>
        <pc:spChg chg="add">
          <ac:chgData name="Sophie Scott (2416712)" userId="S::2416712@student.uwtsd.ac.uk::bec56a59-1c82-4687-b251-0296a490f0b6" providerId="AD" clId="Web-{E8940408-F9B5-DB45-F5EB-F8EA3784CCFA}" dt="2024-12-12T17:58:29.748" v="100"/>
          <ac:spMkLst>
            <pc:docMk/>
            <pc:sldMk cId="1769571343" sldId="292"/>
            <ac:spMk id="32" creationId="{83C98ABE-055B-441F-B07E-44F97F083C39}"/>
          </ac:spMkLst>
        </pc:spChg>
        <pc:spChg chg="add">
          <ac:chgData name="Sophie Scott (2416712)" userId="S::2416712@student.uwtsd.ac.uk::bec56a59-1c82-4687-b251-0296a490f0b6" providerId="AD" clId="Web-{E8940408-F9B5-DB45-F5EB-F8EA3784CCFA}" dt="2024-12-12T17:58:29.748" v="100"/>
          <ac:spMkLst>
            <pc:docMk/>
            <pc:sldMk cId="1769571343" sldId="292"/>
            <ac:spMk id="34" creationId="{29FDB030-9B49-4CED-8CCD-4D99382388AC}"/>
          </ac:spMkLst>
        </pc:spChg>
        <pc:spChg chg="add">
          <ac:chgData name="Sophie Scott (2416712)" userId="S::2416712@student.uwtsd.ac.uk::bec56a59-1c82-4687-b251-0296a490f0b6" providerId="AD" clId="Web-{E8940408-F9B5-DB45-F5EB-F8EA3784CCFA}" dt="2024-12-12T17:58:29.748" v="100"/>
          <ac:spMkLst>
            <pc:docMk/>
            <pc:sldMk cId="1769571343" sldId="292"/>
            <ac:spMk id="36" creationId="{3783CA14-24A1-485C-8B30-D6A5D87987AD}"/>
          </ac:spMkLst>
        </pc:spChg>
        <pc:spChg chg="add">
          <ac:chgData name="Sophie Scott (2416712)" userId="S::2416712@student.uwtsd.ac.uk::bec56a59-1c82-4687-b251-0296a490f0b6" providerId="AD" clId="Web-{E8940408-F9B5-DB45-F5EB-F8EA3784CCFA}" dt="2024-12-12T17:58:29.748" v="100"/>
          <ac:spMkLst>
            <pc:docMk/>
            <pc:sldMk cId="1769571343" sldId="292"/>
            <ac:spMk id="38" creationId="{9A97C86A-04D6-40F7-AE84-31AB43E6A846}"/>
          </ac:spMkLst>
        </pc:spChg>
        <pc:spChg chg="add">
          <ac:chgData name="Sophie Scott (2416712)" userId="S::2416712@student.uwtsd.ac.uk::bec56a59-1c82-4687-b251-0296a490f0b6" providerId="AD" clId="Web-{E8940408-F9B5-DB45-F5EB-F8EA3784CCFA}" dt="2024-12-12T17:58:29.748" v="100"/>
          <ac:spMkLst>
            <pc:docMk/>
            <pc:sldMk cId="1769571343" sldId="292"/>
            <ac:spMk id="40" creationId="{FF9F2414-84E8-453E-B1F3-389FDE8192D9}"/>
          </ac:spMkLst>
        </pc:spChg>
        <pc:spChg chg="add">
          <ac:chgData name="Sophie Scott (2416712)" userId="S::2416712@student.uwtsd.ac.uk::bec56a59-1c82-4687-b251-0296a490f0b6" providerId="AD" clId="Web-{E8940408-F9B5-DB45-F5EB-F8EA3784CCFA}" dt="2024-12-12T17:58:29.748" v="100"/>
          <ac:spMkLst>
            <pc:docMk/>
            <pc:sldMk cId="1769571343" sldId="292"/>
            <ac:spMk id="42" creationId="{3ECA69A1-7536-43AC-85EF-C7106179F5ED}"/>
          </ac:spMkLst>
        </pc:spChg>
        <pc:picChg chg="add del mod">
          <ac:chgData name="Sophie Scott (2416712)" userId="S::2416712@student.uwtsd.ac.uk::bec56a59-1c82-4687-b251-0296a490f0b6" providerId="AD" clId="Web-{E8940408-F9B5-DB45-F5EB-F8EA3784CCFA}" dt="2024-12-12T17:58:21.857" v="98"/>
          <ac:picMkLst>
            <pc:docMk/>
            <pc:sldMk cId="1769571343" sldId="292"/>
            <ac:picMk id="4" creationId="{8F9CA03D-25C4-AC82-0A87-4C2630728A1C}"/>
          </ac:picMkLst>
        </pc:picChg>
        <pc:picChg chg="add mod">
          <ac:chgData name="Sophie Scott (2416712)" userId="S::2416712@student.uwtsd.ac.uk::bec56a59-1c82-4687-b251-0296a490f0b6" providerId="AD" clId="Web-{E8940408-F9B5-DB45-F5EB-F8EA3784CCFA}" dt="2024-12-12T17:58:29.748" v="100"/>
          <ac:picMkLst>
            <pc:docMk/>
            <pc:sldMk cId="1769571343" sldId="292"/>
            <ac:picMk id="5" creationId="{BEBBAD2F-3107-5E28-0A15-488854336068}"/>
          </ac:picMkLst>
        </pc:picChg>
      </pc:sldChg>
      <pc:sldChg chg="addSp delSp modSp new mod modTransition setBg addAnim">
        <pc:chgData name="Sophie Scott (2416712)" userId="S::2416712@student.uwtsd.ac.uk::bec56a59-1c82-4687-b251-0296a490f0b6" providerId="AD" clId="Web-{E8940408-F9B5-DB45-F5EB-F8EA3784CCFA}" dt="2024-12-12T22:42:58.061" v="1212"/>
        <pc:sldMkLst>
          <pc:docMk/>
          <pc:sldMk cId="2768926503" sldId="293"/>
        </pc:sldMkLst>
        <pc:spChg chg="mod ord">
          <ac:chgData name="Sophie Scott (2416712)" userId="S::2416712@student.uwtsd.ac.uk::bec56a59-1c82-4687-b251-0296a490f0b6" providerId="AD" clId="Web-{E8940408-F9B5-DB45-F5EB-F8EA3784CCFA}" dt="2024-12-12T20:51:35.488" v="500" actId="1076"/>
          <ac:spMkLst>
            <pc:docMk/>
            <pc:sldMk cId="2768926503" sldId="293"/>
            <ac:spMk id="2" creationId="{F7C6ABB3-6858-475B-51E6-370E9F5965A2}"/>
          </ac:spMkLst>
        </pc:spChg>
        <pc:spChg chg="del">
          <ac:chgData name="Sophie Scott (2416712)" userId="S::2416712@student.uwtsd.ac.uk::bec56a59-1c82-4687-b251-0296a490f0b6" providerId="AD" clId="Web-{E8940408-F9B5-DB45-F5EB-F8EA3784CCFA}" dt="2024-12-12T20:08:37.354" v="479"/>
          <ac:spMkLst>
            <pc:docMk/>
            <pc:sldMk cId="2768926503" sldId="293"/>
            <ac:spMk id="3" creationId="{9D119577-4C26-9B83-9BB5-2BF830D2BEE3}"/>
          </ac:spMkLst>
        </pc:spChg>
        <pc:spChg chg="add mod">
          <ac:chgData name="Sophie Scott (2416712)" userId="S::2416712@student.uwtsd.ac.uk::bec56a59-1c82-4687-b251-0296a490f0b6" providerId="AD" clId="Web-{E8940408-F9B5-DB45-F5EB-F8EA3784CCFA}" dt="2024-12-12T21:26:50.510" v="536" actId="20577"/>
          <ac:spMkLst>
            <pc:docMk/>
            <pc:sldMk cId="2768926503" sldId="293"/>
            <ac:spMk id="3" creationId="{A118A0FE-CEE2-46DC-073E-5906D281454F}"/>
          </ac:spMkLst>
        </pc:spChg>
        <pc:spChg chg="add del mod">
          <ac:chgData name="Sophie Scott (2416712)" userId="S::2416712@student.uwtsd.ac.uk::bec56a59-1c82-4687-b251-0296a490f0b6" providerId="AD" clId="Web-{E8940408-F9B5-DB45-F5EB-F8EA3784CCFA}" dt="2024-12-12T20:11:09.764" v="494"/>
          <ac:spMkLst>
            <pc:docMk/>
            <pc:sldMk cId="2768926503" sldId="293"/>
            <ac:spMk id="5" creationId="{3E93EE64-93A8-B7D0-4000-4B465496CDEE}"/>
          </ac:spMkLst>
        </pc:spChg>
        <pc:spChg chg="add del">
          <ac:chgData name="Sophie Scott (2416712)" userId="S::2416712@student.uwtsd.ac.uk::bec56a59-1c82-4687-b251-0296a490f0b6" providerId="AD" clId="Web-{E8940408-F9B5-DB45-F5EB-F8EA3784CCFA}" dt="2024-12-12T20:08:53.807" v="481"/>
          <ac:spMkLst>
            <pc:docMk/>
            <pc:sldMk cId="2768926503" sldId="293"/>
            <ac:spMk id="8" creationId="{4CB1E872-77F2-C26F-4137-44BFF249387C}"/>
          </ac:spMkLst>
        </pc:spChg>
        <pc:spChg chg="add">
          <ac:chgData name="Sophie Scott (2416712)" userId="S::2416712@student.uwtsd.ac.uk::bec56a59-1c82-4687-b251-0296a490f0b6" providerId="AD" clId="Web-{E8940408-F9B5-DB45-F5EB-F8EA3784CCFA}" dt="2024-12-12T20:08:53.807" v="482"/>
          <ac:spMkLst>
            <pc:docMk/>
            <pc:sldMk cId="2768926503" sldId="293"/>
            <ac:spMk id="9" creationId="{9D768B77-8742-43A0-AF16-6AC4D378E482}"/>
          </ac:spMkLst>
        </pc:spChg>
        <pc:spChg chg="add del">
          <ac:chgData name="Sophie Scott (2416712)" userId="S::2416712@student.uwtsd.ac.uk::bec56a59-1c82-4687-b251-0296a490f0b6" providerId="AD" clId="Web-{E8940408-F9B5-DB45-F5EB-F8EA3784CCFA}" dt="2024-12-12T20:08:53.807" v="481"/>
          <ac:spMkLst>
            <pc:docMk/>
            <pc:sldMk cId="2768926503" sldId="293"/>
            <ac:spMk id="11" creationId="{6B5E2835-4E47-45B3-9CFE-732FF7B05472}"/>
          </ac:spMkLst>
        </pc:spChg>
        <pc:spChg chg="add del">
          <ac:chgData name="Sophie Scott (2416712)" userId="S::2416712@student.uwtsd.ac.uk::bec56a59-1c82-4687-b251-0296a490f0b6" providerId="AD" clId="Web-{E8940408-F9B5-DB45-F5EB-F8EA3784CCFA}" dt="2024-12-12T20:08:53.807" v="481"/>
          <ac:spMkLst>
            <pc:docMk/>
            <pc:sldMk cId="2768926503" sldId="293"/>
            <ac:spMk id="13" creationId="{5B45AD5D-AA52-4F7B-9362-576A39AD9E09}"/>
          </ac:spMkLst>
        </pc:spChg>
        <pc:spChg chg="add del">
          <ac:chgData name="Sophie Scott (2416712)" userId="S::2416712@student.uwtsd.ac.uk::bec56a59-1c82-4687-b251-0296a490f0b6" providerId="AD" clId="Web-{E8940408-F9B5-DB45-F5EB-F8EA3784CCFA}" dt="2024-12-12T20:08:53.807" v="481"/>
          <ac:spMkLst>
            <pc:docMk/>
            <pc:sldMk cId="2768926503" sldId="293"/>
            <ac:spMk id="15" creationId="{AEDD7960-4866-4399-BEF6-DD1431AB4E34}"/>
          </ac:spMkLst>
        </pc:spChg>
        <pc:spChg chg="add del">
          <ac:chgData name="Sophie Scott (2416712)" userId="S::2416712@student.uwtsd.ac.uk::bec56a59-1c82-4687-b251-0296a490f0b6" providerId="AD" clId="Web-{E8940408-F9B5-DB45-F5EB-F8EA3784CCFA}" dt="2024-12-12T20:08:53.807" v="481"/>
          <ac:spMkLst>
            <pc:docMk/>
            <pc:sldMk cId="2768926503" sldId="293"/>
            <ac:spMk id="17" creationId="{55D4142C-5077-457F-A6AD-3FECFDB39685}"/>
          </ac:spMkLst>
        </pc:spChg>
        <pc:spChg chg="add del">
          <ac:chgData name="Sophie Scott (2416712)" userId="S::2416712@student.uwtsd.ac.uk::bec56a59-1c82-4687-b251-0296a490f0b6" providerId="AD" clId="Web-{E8940408-F9B5-DB45-F5EB-F8EA3784CCFA}" dt="2024-12-12T20:08:53.807" v="481"/>
          <ac:spMkLst>
            <pc:docMk/>
            <pc:sldMk cId="2768926503" sldId="293"/>
            <ac:spMk id="19" creationId="{7A5F0580-5EE9-419F-96EE-B6529EF6E7D0}"/>
          </ac:spMkLst>
        </pc:spChg>
        <pc:spChg chg="add">
          <ac:chgData name="Sophie Scott (2416712)" userId="S::2416712@student.uwtsd.ac.uk::bec56a59-1c82-4687-b251-0296a490f0b6" providerId="AD" clId="Web-{E8940408-F9B5-DB45-F5EB-F8EA3784CCFA}" dt="2024-12-12T20:08:53.807" v="482"/>
          <ac:spMkLst>
            <pc:docMk/>
            <pc:sldMk cId="2768926503" sldId="293"/>
            <ac:spMk id="21" creationId="{48B13CA8-CBEA-4805-955D-CEBE32236560}"/>
          </ac:spMkLst>
        </pc:spChg>
        <pc:picChg chg="add mod ord">
          <ac:chgData name="Sophie Scott (2416712)" userId="S::2416712@student.uwtsd.ac.uk::bec56a59-1c82-4687-b251-0296a490f0b6" providerId="AD" clId="Web-{E8940408-F9B5-DB45-F5EB-F8EA3784CCFA}" dt="2024-12-12T20:08:53.807" v="482"/>
          <ac:picMkLst>
            <pc:docMk/>
            <pc:sldMk cId="2768926503" sldId="293"/>
            <ac:picMk id="4" creationId="{4E18AEA3-BAED-B2C3-64FE-3257E19783B9}"/>
          </ac:picMkLst>
        </pc:picChg>
      </pc:sldChg>
      <pc:sldChg chg="addSp delSp modSp new mod modTransition setBg addAnim">
        <pc:chgData name="Sophie Scott (2416712)" userId="S::2416712@student.uwtsd.ac.uk::bec56a59-1c82-4687-b251-0296a490f0b6" providerId="AD" clId="Web-{E8940408-F9B5-DB45-F5EB-F8EA3784CCFA}" dt="2024-12-12T22:42:47.919" v="1210"/>
        <pc:sldMkLst>
          <pc:docMk/>
          <pc:sldMk cId="1154254526" sldId="294"/>
        </pc:sldMkLst>
        <pc:spChg chg="mod">
          <ac:chgData name="Sophie Scott (2416712)" userId="S::2416712@student.uwtsd.ac.uk::bec56a59-1c82-4687-b251-0296a490f0b6" providerId="AD" clId="Web-{E8940408-F9B5-DB45-F5EB-F8EA3784CCFA}" dt="2024-12-12T21:43:46.383" v="639" actId="1076"/>
          <ac:spMkLst>
            <pc:docMk/>
            <pc:sldMk cId="1154254526" sldId="294"/>
            <ac:spMk id="2" creationId="{8B3D736B-EE96-392E-36B0-1575FBCB907D}"/>
          </ac:spMkLst>
        </pc:spChg>
        <pc:spChg chg="del mod">
          <ac:chgData name="Sophie Scott (2416712)" userId="S::2416712@student.uwtsd.ac.uk::bec56a59-1c82-4687-b251-0296a490f0b6" providerId="AD" clId="Web-{E8940408-F9B5-DB45-F5EB-F8EA3784CCFA}" dt="2024-12-12T21:39:38.568" v="603"/>
          <ac:spMkLst>
            <pc:docMk/>
            <pc:sldMk cId="1154254526" sldId="294"/>
            <ac:spMk id="3" creationId="{5C32D7C7-3423-3F3C-5A80-4DC5A3A43129}"/>
          </ac:spMkLst>
        </pc:spChg>
        <pc:spChg chg="add mod">
          <ac:chgData name="Sophie Scott (2416712)" userId="S::2416712@student.uwtsd.ac.uk::bec56a59-1c82-4687-b251-0296a490f0b6" providerId="AD" clId="Web-{E8940408-F9B5-DB45-F5EB-F8EA3784CCFA}" dt="2024-12-12T21:43:27.975" v="632" actId="1076"/>
          <ac:spMkLst>
            <pc:docMk/>
            <pc:sldMk cId="1154254526" sldId="294"/>
            <ac:spMk id="5" creationId="{D721A75E-F2B0-DA82-BF42-7B3C95B71063}"/>
          </ac:spMkLst>
        </pc:spChg>
        <pc:spChg chg="add">
          <ac:chgData name="Sophie Scott (2416712)" userId="S::2416712@student.uwtsd.ac.uk::bec56a59-1c82-4687-b251-0296a490f0b6" providerId="AD" clId="Web-{E8940408-F9B5-DB45-F5EB-F8EA3784CCFA}" dt="2024-12-12T21:43:14.115" v="628"/>
          <ac:spMkLst>
            <pc:docMk/>
            <pc:sldMk cId="1154254526" sldId="294"/>
            <ac:spMk id="11" creationId="{F13C74B1-5B17-4795-BED0-7140497B445A}"/>
          </ac:spMkLst>
        </pc:spChg>
        <pc:spChg chg="add">
          <ac:chgData name="Sophie Scott (2416712)" userId="S::2416712@student.uwtsd.ac.uk::bec56a59-1c82-4687-b251-0296a490f0b6" providerId="AD" clId="Web-{E8940408-F9B5-DB45-F5EB-F8EA3784CCFA}" dt="2024-12-12T21:43:14.115" v="628"/>
          <ac:spMkLst>
            <pc:docMk/>
            <pc:sldMk cId="1154254526" sldId="294"/>
            <ac:spMk id="13" creationId="{D4974D33-8DC5-464E-8C6D-BE58F0669C17}"/>
          </ac:spMkLst>
        </pc:spChg>
        <pc:picChg chg="add mod">
          <ac:chgData name="Sophie Scott (2416712)" userId="S::2416712@student.uwtsd.ac.uk::bec56a59-1c82-4687-b251-0296a490f0b6" providerId="AD" clId="Web-{E8940408-F9B5-DB45-F5EB-F8EA3784CCFA}" dt="2024-12-12T21:43:14.115" v="628"/>
          <ac:picMkLst>
            <pc:docMk/>
            <pc:sldMk cId="1154254526" sldId="294"/>
            <ac:picMk id="6" creationId="{D27915B7-9FD4-7CE7-38BC-5CDCE68C0D96}"/>
          </ac:picMkLst>
        </pc:picChg>
      </pc:sldChg>
    </pc:docChg>
  </pc:docChgLst>
  <pc:docChgLst>
    <pc:chgData name="Sophie Scott (2416712)" userId="S::2416712@student.uwtsd.ac.uk::bec56a59-1c82-4687-b251-0296a490f0b6" providerId="AD" clId="Web-{03B7CD9C-9D51-C06C-8123-E771FEA86B31}"/>
    <pc:docChg chg="addSld delSld modSld sldOrd">
      <pc:chgData name="Sophie Scott (2416712)" userId="S::2416712@student.uwtsd.ac.uk::bec56a59-1c82-4687-b251-0296a490f0b6" providerId="AD" clId="Web-{03B7CD9C-9D51-C06C-8123-E771FEA86B31}" dt="2024-12-12T13:53:46.180" v="782"/>
      <pc:docMkLst>
        <pc:docMk/>
      </pc:docMkLst>
      <pc:sldChg chg="addSp modSp">
        <pc:chgData name="Sophie Scott (2416712)" userId="S::2416712@student.uwtsd.ac.uk::bec56a59-1c82-4687-b251-0296a490f0b6" providerId="AD" clId="Web-{03B7CD9C-9D51-C06C-8123-E771FEA86B31}" dt="2024-12-09T20:53:59.967" v="552" actId="20577"/>
        <pc:sldMkLst>
          <pc:docMk/>
          <pc:sldMk cId="4024977992" sldId="259"/>
        </pc:sldMkLst>
        <pc:spChg chg="mod">
          <ac:chgData name="Sophie Scott (2416712)" userId="S::2416712@student.uwtsd.ac.uk::bec56a59-1c82-4687-b251-0296a490f0b6" providerId="AD" clId="Web-{03B7CD9C-9D51-C06C-8123-E771FEA86B31}" dt="2024-12-09T20:53:59.967" v="552" actId="20577"/>
          <ac:spMkLst>
            <pc:docMk/>
            <pc:sldMk cId="4024977992" sldId="259"/>
            <ac:spMk id="2" creationId="{F827420F-C16A-63A9-D982-E343DB165955}"/>
          </ac:spMkLst>
        </pc:spChg>
        <pc:spChg chg="add mod">
          <ac:chgData name="Sophie Scott (2416712)" userId="S::2416712@student.uwtsd.ac.uk::bec56a59-1c82-4687-b251-0296a490f0b6" providerId="AD" clId="Web-{03B7CD9C-9D51-C06C-8123-E771FEA86B31}" dt="2024-12-09T17:44:12.032" v="258" actId="20577"/>
          <ac:spMkLst>
            <pc:docMk/>
            <pc:sldMk cId="4024977992" sldId="259"/>
            <ac:spMk id="3" creationId="{56F438BC-A843-2331-BA3D-EE1626B2EF52}"/>
          </ac:spMkLst>
        </pc:spChg>
      </pc:sldChg>
      <pc:sldChg chg="addSp delSp modSp">
        <pc:chgData name="Sophie Scott (2416712)" userId="S::2416712@student.uwtsd.ac.uk::bec56a59-1c82-4687-b251-0296a490f0b6" providerId="AD" clId="Web-{03B7CD9C-9D51-C06C-8123-E771FEA86B31}" dt="2024-12-09T20:53:32.966" v="548" actId="20577"/>
        <pc:sldMkLst>
          <pc:docMk/>
          <pc:sldMk cId="1900339318" sldId="260"/>
        </pc:sldMkLst>
        <pc:spChg chg="mod ord">
          <ac:chgData name="Sophie Scott (2416712)" userId="S::2416712@student.uwtsd.ac.uk::bec56a59-1c82-4687-b251-0296a490f0b6" providerId="AD" clId="Web-{03B7CD9C-9D51-C06C-8123-E771FEA86B31}" dt="2024-12-09T20:53:32.966" v="548" actId="20577"/>
          <ac:spMkLst>
            <pc:docMk/>
            <pc:sldMk cId="1900339318" sldId="260"/>
            <ac:spMk id="2" creationId="{2446B51C-BAEE-278F-023C-099A8A171C66}"/>
          </ac:spMkLst>
        </pc:spChg>
        <pc:spChg chg="mod">
          <ac:chgData name="Sophie Scott (2416712)" userId="S::2416712@student.uwtsd.ac.uk::bec56a59-1c82-4687-b251-0296a490f0b6" providerId="AD" clId="Web-{03B7CD9C-9D51-C06C-8123-E771FEA86B31}" dt="2024-12-09T20:53:09.075" v="546" actId="1076"/>
          <ac:spMkLst>
            <pc:docMk/>
            <pc:sldMk cId="1900339318" sldId="260"/>
            <ac:spMk id="3" creationId="{7E525BC6-46FF-3487-AEDD-FB1450E009F8}"/>
          </ac:spMkLst>
        </pc:spChg>
        <pc:spChg chg="add del">
          <ac:chgData name="Sophie Scott (2416712)" userId="S::2416712@student.uwtsd.ac.uk::bec56a59-1c82-4687-b251-0296a490f0b6" providerId="AD" clId="Web-{03B7CD9C-9D51-C06C-8123-E771FEA86B31}" dt="2024-12-09T20:52:27.184" v="540"/>
          <ac:spMkLst>
            <pc:docMk/>
            <pc:sldMk cId="1900339318" sldId="260"/>
            <ac:spMk id="18" creationId="{B1595A09-E336-4D1B-9B3A-06A2287A54E2}"/>
          </ac:spMkLst>
        </pc:spChg>
        <pc:spChg chg="add del">
          <ac:chgData name="Sophie Scott (2416712)" userId="S::2416712@student.uwtsd.ac.uk::bec56a59-1c82-4687-b251-0296a490f0b6" providerId="AD" clId="Web-{03B7CD9C-9D51-C06C-8123-E771FEA86B31}" dt="2024-12-09T20:52:27.184" v="540"/>
          <ac:spMkLst>
            <pc:docMk/>
            <pc:sldMk cId="1900339318" sldId="260"/>
            <ac:spMk id="19" creationId="{3540989C-C7B8-473B-BF87-6F2DA6A90006}"/>
          </ac:spMkLst>
        </pc:spChg>
        <pc:spChg chg="add del">
          <ac:chgData name="Sophie Scott (2416712)" userId="S::2416712@student.uwtsd.ac.uk::bec56a59-1c82-4687-b251-0296a490f0b6" providerId="AD" clId="Web-{03B7CD9C-9D51-C06C-8123-E771FEA86B31}" dt="2024-12-09T20:52:27.184" v="539"/>
          <ac:spMkLst>
            <pc:docMk/>
            <pc:sldMk cId="1900339318" sldId="260"/>
            <ac:spMk id="24" creationId="{04812C46-200A-4DEB-A05E-3ED6C68C2387}"/>
          </ac:spMkLst>
        </pc:spChg>
        <pc:spChg chg="add del">
          <ac:chgData name="Sophie Scott (2416712)" userId="S::2416712@student.uwtsd.ac.uk::bec56a59-1c82-4687-b251-0296a490f0b6" providerId="AD" clId="Web-{03B7CD9C-9D51-C06C-8123-E771FEA86B31}" dt="2024-12-09T20:52:27.184" v="539"/>
          <ac:spMkLst>
            <pc:docMk/>
            <pc:sldMk cId="1900339318" sldId="260"/>
            <ac:spMk id="26" creationId="{D1EA859B-E555-4109-94F3-6700E046E008}"/>
          </ac:spMkLst>
        </pc:spChg>
        <pc:spChg chg="add">
          <ac:chgData name="Sophie Scott (2416712)" userId="S::2416712@student.uwtsd.ac.uk::bec56a59-1c82-4687-b251-0296a490f0b6" providerId="AD" clId="Web-{03B7CD9C-9D51-C06C-8123-E771FEA86B31}" dt="2024-12-09T20:52:27.184" v="540"/>
          <ac:spMkLst>
            <pc:docMk/>
            <pc:sldMk cId="1900339318" sldId="260"/>
            <ac:spMk id="28" creationId="{B1595A09-E336-4D1B-9B3A-06A2287A54E2}"/>
          </ac:spMkLst>
        </pc:spChg>
        <pc:spChg chg="add">
          <ac:chgData name="Sophie Scott (2416712)" userId="S::2416712@student.uwtsd.ac.uk::bec56a59-1c82-4687-b251-0296a490f0b6" providerId="AD" clId="Web-{03B7CD9C-9D51-C06C-8123-E771FEA86B31}" dt="2024-12-09T20:52:27.184" v="540"/>
          <ac:spMkLst>
            <pc:docMk/>
            <pc:sldMk cId="1900339318" sldId="260"/>
            <ac:spMk id="29" creationId="{3540989C-C7B8-473B-BF87-6F2DA6A90006}"/>
          </ac:spMkLst>
        </pc:spChg>
        <pc:picChg chg="mod">
          <ac:chgData name="Sophie Scott (2416712)" userId="S::2416712@student.uwtsd.ac.uk::bec56a59-1c82-4687-b251-0296a490f0b6" providerId="AD" clId="Web-{03B7CD9C-9D51-C06C-8123-E771FEA86B31}" dt="2024-12-09T20:52:45.590" v="543" actId="1076"/>
          <ac:picMkLst>
            <pc:docMk/>
            <pc:sldMk cId="1900339318" sldId="260"/>
            <ac:picMk id="5" creationId="{FF783649-9EB3-C2C8-D81F-0FA6E6924CB9}"/>
          </ac:picMkLst>
        </pc:picChg>
      </pc:sldChg>
      <pc:sldChg chg="addSp delSp modSp">
        <pc:chgData name="Sophie Scott (2416712)" userId="S::2416712@student.uwtsd.ac.uk::bec56a59-1c82-4687-b251-0296a490f0b6" providerId="AD" clId="Web-{03B7CD9C-9D51-C06C-8123-E771FEA86B31}" dt="2024-12-11T22:04:09.568" v="682" actId="1076"/>
        <pc:sldMkLst>
          <pc:docMk/>
          <pc:sldMk cId="2657495642" sldId="263"/>
        </pc:sldMkLst>
        <pc:spChg chg="mod">
          <ac:chgData name="Sophie Scott (2416712)" userId="S::2416712@student.uwtsd.ac.uk::bec56a59-1c82-4687-b251-0296a490f0b6" providerId="AD" clId="Web-{03B7CD9C-9D51-C06C-8123-E771FEA86B31}" dt="2024-12-09T20:53:48.638" v="551" actId="1076"/>
          <ac:spMkLst>
            <pc:docMk/>
            <pc:sldMk cId="2657495642" sldId="263"/>
            <ac:spMk id="2" creationId="{B2F35440-D383-D068-7B15-98E6E6D259B3}"/>
          </ac:spMkLst>
        </pc:spChg>
        <pc:spChg chg="mod ord">
          <ac:chgData name="Sophie Scott (2416712)" userId="S::2416712@student.uwtsd.ac.uk::bec56a59-1c82-4687-b251-0296a490f0b6" providerId="AD" clId="Web-{03B7CD9C-9D51-C06C-8123-E771FEA86B31}" dt="2024-12-09T20:47:49.054" v="510" actId="20577"/>
          <ac:spMkLst>
            <pc:docMk/>
            <pc:sldMk cId="2657495642" sldId="263"/>
            <ac:spMk id="5" creationId="{28A42B96-AF30-9202-CCC0-417DE4A277E0}"/>
          </ac:spMkLst>
        </pc:spChg>
        <pc:spChg chg="del">
          <ac:chgData name="Sophie Scott (2416712)" userId="S::2416712@student.uwtsd.ac.uk::bec56a59-1c82-4687-b251-0296a490f0b6" providerId="AD" clId="Web-{03B7CD9C-9D51-C06C-8123-E771FEA86B31}" dt="2024-12-08T21:48:23.362" v="10"/>
          <ac:spMkLst>
            <pc:docMk/>
            <pc:sldMk cId="2657495642" sldId="263"/>
            <ac:spMk id="20" creationId="{ECC07320-C2CA-4E29-8481-9D9E143C7788}"/>
          </ac:spMkLst>
        </pc:spChg>
        <pc:spChg chg="add">
          <ac:chgData name="Sophie Scott (2416712)" userId="S::2416712@student.uwtsd.ac.uk::bec56a59-1c82-4687-b251-0296a490f0b6" providerId="AD" clId="Web-{03B7CD9C-9D51-C06C-8123-E771FEA86B31}" dt="2024-12-08T21:48:23.362" v="10"/>
          <ac:spMkLst>
            <pc:docMk/>
            <pc:sldMk cId="2657495642" sldId="263"/>
            <ac:spMk id="25" creationId="{95B1FC96-0749-41C9-BAED-E089E77149FA}"/>
          </ac:spMkLst>
        </pc:spChg>
        <pc:spChg chg="add">
          <ac:chgData name="Sophie Scott (2416712)" userId="S::2416712@student.uwtsd.ac.uk::bec56a59-1c82-4687-b251-0296a490f0b6" providerId="AD" clId="Web-{03B7CD9C-9D51-C06C-8123-E771FEA86B31}" dt="2024-12-08T21:48:23.362" v="10"/>
          <ac:spMkLst>
            <pc:docMk/>
            <pc:sldMk cId="2657495642" sldId="263"/>
            <ac:spMk id="27" creationId="{63C1A86C-B1A8-4AEC-B001-595C91716E77}"/>
          </ac:spMkLst>
        </pc:spChg>
        <pc:picChg chg="add mod">
          <ac:chgData name="Sophie Scott (2416712)" userId="S::2416712@student.uwtsd.ac.uk::bec56a59-1c82-4687-b251-0296a490f0b6" providerId="AD" clId="Web-{03B7CD9C-9D51-C06C-8123-E771FEA86B31}" dt="2024-12-08T21:48:23.362" v="10"/>
          <ac:picMkLst>
            <pc:docMk/>
            <pc:sldMk cId="2657495642" sldId="263"/>
            <ac:picMk id="3" creationId="{4649C638-3DEE-7078-F30B-50DEC267F945}"/>
          </ac:picMkLst>
        </pc:picChg>
        <pc:picChg chg="mod">
          <ac:chgData name="Sophie Scott (2416712)" userId="S::2416712@student.uwtsd.ac.uk::bec56a59-1c82-4687-b251-0296a490f0b6" providerId="AD" clId="Web-{03B7CD9C-9D51-C06C-8123-E771FEA86B31}" dt="2024-12-11T22:04:09.568" v="682" actId="1076"/>
          <ac:picMkLst>
            <pc:docMk/>
            <pc:sldMk cId="2657495642" sldId="263"/>
            <ac:picMk id="4" creationId="{310CF70E-095F-6F92-4E94-4C9FE361A12E}"/>
          </ac:picMkLst>
        </pc:picChg>
      </pc:sldChg>
      <pc:sldChg chg="addSp delSp modSp addAnim">
        <pc:chgData name="Sophie Scott (2416712)" userId="S::2416712@student.uwtsd.ac.uk::bec56a59-1c82-4687-b251-0296a490f0b6" providerId="AD" clId="Web-{03B7CD9C-9D51-C06C-8123-E771FEA86B31}" dt="2024-12-11T23:32:27.819" v="716"/>
        <pc:sldMkLst>
          <pc:docMk/>
          <pc:sldMk cId="3615953122" sldId="264"/>
        </pc:sldMkLst>
        <pc:spChg chg="mod">
          <ac:chgData name="Sophie Scott (2416712)" userId="S::2416712@student.uwtsd.ac.uk::bec56a59-1c82-4687-b251-0296a490f0b6" providerId="AD" clId="Web-{03B7CD9C-9D51-C06C-8123-E771FEA86B31}" dt="2024-12-09T20:54:40.186" v="558" actId="20577"/>
          <ac:spMkLst>
            <pc:docMk/>
            <pc:sldMk cId="3615953122" sldId="264"/>
            <ac:spMk id="2" creationId="{351E0007-F13A-DC1C-6055-BE8223AD8C57}"/>
          </ac:spMkLst>
        </pc:spChg>
        <pc:spChg chg="mod">
          <ac:chgData name="Sophie Scott (2416712)" userId="S::2416712@student.uwtsd.ac.uk::bec56a59-1c82-4687-b251-0296a490f0b6" providerId="AD" clId="Web-{03B7CD9C-9D51-C06C-8123-E771FEA86B31}" dt="2024-12-09T18:35:41.125" v="324" actId="14100"/>
          <ac:spMkLst>
            <pc:docMk/>
            <pc:sldMk cId="3615953122" sldId="264"/>
            <ac:spMk id="8" creationId="{84FF4A0C-1786-33D0-94C6-B16C618D900C}"/>
          </ac:spMkLst>
        </pc:spChg>
        <pc:spChg chg="del">
          <ac:chgData name="Sophie Scott (2416712)" userId="S::2416712@student.uwtsd.ac.uk::bec56a59-1c82-4687-b251-0296a490f0b6" providerId="AD" clId="Web-{03B7CD9C-9D51-C06C-8123-E771FEA86B31}" dt="2024-12-09T17:54:13.159" v="262"/>
          <ac:spMkLst>
            <pc:docMk/>
            <pc:sldMk cId="3615953122" sldId="264"/>
            <ac:spMk id="11" creationId="{460B0EFB-53ED-4F35-B05D-F658EA021C65}"/>
          </ac:spMkLst>
        </pc:spChg>
        <pc:spChg chg="del">
          <ac:chgData name="Sophie Scott (2416712)" userId="S::2416712@student.uwtsd.ac.uk::bec56a59-1c82-4687-b251-0296a490f0b6" providerId="AD" clId="Web-{03B7CD9C-9D51-C06C-8123-E771FEA86B31}" dt="2024-12-09T17:54:13.159" v="262"/>
          <ac:spMkLst>
            <pc:docMk/>
            <pc:sldMk cId="3615953122" sldId="264"/>
            <ac:spMk id="13" creationId="{835EF3DD-7D43-4A27-8967-A92FD8CC9365}"/>
          </ac:spMkLst>
        </pc:spChg>
        <pc:spChg chg="add del">
          <ac:chgData name="Sophie Scott (2416712)" userId="S::2416712@student.uwtsd.ac.uk::bec56a59-1c82-4687-b251-0296a490f0b6" providerId="AD" clId="Web-{03B7CD9C-9D51-C06C-8123-E771FEA86B31}" dt="2024-12-09T18:22:31.356" v="316"/>
          <ac:spMkLst>
            <pc:docMk/>
            <pc:sldMk cId="3615953122" sldId="264"/>
            <ac:spMk id="18" creationId="{63F5877B-98C7-49DD-83AB-0F6F57CB6543}"/>
          </ac:spMkLst>
        </pc:spChg>
        <pc:spChg chg="add del">
          <ac:chgData name="Sophie Scott (2416712)" userId="S::2416712@student.uwtsd.ac.uk::bec56a59-1c82-4687-b251-0296a490f0b6" providerId="AD" clId="Web-{03B7CD9C-9D51-C06C-8123-E771FEA86B31}" dt="2024-12-09T18:22:31.356" v="316"/>
          <ac:spMkLst>
            <pc:docMk/>
            <pc:sldMk cId="3615953122" sldId="264"/>
            <ac:spMk id="20" creationId="{4EA91930-66BC-4C41-B4F5-C31EB216F64B}"/>
          </ac:spMkLst>
        </pc:spChg>
        <pc:spChg chg="add del">
          <ac:chgData name="Sophie Scott (2416712)" userId="S::2416712@student.uwtsd.ac.uk::bec56a59-1c82-4687-b251-0296a490f0b6" providerId="AD" clId="Web-{03B7CD9C-9D51-C06C-8123-E771FEA86B31}" dt="2024-12-09T18:22:31.356" v="316"/>
          <ac:spMkLst>
            <pc:docMk/>
            <pc:sldMk cId="3615953122" sldId="264"/>
            <ac:spMk id="22" creationId="{6313CF8F-B436-401E-9575-DE0F8E8B5B17}"/>
          </ac:spMkLst>
        </pc:spChg>
        <pc:spChg chg="add del">
          <ac:chgData name="Sophie Scott (2416712)" userId="S::2416712@student.uwtsd.ac.uk::bec56a59-1c82-4687-b251-0296a490f0b6" providerId="AD" clId="Web-{03B7CD9C-9D51-C06C-8123-E771FEA86B31}" dt="2024-12-09T18:22:31.356" v="316"/>
          <ac:spMkLst>
            <pc:docMk/>
            <pc:sldMk cId="3615953122" sldId="264"/>
            <ac:spMk id="24" creationId="{2A38CFE9-C30A-4551-ACCB-D5808FBC39CD}"/>
          </ac:spMkLst>
        </pc:spChg>
        <pc:spChg chg="add">
          <ac:chgData name="Sophie Scott (2416712)" userId="S::2416712@student.uwtsd.ac.uk::bec56a59-1c82-4687-b251-0296a490f0b6" providerId="AD" clId="Web-{03B7CD9C-9D51-C06C-8123-E771FEA86B31}" dt="2024-12-09T17:54:13.159" v="262"/>
          <ac:spMkLst>
            <pc:docMk/>
            <pc:sldMk cId="3615953122" sldId="264"/>
            <ac:spMk id="26" creationId="{67EF550F-47CE-4FB2-9DAC-12AD835C833D}"/>
          </ac:spMkLst>
        </pc:spChg>
        <pc:spChg chg="add">
          <ac:chgData name="Sophie Scott (2416712)" userId="S::2416712@student.uwtsd.ac.uk::bec56a59-1c82-4687-b251-0296a490f0b6" providerId="AD" clId="Web-{03B7CD9C-9D51-C06C-8123-E771FEA86B31}" dt="2024-12-09T18:22:31.356" v="316"/>
          <ac:spMkLst>
            <pc:docMk/>
            <pc:sldMk cId="3615953122" sldId="264"/>
            <ac:spMk id="31" creationId="{63F5877B-98C7-49DD-83AB-0F6F57CB6543}"/>
          </ac:spMkLst>
        </pc:spChg>
        <pc:spChg chg="add">
          <ac:chgData name="Sophie Scott (2416712)" userId="S::2416712@student.uwtsd.ac.uk::bec56a59-1c82-4687-b251-0296a490f0b6" providerId="AD" clId="Web-{03B7CD9C-9D51-C06C-8123-E771FEA86B31}" dt="2024-12-09T18:22:31.356" v="316"/>
          <ac:spMkLst>
            <pc:docMk/>
            <pc:sldMk cId="3615953122" sldId="264"/>
            <ac:spMk id="33" creationId="{4EA91930-66BC-4C41-B4F5-C31EB216F64B}"/>
          </ac:spMkLst>
        </pc:spChg>
        <pc:spChg chg="add">
          <ac:chgData name="Sophie Scott (2416712)" userId="S::2416712@student.uwtsd.ac.uk::bec56a59-1c82-4687-b251-0296a490f0b6" providerId="AD" clId="Web-{03B7CD9C-9D51-C06C-8123-E771FEA86B31}" dt="2024-12-09T18:22:31.356" v="316"/>
          <ac:spMkLst>
            <pc:docMk/>
            <pc:sldMk cId="3615953122" sldId="264"/>
            <ac:spMk id="35" creationId="{6313CF8F-B436-401E-9575-DE0F8E8B5B17}"/>
          </ac:spMkLst>
        </pc:spChg>
        <pc:spChg chg="add">
          <ac:chgData name="Sophie Scott (2416712)" userId="S::2416712@student.uwtsd.ac.uk::bec56a59-1c82-4687-b251-0296a490f0b6" providerId="AD" clId="Web-{03B7CD9C-9D51-C06C-8123-E771FEA86B31}" dt="2024-12-09T18:22:31.356" v="316"/>
          <ac:spMkLst>
            <pc:docMk/>
            <pc:sldMk cId="3615953122" sldId="264"/>
            <ac:spMk id="37" creationId="{2A38CFE9-C30A-4551-ACCB-D5808FBC39CD}"/>
          </ac:spMkLst>
        </pc:spChg>
        <pc:spChg chg="add">
          <ac:chgData name="Sophie Scott (2416712)" userId="S::2416712@student.uwtsd.ac.uk::bec56a59-1c82-4687-b251-0296a490f0b6" providerId="AD" clId="Web-{03B7CD9C-9D51-C06C-8123-E771FEA86B31}" dt="2024-12-09T18:22:31.356" v="316"/>
          <ac:spMkLst>
            <pc:docMk/>
            <pc:sldMk cId="3615953122" sldId="264"/>
            <ac:spMk id="39" creationId="{67EF550F-47CE-4FB2-9DAC-12AD835C833D}"/>
          </ac:spMkLst>
        </pc:spChg>
        <pc:picChg chg="add del mod ord">
          <ac:chgData name="Sophie Scott (2416712)" userId="S::2416712@student.uwtsd.ac.uk::bec56a59-1c82-4687-b251-0296a490f0b6" providerId="AD" clId="Web-{03B7CD9C-9D51-C06C-8123-E771FEA86B31}" dt="2024-12-09T18:22:26.341" v="314"/>
          <ac:picMkLst>
            <pc:docMk/>
            <pc:sldMk cId="3615953122" sldId="264"/>
            <ac:picMk id="3" creationId="{74A0B608-8C66-7397-DDFA-B221267CA1DB}"/>
          </ac:picMkLst>
        </pc:picChg>
        <pc:picChg chg="add mod">
          <ac:chgData name="Sophie Scott (2416712)" userId="S::2416712@student.uwtsd.ac.uk::bec56a59-1c82-4687-b251-0296a490f0b6" providerId="AD" clId="Web-{03B7CD9C-9D51-C06C-8123-E771FEA86B31}" dt="2024-12-09T18:22:27.481" v="315"/>
          <ac:picMkLst>
            <pc:docMk/>
            <pc:sldMk cId="3615953122" sldId="264"/>
            <ac:picMk id="5" creationId="{867C70FA-362B-5CEE-00C7-A1BF873225A3}"/>
          </ac:picMkLst>
        </pc:picChg>
      </pc:sldChg>
      <pc:sldChg chg="del">
        <pc:chgData name="Sophie Scott (2416712)" userId="S::2416712@student.uwtsd.ac.uk::bec56a59-1c82-4687-b251-0296a490f0b6" providerId="AD" clId="Web-{03B7CD9C-9D51-C06C-8123-E771FEA86B31}" dt="2024-12-11T20:54:26.793" v="561"/>
        <pc:sldMkLst>
          <pc:docMk/>
          <pc:sldMk cId="2355368400" sldId="265"/>
        </pc:sldMkLst>
      </pc:sldChg>
      <pc:sldChg chg="modSp del ord">
        <pc:chgData name="Sophie Scott (2416712)" userId="S::2416712@student.uwtsd.ac.uk::bec56a59-1c82-4687-b251-0296a490f0b6" providerId="AD" clId="Web-{03B7CD9C-9D51-C06C-8123-E771FEA86B31}" dt="2024-12-11T20:54:23.731" v="560"/>
        <pc:sldMkLst>
          <pc:docMk/>
          <pc:sldMk cId="3537851014" sldId="266"/>
        </pc:sldMkLst>
        <pc:spChg chg="mod">
          <ac:chgData name="Sophie Scott (2416712)" userId="S::2416712@student.uwtsd.ac.uk::bec56a59-1c82-4687-b251-0296a490f0b6" providerId="AD" clId="Web-{03B7CD9C-9D51-C06C-8123-E771FEA86B31}" dt="2024-12-11T20:54:17.996" v="559" actId="20577"/>
          <ac:spMkLst>
            <pc:docMk/>
            <pc:sldMk cId="3537851014" sldId="266"/>
            <ac:spMk id="2" creationId="{78E6139E-EF65-99AE-3DB8-9E38C8411AD9}"/>
          </ac:spMkLst>
        </pc:spChg>
      </pc:sldChg>
      <pc:sldChg chg="modSp">
        <pc:chgData name="Sophie Scott (2416712)" userId="S::2416712@student.uwtsd.ac.uk::bec56a59-1c82-4687-b251-0296a490f0b6" providerId="AD" clId="Web-{03B7CD9C-9D51-C06C-8123-E771FEA86B31}" dt="2024-12-08T22:00:35.944" v="152" actId="20577"/>
        <pc:sldMkLst>
          <pc:docMk/>
          <pc:sldMk cId="868381261" sldId="268"/>
        </pc:sldMkLst>
        <pc:spChg chg="mod">
          <ac:chgData name="Sophie Scott (2416712)" userId="S::2416712@student.uwtsd.ac.uk::bec56a59-1c82-4687-b251-0296a490f0b6" providerId="AD" clId="Web-{03B7CD9C-9D51-C06C-8123-E771FEA86B31}" dt="2024-12-08T22:00:35.944" v="152" actId="20577"/>
          <ac:spMkLst>
            <pc:docMk/>
            <pc:sldMk cId="868381261" sldId="268"/>
            <ac:spMk id="3" creationId="{3499292C-6762-F041-4948-4F5C08D57230}"/>
          </ac:spMkLst>
        </pc:spChg>
      </pc:sldChg>
      <pc:sldChg chg="addSp delSp modSp mod ord modTransition setBg">
        <pc:chgData name="Sophie Scott (2416712)" userId="S::2416712@student.uwtsd.ac.uk::bec56a59-1c82-4687-b251-0296a490f0b6" providerId="AD" clId="Web-{03B7CD9C-9D51-C06C-8123-E771FEA86B31}" dt="2024-12-11T23:33:32.868" v="717"/>
        <pc:sldMkLst>
          <pc:docMk/>
          <pc:sldMk cId="3278025773" sldId="269"/>
        </pc:sldMkLst>
        <pc:spChg chg="mod ord">
          <ac:chgData name="Sophie Scott (2416712)" userId="S::2416712@student.uwtsd.ac.uk::bec56a59-1c82-4687-b251-0296a490f0b6" providerId="AD" clId="Web-{03B7CD9C-9D51-C06C-8123-E771FEA86B31}" dt="2024-12-11T22:28:21.903" v="695"/>
          <ac:spMkLst>
            <pc:docMk/>
            <pc:sldMk cId="3278025773" sldId="269"/>
            <ac:spMk id="2" creationId="{332F95B9-0DE8-6CA4-2C16-5D9463E0EAAB}"/>
          </ac:spMkLst>
        </pc:spChg>
        <pc:spChg chg="del">
          <ac:chgData name="Sophie Scott (2416712)" userId="S::2416712@student.uwtsd.ac.uk::bec56a59-1c82-4687-b251-0296a490f0b6" providerId="AD" clId="Web-{03B7CD9C-9D51-C06C-8123-E771FEA86B31}" dt="2024-12-11T20:59:58.942" v="570"/>
          <ac:spMkLst>
            <pc:docMk/>
            <pc:sldMk cId="3278025773" sldId="269"/>
            <ac:spMk id="3" creationId="{080D14ED-8EAE-E228-B655-FE36F7525C97}"/>
          </ac:spMkLst>
        </pc:spChg>
        <pc:spChg chg="add del mod">
          <ac:chgData name="Sophie Scott (2416712)" userId="S::2416712@student.uwtsd.ac.uk::bec56a59-1c82-4687-b251-0296a490f0b6" providerId="AD" clId="Web-{03B7CD9C-9D51-C06C-8123-E771FEA86B31}" dt="2024-12-11T22:26:58.117" v="692"/>
          <ac:spMkLst>
            <pc:docMk/>
            <pc:sldMk cId="3278025773" sldId="269"/>
            <ac:spMk id="4" creationId="{8C64CA08-9D10-72E1-E7E6-4356E5BD4A70}"/>
          </ac:spMkLst>
        </pc:spChg>
        <pc:spChg chg="add del mod">
          <ac:chgData name="Sophie Scott (2416712)" userId="S::2416712@student.uwtsd.ac.uk::bec56a59-1c82-4687-b251-0296a490f0b6" providerId="AD" clId="Web-{03B7CD9C-9D51-C06C-8123-E771FEA86B31}" dt="2024-12-11T21:00:31.990" v="572"/>
          <ac:spMkLst>
            <pc:docMk/>
            <pc:sldMk cId="3278025773" sldId="269"/>
            <ac:spMk id="6" creationId="{61CB4FCE-51D4-0E91-4F67-C5A8315CDD15}"/>
          </ac:spMkLst>
        </pc:spChg>
        <pc:spChg chg="add del mod">
          <ac:chgData name="Sophie Scott (2416712)" userId="S::2416712@student.uwtsd.ac.uk::bec56a59-1c82-4687-b251-0296a490f0b6" providerId="AD" clId="Web-{03B7CD9C-9D51-C06C-8123-E771FEA86B31}" dt="2024-12-11T22:28:18.637" v="694"/>
          <ac:spMkLst>
            <pc:docMk/>
            <pc:sldMk cId="3278025773" sldId="269"/>
            <ac:spMk id="8" creationId="{A1411BAD-C311-408D-8FC7-354CC70A645D}"/>
          </ac:spMkLst>
        </pc:spChg>
        <pc:spChg chg="add del mod">
          <ac:chgData name="Sophie Scott (2416712)" userId="S::2416712@student.uwtsd.ac.uk::bec56a59-1c82-4687-b251-0296a490f0b6" providerId="AD" clId="Web-{03B7CD9C-9D51-C06C-8123-E771FEA86B31}" dt="2024-12-11T21:02:15.336" v="587"/>
          <ac:spMkLst>
            <pc:docMk/>
            <pc:sldMk cId="3278025773" sldId="269"/>
            <ac:spMk id="8" creationId="{E795FFF5-E01D-3C3B-22AA-97ABE375B12F}"/>
          </ac:spMkLst>
        </pc:spChg>
        <pc:spChg chg="add del">
          <ac:chgData name="Sophie Scott (2416712)" userId="S::2416712@student.uwtsd.ac.uk::bec56a59-1c82-4687-b251-0296a490f0b6" providerId="AD" clId="Web-{03B7CD9C-9D51-C06C-8123-E771FEA86B31}" dt="2024-12-11T21:01:56.414" v="579"/>
          <ac:spMkLst>
            <pc:docMk/>
            <pc:sldMk cId="3278025773" sldId="269"/>
            <ac:spMk id="15" creationId="{670CEDEF-4F34-412E-84EE-329C1E936AF5}"/>
          </ac:spMkLst>
        </pc:spChg>
        <pc:spChg chg="add del">
          <ac:chgData name="Sophie Scott (2416712)" userId="S::2416712@student.uwtsd.ac.uk::bec56a59-1c82-4687-b251-0296a490f0b6" providerId="AD" clId="Web-{03B7CD9C-9D51-C06C-8123-E771FEA86B31}" dt="2024-12-11T21:01:56.414" v="579"/>
          <ac:spMkLst>
            <pc:docMk/>
            <pc:sldMk cId="3278025773" sldId="269"/>
            <ac:spMk id="16" creationId="{BCED4D40-4B67-4331-AC48-79B82B4A47D8}"/>
          </ac:spMkLst>
        </pc:spChg>
        <pc:spChg chg="add del">
          <ac:chgData name="Sophie Scott (2416712)" userId="S::2416712@student.uwtsd.ac.uk::bec56a59-1c82-4687-b251-0296a490f0b6" providerId="AD" clId="Web-{03B7CD9C-9D51-C06C-8123-E771FEA86B31}" dt="2024-12-11T21:01:59.539" v="581"/>
          <ac:spMkLst>
            <pc:docMk/>
            <pc:sldMk cId="3278025773" sldId="269"/>
            <ac:spMk id="18" creationId="{93245F62-CCC4-49E4-B95B-EA6C1E790510}"/>
          </ac:spMkLst>
        </pc:spChg>
        <pc:spChg chg="add del">
          <ac:chgData name="Sophie Scott (2416712)" userId="S::2416712@student.uwtsd.ac.uk::bec56a59-1c82-4687-b251-0296a490f0b6" providerId="AD" clId="Web-{03B7CD9C-9D51-C06C-8123-E771FEA86B31}" dt="2024-12-11T21:01:59.539" v="581"/>
          <ac:spMkLst>
            <pc:docMk/>
            <pc:sldMk cId="3278025773" sldId="269"/>
            <ac:spMk id="19" creationId="{E6C0DD6B-6AA3-448F-9B99-8386295BC1B4}"/>
          </ac:spMkLst>
        </pc:spChg>
        <pc:spChg chg="add">
          <ac:chgData name="Sophie Scott (2416712)" userId="S::2416712@student.uwtsd.ac.uk::bec56a59-1c82-4687-b251-0296a490f0b6" providerId="AD" clId="Web-{03B7CD9C-9D51-C06C-8123-E771FEA86B31}" dt="2024-12-11T22:28:21.903" v="695"/>
          <ac:spMkLst>
            <pc:docMk/>
            <pc:sldMk cId="3278025773" sldId="269"/>
            <ac:spMk id="26" creationId="{37C89E4B-3C9F-44B9-8B86-D9E3D112D8EC}"/>
          </ac:spMkLst>
        </pc:spChg>
        <pc:picChg chg="add del mod ord">
          <ac:chgData name="Sophie Scott (2416712)" userId="S::2416712@student.uwtsd.ac.uk::bec56a59-1c82-4687-b251-0296a490f0b6" providerId="AD" clId="Web-{03B7CD9C-9D51-C06C-8123-E771FEA86B31}" dt="2024-12-11T21:00:10.005" v="571"/>
          <ac:picMkLst>
            <pc:docMk/>
            <pc:sldMk cId="3278025773" sldId="269"/>
            <ac:picMk id="4" creationId="{C2A14378-7386-BDCC-BC15-C359848D6ECF}"/>
          </ac:picMkLst>
        </pc:picChg>
        <pc:picChg chg="add del mod ord">
          <ac:chgData name="Sophie Scott (2416712)" userId="S::2416712@student.uwtsd.ac.uk::bec56a59-1c82-4687-b251-0296a490f0b6" providerId="AD" clId="Web-{03B7CD9C-9D51-C06C-8123-E771FEA86B31}" dt="2024-12-11T22:27:43.432" v="693"/>
          <ac:picMkLst>
            <pc:docMk/>
            <pc:sldMk cId="3278025773" sldId="269"/>
            <ac:picMk id="5" creationId="{8ACC65D1-01FF-9DA7-FAA1-F3D99DE3442D}"/>
          </ac:picMkLst>
        </pc:picChg>
        <pc:picChg chg="add del mod ord">
          <ac:chgData name="Sophie Scott (2416712)" userId="S::2416712@student.uwtsd.ac.uk::bec56a59-1c82-4687-b251-0296a490f0b6" providerId="AD" clId="Web-{03B7CD9C-9D51-C06C-8123-E771FEA86B31}" dt="2024-12-11T22:26:26.834" v="691"/>
          <ac:picMkLst>
            <pc:docMk/>
            <pc:sldMk cId="3278025773" sldId="269"/>
            <ac:picMk id="7" creationId="{8BF5E5D6-3C93-6F78-D79A-C2494AB49D9A}"/>
          </ac:picMkLst>
        </pc:picChg>
        <pc:picChg chg="add mod ord">
          <ac:chgData name="Sophie Scott (2416712)" userId="S::2416712@student.uwtsd.ac.uk::bec56a59-1c82-4687-b251-0296a490f0b6" providerId="AD" clId="Web-{03B7CD9C-9D51-C06C-8123-E771FEA86B31}" dt="2024-12-11T22:28:21.903" v="695"/>
          <ac:picMkLst>
            <pc:docMk/>
            <pc:sldMk cId="3278025773" sldId="269"/>
            <ac:picMk id="9" creationId="{3F72DD7E-C04D-3899-809C-266CDB016BB7}"/>
          </ac:picMkLst>
        </pc:picChg>
        <pc:cxnChg chg="add del">
          <ac:chgData name="Sophie Scott (2416712)" userId="S::2416712@student.uwtsd.ac.uk::bec56a59-1c82-4687-b251-0296a490f0b6" providerId="AD" clId="Web-{03B7CD9C-9D51-C06C-8123-E771FEA86B31}" dt="2024-12-11T21:01:48.258" v="577"/>
          <ac:cxnSpMkLst>
            <pc:docMk/>
            <pc:sldMk cId="3278025773" sldId="269"/>
            <ac:cxnSpMk id="13" creationId="{7667AA61-5C27-F30F-D229-06CBE5709F33}"/>
          </ac:cxnSpMkLst>
        </pc:cxnChg>
        <pc:cxnChg chg="add del">
          <ac:chgData name="Sophie Scott (2416712)" userId="S::2416712@student.uwtsd.ac.uk::bec56a59-1c82-4687-b251-0296a490f0b6" providerId="AD" clId="Web-{03B7CD9C-9D51-C06C-8123-E771FEA86B31}" dt="2024-12-11T22:28:21.903" v="695"/>
          <ac:cxnSpMkLst>
            <pc:docMk/>
            <pc:sldMk cId="3278025773" sldId="269"/>
            <ac:cxnSpMk id="21" creationId="{7667AA61-5C27-F30F-D229-06CBE5709F33}"/>
          </ac:cxnSpMkLst>
        </pc:cxnChg>
        <pc:cxnChg chg="add">
          <ac:chgData name="Sophie Scott (2416712)" userId="S::2416712@student.uwtsd.ac.uk::bec56a59-1c82-4687-b251-0296a490f0b6" providerId="AD" clId="Web-{03B7CD9C-9D51-C06C-8123-E771FEA86B31}" dt="2024-12-11T22:28:21.903" v="695"/>
          <ac:cxnSpMkLst>
            <pc:docMk/>
            <pc:sldMk cId="3278025773" sldId="269"/>
            <ac:cxnSpMk id="28" creationId="{AA2EAA10-076F-46BD-8F0F-B9A2FB77A85C}"/>
          </ac:cxnSpMkLst>
        </pc:cxnChg>
        <pc:cxnChg chg="add">
          <ac:chgData name="Sophie Scott (2416712)" userId="S::2416712@student.uwtsd.ac.uk::bec56a59-1c82-4687-b251-0296a490f0b6" providerId="AD" clId="Web-{03B7CD9C-9D51-C06C-8123-E771FEA86B31}" dt="2024-12-11T22:28:21.903" v="695"/>
          <ac:cxnSpMkLst>
            <pc:docMk/>
            <pc:sldMk cId="3278025773" sldId="269"/>
            <ac:cxnSpMk id="30" creationId="{D891E407-403B-4764-86C9-33A56D3BCAA3}"/>
          </ac:cxnSpMkLst>
        </pc:cxnChg>
      </pc:sldChg>
      <pc:sldChg chg="modSp del ord">
        <pc:chgData name="Sophie Scott (2416712)" userId="S::2416712@student.uwtsd.ac.uk::bec56a59-1c82-4687-b251-0296a490f0b6" providerId="AD" clId="Web-{03B7CD9C-9D51-C06C-8123-E771FEA86B31}" dt="2024-12-11T22:30:59.725" v="696"/>
        <pc:sldMkLst>
          <pc:docMk/>
          <pc:sldMk cId="3994787759" sldId="270"/>
        </pc:sldMkLst>
        <pc:spChg chg="mod">
          <ac:chgData name="Sophie Scott (2416712)" userId="S::2416712@student.uwtsd.ac.uk::bec56a59-1c82-4687-b251-0296a490f0b6" providerId="AD" clId="Web-{03B7CD9C-9D51-C06C-8123-E771FEA86B31}" dt="2024-12-09T20:10:44.609" v="342" actId="20577"/>
          <ac:spMkLst>
            <pc:docMk/>
            <pc:sldMk cId="3994787759" sldId="270"/>
            <ac:spMk id="3" creationId="{A4631821-3865-0A7C-CA2D-BC61BF19E141}"/>
          </ac:spMkLst>
        </pc:spChg>
      </pc:sldChg>
      <pc:sldChg chg="modSp del ord">
        <pc:chgData name="Sophie Scott (2416712)" userId="S::2416712@student.uwtsd.ac.uk::bec56a59-1c82-4687-b251-0296a490f0b6" providerId="AD" clId="Web-{03B7CD9C-9D51-C06C-8123-E771FEA86B31}" dt="2024-12-11T22:33:15.373" v="697"/>
        <pc:sldMkLst>
          <pc:docMk/>
          <pc:sldMk cId="1755633407" sldId="271"/>
        </pc:sldMkLst>
        <pc:spChg chg="mod">
          <ac:chgData name="Sophie Scott (2416712)" userId="S::2416712@student.uwtsd.ac.uk::bec56a59-1c82-4687-b251-0296a490f0b6" providerId="AD" clId="Web-{03B7CD9C-9D51-C06C-8123-E771FEA86B31}" dt="2024-12-09T18:01:34.406" v="283" actId="20577"/>
          <ac:spMkLst>
            <pc:docMk/>
            <pc:sldMk cId="1755633407" sldId="271"/>
            <ac:spMk id="2" creationId="{74E51703-4385-0249-0FD7-7DE8CFB13748}"/>
          </ac:spMkLst>
        </pc:spChg>
      </pc:sldChg>
      <pc:sldChg chg="modSp">
        <pc:chgData name="Sophie Scott (2416712)" userId="S::2416712@student.uwtsd.ac.uk::bec56a59-1c82-4687-b251-0296a490f0b6" providerId="AD" clId="Web-{03B7CD9C-9D51-C06C-8123-E771FEA86B31}" dt="2024-12-09T18:02:02.704" v="298" actId="20577"/>
        <pc:sldMkLst>
          <pc:docMk/>
          <pc:sldMk cId="2444101193" sldId="272"/>
        </pc:sldMkLst>
        <pc:spChg chg="mod">
          <ac:chgData name="Sophie Scott (2416712)" userId="S::2416712@student.uwtsd.ac.uk::bec56a59-1c82-4687-b251-0296a490f0b6" providerId="AD" clId="Web-{03B7CD9C-9D51-C06C-8123-E771FEA86B31}" dt="2024-12-09T18:02:02.704" v="298" actId="20577"/>
          <ac:spMkLst>
            <pc:docMk/>
            <pc:sldMk cId="2444101193" sldId="272"/>
            <ac:spMk id="2" creationId="{E6BCA283-8EF0-3832-43B8-9C19DB0F5C5B}"/>
          </ac:spMkLst>
        </pc:spChg>
      </pc:sldChg>
      <pc:sldChg chg="modSp del ord">
        <pc:chgData name="Sophie Scott (2416712)" userId="S::2416712@student.uwtsd.ac.uk::bec56a59-1c82-4687-b251-0296a490f0b6" providerId="AD" clId="Web-{03B7CD9C-9D51-C06C-8123-E771FEA86B31}" dt="2024-12-12T13:44:44.894" v="756"/>
        <pc:sldMkLst>
          <pc:docMk/>
          <pc:sldMk cId="328473806" sldId="273"/>
        </pc:sldMkLst>
        <pc:spChg chg="mod">
          <ac:chgData name="Sophie Scott (2416712)" userId="S::2416712@student.uwtsd.ac.uk::bec56a59-1c82-4687-b251-0296a490f0b6" providerId="AD" clId="Web-{03B7CD9C-9D51-C06C-8123-E771FEA86B31}" dt="2024-12-09T18:02:46.439" v="305" actId="20577"/>
          <ac:spMkLst>
            <pc:docMk/>
            <pc:sldMk cId="328473806" sldId="273"/>
            <ac:spMk id="2" creationId="{915DF61D-525D-0AA7-312B-E849D7DE1496}"/>
          </ac:spMkLst>
        </pc:spChg>
      </pc:sldChg>
      <pc:sldChg chg="del">
        <pc:chgData name="Sophie Scott (2416712)" userId="S::2416712@student.uwtsd.ac.uk::bec56a59-1c82-4687-b251-0296a490f0b6" providerId="AD" clId="Web-{03B7CD9C-9D51-C06C-8123-E771FEA86B31}" dt="2024-12-09T20:48:43.195" v="513"/>
        <pc:sldMkLst>
          <pc:docMk/>
          <pc:sldMk cId="2703946655" sldId="274"/>
        </pc:sldMkLst>
      </pc:sldChg>
      <pc:sldChg chg="modSp">
        <pc:chgData name="Sophie Scott (2416712)" userId="S::2416712@student.uwtsd.ac.uk::bec56a59-1c82-4687-b251-0296a490f0b6" providerId="AD" clId="Web-{03B7CD9C-9D51-C06C-8123-E771FEA86B31}" dt="2024-12-12T13:44:49.707" v="757" actId="20577"/>
        <pc:sldMkLst>
          <pc:docMk/>
          <pc:sldMk cId="3011799221" sldId="275"/>
        </pc:sldMkLst>
        <pc:spChg chg="mod">
          <ac:chgData name="Sophie Scott (2416712)" userId="S::2416712@student.uwtsd.ac.uk::bec56a59-1c82-4687-b251-0296a490f0b6" providerId="AD" clId="Web-{03B7CD9C-9D51-C06C-8123-E771FEA86B31}" dt="2024-12-09T18:02:53.737" v="310" actId="20577"/>
          <ac:spMkLst>
            <pc:docMk/>
            <pc:sldMk cId="3011799221" sldId="275"/>
            <ac:spMk id="2" creationId="{8C82303E-EC5B-0411-0176-D46DA72FDCA8}"/>
          </ac:spMkLst>
        </pc:spChg>
        <pc:spChg chg="mod">
          <ac:chgData name="Sophie Scott (2416712)" userId="S::2416712@student.uwtsd.ac.uk::bec56a59-1c82-4687-b251-0296a490f0b6" providerId="AD" clId="Web-{03B7CD9C-9D51-C06C-8123-E771FEA86B31}" dt="2024-12-12T13:44:49.707" v="757" actId="20577"/>
          <ac:spMkLst>
            <pc:docMk/>
            <pc:sldMk cId="3011799221" sldId="275"/>
            <ac:spMk id="3" creationId="{0B41E288-70AB-CBAD-34A2-A7AEC00E6309}"/>
          </ac:spMkLst>
        </pc:spChg>
      </pc:sldChg>
      <pc:sldChg chg="addSp delSp modSp delAnim">
        <pc:chgData name="Sophie Scott (2416712)" userId="S::2416712@student.uwtsd.ac.uk::bec56a59-1c82-4687-b251-0296a490f0b6" providerId="AD" clId="Web-{03B7CD9C-9D51-C06C-8123-E771FEA86B31}" dt="2024-12-09T20:54:29.233" v="556" actId="20577"/>
        <pc:sldMkLst>
          <pc:docMk/>
          <pc:sldMk cId="2278918232" sldId="278"/>
        </pc:sldMkLst>
        <pc:spChg chg="mod ord">
          <ac:chgData name="Sophie Scott (2416712)" userId="S::2416712@student.uwtsd.ac.uk::bec56a59-1c82-4687-b251-0296a490f0b6" providerId="AD" clId="Web-{03B7CD9C-9D51-C06C-8123-E771FEA86B31}" dt="2024-12-09T18:23:59.374" v="317"/>
          <ac:spMkLst>
            <pc:docMk/>
            <pc:sldMk cId="2278918232" sldId="278"/>
            <ac:spMk id="3" creationId="{8FC67A2C-5A36-019A-0256-9057A1E7E4AD}"/>
          </ac:spMkLst>
        </pc:spChg>
        <pc:spChg chg="del">
          <ac:chgData name="Sophie Scott (2416712)" userId="S::2416712@student.uwtsd.ac.uk::bec56a59-1c82-4687-b251-0296a490f0b6" providerId="AD" clId="Web-{03B7CD9C-9D51-C06C-8123-E771FEA86B31}" dt="2024-12-09T17:59:32.762" v="265"/>
          <ac:spMkLst>
            <pc:docMk/>
            <pc:sldMk cId="2278918232" sldId="278"/>
            <ac:spMk id="4" creationId="{5DC03A60-3DC5-9E68-6CE0-6B99C116F5AE}"/>
          </ac:spMkLst>
        </pc:spChg>
        <pc:spChg chg="mod">
          <ac:chgData name="Sophie Scott (2416712)" userId="S::2416712@student.uwtsd.ac.uk::bec56a59-1c82-4687-b251-0296a490f0b6" providerId="AD" clId="Web-{03B7CD9C-9D51-C06C-8123-E771FEA86B31}" dt="2024-12-09T20:54:29.233" v="556" actId="20577"/>
          <ac:spMkLst>
            <pc:docMk/>
            <pc:sldMk cId="2278918232" sldId="278"/>
            <ac:spMk id="6" creationId="{EF2EB559-C3D0-D4E5-42FB-E908329B17D0}"/>
          </ac:spMkLst>
        </pc:spChg>
        <pc:spChg chg="del">
          <ac:chgData name="Sophie Scott (2416712)" userId="S::2416712@student.uwtsd.ac.uk::bec56a59-1c82-4687-b251-0296a490f0b6" providerId="AD" clId="Web-{03B7CD9C-9D51-C06C-8123-E771FEA86B31}" dt="2024-12-09T18:23:59.374" v="317"/>
          <ac:spMkLst>
            <pc:docMk/>
            <pc:sldMk cId="2278918232" sldId="278"/>
            <ac:spMk id="12" creationId="{F13C74B1-5B17-4795-BED0-7140497B445A}"/>
          </ac:spMkLst>
        </pc:spChg>
        <pc:spChg chg="del">
          <ac:chgData name="Sophie Scott (2416712)" userId="S::2416712@student.uwtsd.ac.uk::bec56a59-1c82-4687-b251-0296a490f0b6" providerId="AD" clId="Web-{03B7CD9C-9D51-C06C-8123-E771FEA86B31}" dt="2024-12-09T18:23:59.374" v="317"/>
          <ac:spMkLst>
            <pc:docMk/>
            <pc:sldMk cId="2278918232" sldId="278"/>
            <ac:spMk id="14" creationId="{D4974D33-8DC5-464E-8C6D-BE58F0669C17}"/>
          </ac:spMkLst>
        </pc:spChg>
        <pc:spChg chg="add">
          <ac:chgData name="Sophie Scott (2416712)" userId="S::2416712@student.uwtsd.ac.uk::bec56a59-1c82-4687-b251-0296a490f0b6" providerId="AD" clId="Web-{03B7CD9C-9D51-C06C-8123-E771FEA86B31}" dt="2024-12-09T18:23:59.374" v="317"/>
          <ac:spMkLst>
            <pc:docMk/>
            <pc:sldMk cId="2278918232" sldId="278"/>
            <ac:spMk id="19" creationId="{04812C46-200A-4DEB-A05E-3ED6C68C2387}"/>
          </ac:spMkLst>
        </pc:spChg>
        <pc:spChg chg="add">
          <ac:chgData name="Sophie Scott (2416712)" userId="S::2416712@student.uwtsd.ac.uk::bec56a59-1c82-4687-b251-0296a490f0b6" providerId="AD" clId="Web-{03B7CD9C-9D51-C06C-8123-E771FEA86B31}" dt="2024-12-09T18:23:59.374" v="317"/>
          <ac:spMkLst>
            <pc:docMk/>
            <pc:sldMk cId="2278918232" sldId="278"/>
            <ac:spMk id="21" creationId="{D1EA859B-E555-4109-94F3-6700E046E008}"/>
          </ac:spMkLst>
        </pc:spChg>
        <pc:picChg chg="mod">
          <ac:chgData name="Sophie Scott (2416712)" userId="S::2416712@student.uwtsd.ac.uk::bec56a59-1c82-4687-b251-0296a490f0b6" providerId="AD" clId="Web-{03B7CD9C-9D51-C06C-8123-E771FEA86B31}" dt="2024-12-09T18:23:59.374" v="317"/>
          <ac:picMkLst>
            <pc:docMk/>
            <pc:sldMk cId="2278918232" sldId="278"/>
            <ac:picMk id="7" creationId="{0C739C7D-9D26-4A7C-D18F-12EF622A246C}"/>
          </ac:picMkLst>
        </pc:picChg>
      </pc:sldChg>
      <pc:sldChg chg="addSp delSp modSp new mod ord modTransition setBg addAnim setClrOvrMap">
        <pc:chgData name="Sophie Scott (2416712)" userId="S::2416712@student.uwtsd.ac.uk::bec56a59-1c82-4687-b251-0296a490f0b6" providerId="AD" clId="Web-{03B7CD9C-9D51-C06C-8123-E771FEA86B31}" dt="2024-12-11T23:31:21.911" v="713"/>
        <pc:sldMkLst>
          <pc:docMk/>
          <pc:sldMk cId="473366005" sldId="279"/>
        </pc:sldMkLst>
        <pc:spChg chg="mod ord">
          <ac:chgData name="Sophie Scott (2416712)" userId="S::2416712@student.uwtsd.ac.uk::bec56a59-1c82-4687-b251-0296a490f0b6" providerId="AD" clId="Web-{03B7CD9C-9D51-C06C-8123-E771FEA86B31}" dt="2024-12-09T20:54:12.654" v="554" actId="20577"/>
          <ac:spMkLst>
            <pc:docMk/>
            <pc:sldMk cId="473366005" sldId="279"/>
            <ac:spMk id="2" creationId="{4A88C9F0-F81A-10B4-CC17-FB021E342926}"/>
          </ac:spMkLst>
        </pc:spChg>
        <pc:spChg chg="mod ord">
          <ac:chgData name="Sophie Scott (2416712)" userId="S::2416712@student.uwtsd.ac.uk::bec56a59-1c82-4687-b251-0296a490f0b6" providerId="AD" clId="Web-{03B7CD9C-9D51-C06C-8123-E771FEA86B31}" dt="2024-12-09T20:48:09.039" v="512" actId="1076"/>
          <ac:spMkLst>
            <pc:docMk/>
            <pc:sldMk cId="473366005" sldId="279"/>
            <ac:spMk id="3" creationId="{EA5C76CE-FD9E-FED4-7B19-74219A048C9A}"/>
          </ac:spMkLst>
        </pc:spChg>
        <pc:spChg chg="add del mod">
          <ac:chgData name="Sophie Scott (2416712)" userId="S::2416712@student.uwtsd.ac.uk::bec56a59-1c82-4687-b251-0296a490f0b6" providerId="AD" clId="Web-{03B7CD9C-9D51-C06C-8123-E771FEA86B31}" dt="2024-12-09T20:37:38.668" v="484"/>
          <ac:spMkLst>
            <pc:docMk/>
            <pc:sldMk cId="473366005" sldId="279"/>
            <ac:spMk id="5" creationId="{75AE5BA7-40A8-3775-23D1-FE7298907996}"/>
          </ac:spMkLst>
        </pc:spChg>
        <pc:spChg chg="add del">
          <ac:chgData name="Sophie Scott (2416712)" userId="S::2416712@student.uwtsd.ac.uk::bec56a59-1c82-4687-b251-0296a490f0b6" providerId="AD" clId="Web-{03B7CD9C-9D51-C06C-8123-E771FEA86B31}" dt="2024-12-09T20:41:28.235" v="493"/>
          <ac:spMkLst>
            <pc:docMk/>
            <pc:sldMk cId="473366005" sldId="279"/>
            <ac:spMk id="11" creationId="{04812C46-200A-4DEB-A05E-3ED6C68C2387}"/>
          </ac:spMkLst>
        </pc:spChg>
        <pc:spChg chg="add del">
          <ac:chgData name="Sophie Scott (2416712)" userId="S::2416712@student.uwtsd.ac.uk::bec56a59-1c82-4687-b251-0296a490f0b6" providerId="AD" clId="Web-{03B7CD9C-9D51-C06C-8123-E771FEA86B31}" dt="2024-12-09T20:41:28.235" v="493"/>
          <ac:spMkLst>
            <pc:docMk/>
            <pc:sldMk cId="473366005" sldId="279"/>
            <ac:spMk id="13" creationId="{D1EA859B-E555-4109-94F3-6700E046E008}"/>
          </ac:spMkLst>
        </pc:spChg>
        <pc:spChg chg="add del">
          <ac:chgData name="Sophie Scott (2416712)" userId="S::2416712@student.uwtsd.ac.uk::bec56a59-1c82-4687-b251-0296a490f0b6" providerId="AD" clId="Web-{03B7CD9C-9D51-C06C-8123-E771FEA86B31}" dt="2024-12-09T20:43:29.440" v="505"/>
          <ac:spMkLst>
            <pc:docMk/>
            <pc:sldMk cId="473366005" sldId="279"/>
            <ac:spMk id="15" creationId="{C5E6CFF1-2F42-4E10-9A97-F116F46F53FE}"/>
          </ac:spMkLst>
        </pc:spChg>
        <pc:spChg chg="add del">
          <ac:chgData name="Sophie Scott (2416712)" userId="S::2416712@student.uwtsd.ac.uk::bec56a59-1c82-4687-b251-0296a490f0b6" providerId="AD" clId="Web-{03B7CD9C-9D51-C06C-8123-E771FEA86B31}" dt="2024-12-09T20:43:29.424" v="504"/>
          <ac:spMkLst>
            <pc:docMk/>
            <pc:sldMk cId="473366005" sldId="279"/>
            <ac:spMk id="18" creationId="{D009D6D5-DAC2-4A8B-A17A-E206B9012D09}"/>
          </ac:spMkLst>
        </pc:spChg>
        <pc:spChg chg="add del">
          <ac:chgData name="Sophie Scott (2416712)" userId="S::2416712@student.uwtsd.ac.uk::bec56a59-1c82-4687-b251-0296a490f0b6" providerId="AD" clId="Web-{03B7CD9C-9D51-C06C-8123-E771FEA86B31}" dt="2024-12-09T20:47:08.163" v="508"/>
          <ac:spMkLst>
            <pc:docMk/>
            <pc:sldMk cId="473366005" sldId="279"/>
            <ac:spMk id="20" creationId="{F13C74B1-5B17-4795-BED0-7140497B445A}"/>
          </ac:spMkLst>
        </pc:spChg>
        <pc:spChg chg="add del">
          <ac:chgData name="Sophie Scott (2416712)" userId="S::2416712@student.uwtsd.ac.uk::bec56a59-1c82-4687-b251-0296a490f0b6" providerId="AD" clId="Web-{03B7CD9C-9D51-C06C-8123-E771FEA86B31}" dt="2024-12-09T20:42:03.314" v="496"/>
          <ac:spMkLst>
            <pc:docMk/>
            <pc:sldMk cId="473366005" sldId="279"/>
            <ac:spMk id="21" creationId="{04812C46-200A-4DEB-A05E-3ED6C68C2387}"/>
          </ac:spMkLst>
        </pc:spChg>
        <pc:spChg chg="add del">
          <ac:chgData name="Sophie Scott (2416712)" userId="S::2416712@student.uwtsd.ac.uk::bec56a59-1c82-4687-b251-0296a490f0b6" providerId="AD" clId="Web-{03B7CD9C-9D51-C06C-8123-E771FEA86B31}" dt="2024-12-09T20:47:08.163" v="508"/>
          <ac:spMkLst>
            <pc:docMk/>
            <pc:sldMk cId="473366005" sldId="279"/>
            <ac:spMk id="22" creationId="{D4974D33-8DC5-464E-8C6D-BE58F0669C17}"/>
          </ac:spMkLst>
        </pc:spChg>
        <pc:spChg chg="add del">
          <ac:chgData name="Sophie Scott (2416712)" userId="S::2416712@student.uwtsd.ac.uk::bec56a59-1c82-4687-b251-0296a490f0b6" providerId="AD" clId="Web-{03B7CD9C-9D51-C06C-8123-E771FEA86B31}" dt="2024-12-09T20:42:03.314" v="496"/>
          <ac:spMkLst>
            <pc:docMk/>
            <pc:sldMk cId="473366005" sldId="279"/>
            <ac:spMk id="23" creationId="{D1EA859B-E555-4109-94F3-6700E046E008}"/>
          </ac:spMkLst>
        </pc:spChg>
        <pc:spChg chg="add del">
          <ac:chgData name="Sophie Scott (2416712)" userId="S::2416712@student.uwtsd.ac.uk::bec56a59-1c82-4687-b251-0296a490f0b6" providerId="AD" clId="Web-{03B7CD9C-9D51-C06C-8123-E771FEA86B31}" dt="2024-12-09T20:42:16.392" v="498"/>
          <ac:spMkLst>
            <pc:docMk/>
            <pc:sldMk cId="473366005" sldId="279"/>
            <ac:spMk id="25" creationId="{04812C46-200A-4DEB-A05E-3ED6C68C2387}"/>
          </ac:spMkLst>
        </pc:spChg>
        <pc:spChg chg="add del">
          <ac:chgData name="Sophie Scott (2416712)" userId="S::2416712@student.uwtsd.ac.uk::bec56a59-1c82-4687-b251-0296a490f0b6" providerId="AD" clId="Web-{03B7CD9C-9D51-C06C-8123-E771FEA86B31}" dt="2024-12-09T20:42:16.392" v="498"/>
          <ac:spMkLst>
            <pc:docMk/>
            <pc:sldMk cId="473366005" sldId="279"/>
            <ac:spMk id="26" creationId="{D1EA859B-E555-4109-94F3-6700E046E008}"/>
          </ac:spMkLst>
        </pc:spChg>
        <pc:spChg chg="add del">
          <ac:chgData name="Sophie Scott (2416712)" userId="S::2416712@student.uwtsd.ac.uk::bec56a59-1c82-4687-b251-0296a490f0b6" providerId="AD" clId="Web-{03B7CD9C-9D51-C06C-8123-E771FEA86B31}" dt="2024-12-09T20:47:08.163" v="508"/>
          <ac:spMkLst>
            <pc:docMk/>
            <pc:sldMk cId="473366005" sldId="279"/>
            <ac:spMk id="27" creationId="{C0A1ED06-4733-4020-9C60-81D4D801408D}"/>
          </ac:spMkLst>
        </pc:spChg>
        <pc:spChg chg="add del">
          <ac:chgData name="Sophie Scott (2416712)" userId="S::2416712@student.uwtsd.ac.uk::bec56a59-1c82-4687-b251-0296a490f0b6" providerId="AD" clId="Web-{03B7CD9C-9D51-C06C-8123-E771FEA86B31}" dt="2024-12-09T20:42:42.424" v="500"/>
          <ac:spMkLst>
            <pc:docMk/>
            <pc:sldMk cId="473366005" sldId="279"/>
            <ac:spMk id="28" creationId="{80DF40B2-80F7-4E71-B46C-284163F3654A}"/>
          </ac:spMkLst>
        </pc:spChg>
        <pc:spChg chg="add del">
          <ac:chgData name="Sophie Scott (2416712)" userId="S::2416712@student.uwtsd.ac.uk::bec56a59-1c82-4687-b251-0296a490f0b6" providerId="AD" clId="Web-{03B7CD9C-9D51-C06C-8123-E771FEA86B31}" dt="2024-12-09T20:47:08.163" v="508"/>
          <ac:spMkLst>
            <pc:docMk/>
            <pc:sldMk cId="473366005" sldId="279"/>
            <ac:spMk id="29" creationId="{B0CA3509-3AF9-45FE-93ED-57BB5D5E8E07}"/>
          </ac:spMkLst>
        </pc:spChg>
        <pc:picChg chg="add del mod">
          <ac:chgData name="Sophie Scott (2416712)" userId="S::2416712@student.uwtsd.ac.uk::bec56a59-1c82-4687-b251-0296a490f0b6" providerId="AD" clId="Web-{03B7CD9C-9D51-C06C-8123-E771FEA86B31}" dt="2024-12-09T20:35:29.197" v="479"/>
          <ac:picMkLst>
            <pc:docMk/>
            <pc:sldMk cId="473366005" sldId="279"/>
            <ac:picMk id="4" creationId="{15486821-058A-ED06-DE7C-9B33256F1759}"/>
          </ac:picMkLst>
        </pc:picChg>
        <pc:picChg chg="add mod ord">
          <ac:chgData name="Sophie Scott (2416712)" userId="S::2416712@student.uwtsd.ac.uk::bec56a59-1c82-4687-b251-0296a490f0b6" providerId="AD" clId="Web-{03B7CD9C-9D51-C06C-8123-E771FEA86B31}" dt="2024-12-09T20:47:08.163" v="508"/>
          <ac:picMkLst>
            <pc:docMk/>
            <pc:sldMk cId="473366005" sldId="279"/>
            <ac:picMk id="6" creationId="{4FEDFE04-19F2-AB1E-D306-6CD87AA5C1D3}"/>
          </ac:picMkLst>
        </pc:picChg>
        <pc:picChg chg="add del mod">
          <ac:chgData name="Sophie Scott (2416712)" userId="S::2416712@student.uwtsd.ac.uk::bec56a59-1c82-4687-b251-0296a490f0b6" providerId="AD" clId="Web-{03B7CD9C-9D51-C06C-8123-E771FEA86B31}" dt="2024-12-09T20:47:12.085" v="509"/>
          <ac:picMkLst>
            <pc:docMk/>
            <pc:sldMk cId="473366005" sldId="279"/>
            <ac:picMk id="7" creationId="{F35A1F4B-2385-1403-F28E-F479A2416D89}"/>
          </ac:picMkLst>
        </pc:picChg>
        <pc:cxnChg chg="add del">
          <ac:chgData name="Sophie Scott (2416712)" userId="S::2416712@student.uwtsd.ac.uk::bec56a59-1c82-4687-b251-0296a490f0b6" providerId="AD" clId="Web-{03B7CD9C-9D51-C06C-8123-E771FEA86B31}" dt="2024-12-09T20:43:29.440" v="505"/>
          <ac:cxnSpMkLst>
            <pc:docMk/>
            <pc:sldMk cId="473366005" sldId="279"/>
            <ac:cxnSpMk id="16" creationId="{96A8629B-8289-498B-939B-1CA0C106182C}"/>
          </ac:cxnSpMkLst>
        </pc:cxnChg>
      </pc:sldChg>
      <pc:sldChg chg="addSp delSp modSp new mod modTransition setBg addAnim">
        <pc:chgData name="Sophie Scott (2416712)" userId="S::2416712@student.uwtsd.ac.uk::bec56a59-1c82-4687-b251-0296a490f0b6" providerId="AD" clId="Web-{03B7CD9C-9D51-C06C-8123-E771FEA86B31}" dt="2024-12-11T23:31:41.193" v="714"/>
        <pc:sldMkLst>
          <pc:docMk/>
          <pc:sldMk cId="3625820183" sldId="280"/>
        </pc:sldMkLst>
        <pc:spChg chg="mod">
          <ac:chgData name="Sophie Scott (2416712)" userId="S::2416712@student.uwtsd.ac.uk::bec56a59-1c82-4687-b251-0296a490f0b6" providerId="AD" clId="Web-{03B7CD9C-9D51-C06C-8123-E771FEA86B31}" dt="2024-12-09T20:54:21.342" v="555" actId="20577"/>
          <ac:spMkLst>
            <pc:docMk/>
            <pc:sldMk cId="3625820183" sldId="280"/>
            <ac:spMk id="2" creationId="{2969E317-E7D3-A12E-E661-2EB283AF9586}"/>
          </ac:spMkLst>
        </pc:spChg>
        <pc:spChg chg="del mod">
          <ac:chgData name="Sophie Scott (2416712)" userId="S::2416712@student.uwtsd.ac.uk::bec56a59-1c82-4687-b251-0296a490f0b6" providerId="AD" clId="Web-{03B7CD9C-9D51-C06C-8123-E771FEA86B31}" dt="2024-12-09T20:50:57.167" v="521"/>
          <ac:spMkLst>
            <pc:docMk/>
            <pc:sldMk cId="3625820183" sldId="280"/>
            <ac:spMk id="3" creationId="{1423E8AA-465D-F34D-7D00-C412221127FF}"/>
          </ac:spMkLst>
        </pc:spChg>
        <pc:spChg chg="add del">
          <ac:chgData name="Sophie Scott (2416712)" userId="S::2416712@student.uwtsd.ac.uk::bec56a59-1c82-4687-b251-0296a490f0b6" providerId="AD" clId="Web-{03B7CD9C-9D51-C06C-8123-E771FEA86B31}" dt="2024-12-09T20:50:02.072" v="518"/>
          <ac:spMkLst>
            <pc:docMk/>
            <pc:sldMk cId="3625820183" sldId="280"/>
            <ac:spMk id="9" creationId="{C1DD1A8A-57D5-4A81-AD04-532B043C5611}"/>
          </ac:spMkLst>
        </pc:spChg>
        <pc:spChg chg="add">
          <ac:chgData name="Sophie Scott (2416712)" userId="S::2416712@student.uwtsd.ac.uk::bec56a59-1c82-4687-b251-0296a490f0b6" providerId="AD" clId="Web-{03B7CD9C-9D51-C06C-8123-E771FEA86B31}" dt="2024-12-09T20:50:37.541" v="520"/>
          <ac:spMkLst>
            <pc:docMk/>
            <pc:sldMk cId="3625820183" sldId="280"/>
            <ac:spMk id="10" creationId="{FA69AAE0-49D5-4C8B-8BA2-55898C00E05E}"/>
          </ac:spMkLst>
        </pc:spChg>
        <pc:spChg chg="add del">
          <ac:chgData name="Sophie Scott (2416712)" userId="S::2416712@student.uwtsd.ac.uk::bec56a59-1c82-4687-b251-0296a490f0b6" providerId="AD" clId="Web-{03B7CD9C-9D51-C06C-8123-E771FEA86B31}" dt="2024-12-09T20:50:02.072" v="518"/>
          <ac:spMkLst>
            <pc:docMk/>
            <pc:sldMk cId="3625820183" sldId="280"/>
            <ac:spMk id="11" creationId="{007891EC-4501-44ED-A8C8-B11B6DB767AB}"/>
          </ac:spMkLst>
        </pc:spChg>
        <pc:picChg chg="add mod ord">
          <ac:chgData name="Sophie Scott (2416712)" userId="S::2416712@student.uwtsd.ac.uk::bec56a59-1c82-4687-b251-0296a490f0b6" providerId="AD" clId="Web-{03B7CD9C-9D51-C06C-8123-E771FEA86B31}" dt="2024-12-09T20:50:37.541" v="520"/>
          <ac:picMkLst>
            <pc:docMk/>
            <pc:sldMk cId="3625820183" sldId="280"/>
            <ac:picMk id="4" creationId="{1A7E097F-3CAF-1186-BA7E-34BBDBAA7355}"/>
          </ac:picMkLst>
        </pc:picChg>
        <pc:picChg chg="add mod ord">
          <ac:chgData name="Sophie Scott (2416712)" userId="S::2416712@student.uwtsd.ac.uk::bec56a59-1c82-4687-b251-0296a490f0b6" providerId="AD" clId="Web-{03B7CD9C-9D51-C06C-8123-E771FEA86B31}" dt="2024-12-09T20:50:37.541" v="520"/>
          <ac:picMkLst>
            <pc:docMk/>
            <pc:sldMk cId="3625820183" sldId="280"/>
            <ac:picMk id="5" creationId="{13AEA43E-824B-45C2-3833-CB3AADC84FCA}"/>
          </ac:picMkLst>
        </pc:picChg>
      </pc:sldChg>
      <pc:sldChg chg="addSp delSp modSp new mod ord modTransition setBg addAnim">
        <pc:chgData name="Sophie Scott (2416712)" userId="S::2416712@student.uwtsd.ac.uk::bec56a59-1c82-4687-b251-0296a490f0b6" providerId="AD" clId="Web-{03B7CD9C-9D51-C06C-8123-E771FEA86B31}" dt="2024-12-11T23:34:11.447" v="720"/>
        <pc:sldMkLst>
          <pc:docMk/>
          <pc:sldMk cId="280068661" sldId="281"/>
        </pc:sldMkLst>
        <pc:spChg chg="del">
          <ac:chgData name="Sophie Scott (2416712)" userId="S::2416712@student.uwtsd.ac.uk::bec56a59-1c82-4687-b251-0296a490f0b6" providerId="AD" clId="Web-{03B7CD9C-9D51-C06C-8123-E771FEA86B31}" dt="2024-12-11T21:03:43.417" v="592"/>
          <ac:spMkLst>
            <pc:docMk/>
            <pc:sldMk cId="280068661" sldId="281"/>
            <ac:spMk id="2" creationId="{20111214-6FB9-FDDD-36E4-417E4E4CCA3F}"/>
          </ac:spMkLst>
        </pc:spChg>
        <pc:spChg chg="del">
          <ac:chgData name="Sophie Scott (2416712)" userId="S::2416712@student.uwtsd.ac.uk::bec56a59-1c82-4687-b251-0296a490f0b6" providerId="AD" clId="Web-{03B7CD9C-9D51-C06C-8123-E771FEA86B31}" dt="2024-12-11T20:56:24.734" v="563"/>
          <ac:spMkLst>
            <pc:docMk/>
            <pc:sldMk cId="280068661" sldId="281"/>
            <ac:spMk id="3" creationId="{A1177144-A653-5F1C-7E16-9A9C1318D9F6}"/>
          </ac:spMkLst>
        </pc:spChg>
        <pc:spChg chg="add mod ord">
          <ac:chgData name="Sophie Scott (2416712)" userId="S::2416712@student.uwtsd.ac.uk::bec56a59-1c82-4687-b251-0296a490f0b6" providerId="AD" clId="Web-{03B7CD9C-9D51-C06C-8123-E771FEA86B31}" dt="2024-12-11T22:00:01.351" v="679" actId="1076"/>
          <ac:spMkLst>
            <pc:docMk/>
            <pc:sldMk cId="280068661" sldId="281"/>
            <ac:spMk id="7" creationId="{88E03629-6B20-EC13-2B64-4CA9FCD59E00}"/>
          </ac:spMkLst>
        </pc:spChg>
        <pc:spChg chg="add mod ord">
          <ac:chgData name="Sophie Scott (2416712)" userId="S::2416712@student.uwtsd.ac.uk::bec56a59-1c82-4687-b251-0296a490f0b6" providerId="AD" clId="Web-{03B7CD9C-9D51-C06C-8123-E771FEA86B31}" dt="2024-12-11T21:59:56.726" v="678" actId="14100"/>
          <ac:spMkLst>
            <pc:docMk/>
            <pc:sldMk cId="280068661" sldId="281"/>
            <ac:spMk id="9" creationId="{2DDF21FC-0A05-84B6-5C30-CFA7DE2F1EF3}"/>
          </ac:spMkLst>
        </pc:spChg>
        <pc:spChg chg="add del">
          <ac:chgData name="Sophie Scott (2416712)" userId="S::2416712@student.uwtsd.ac.uk::bec56a59-1c82-4687-b251-0296a490f0b6" providerId="AD" clId="Web-{03B7CD9C-9D51-C06C-8123-E771FEA86B31}" dt="2024-12-11T21:55:55.977" v="644"/>
          <ac:spMkLst>
            <pc:docMk/>
            <pc:sldMk cId="280068661" sldId="281"/>
            <ac:spMk id="12" creationId="{F4F2FC05-7D27-410F-BDA9-ADF4831368C7}"/>
          </ac:spMkLst>
        </pc:spChg>
        <pc:spChg chg="add del">
          <ac:chgData name="Sophie Scott (2416712)" userId="S::2416712@student.uwtsd.ac.uk::bec56a59-1c82-4687-b251-0296a490f0b6" providerId="AD" clId="Web-{03B7CD9C-9D51-C06C-8123-E771FEA86B31}" dt="2024-12-11T21:55:55.977" v="644"/>
          <ac:spMkLst>
            <pc:docMk/>
            <pc:sldMk cId="280068661" sldId="281"/>
            <ac:spMk id="14" creationId="{9080D120-BD54-46E1-BA37-82F5E8089E90}"/>
          </ac:spMkLst>
        </pc:spChg>
        <pc:spChg chg="add del">
          <ac:chgData name="Sophie Scott (2416712)" userId="S::2416712@student.uwtsd.ac.uk::bec56a59-1c82-4687-b251-0296a490f0b6" providerId="AD" clId="Web-{03B7CD9C-9D51-C06C-8123-E771FEA86B31}" dt="2024-12-11T21:55:55.977" v="644"/>
          <ac:spMkLst>
            <pc:docMk/>
            <pc:sldMk cId="280068661" sldId="281"/>
            <ac:spMk id="16" creationId="{81D83946-74FA-498A-AC80-9926F041B5C5}"/>
          </ac:spMkLst>
        </pc:spChg>
        <pc:spChg chg="add del">
          <ac:chgData name="Sophie Scott (2416712)" userId="S::2416712@student.uwtsd.ac.uk::bec56a59-1c82-4687-b251-0296a490f0b6" providerId="AD" clId="Web-{03B7CD9C-9D51-C06C-8123-E771FEA86B31}" dt="2024-12-11T21:55:55.977" v="644"/>
          <ac:spMkLst>
            <pc:docMk/>
            <pc:sldMk cId="280068661" sldId="281"/>
            <ac:spMk id="18" creationId="{5060D983-8B52-443A-8183-2A1DE05618B5}"/>
          </ac:spMkLst>
        </pc:spChg>
        <pc:spChg chg="add del">
          <ac:chgData name="Sophie Scott (2416712)" userId="S::2416712@student.uwtsd.ac.uk::bec56a59-1c82-4687-b251-0296a490f0b6" providerId="AD" clId="Web-{03B7CD9C-9D51-C06C-8123-E771FEA86B31}" dt="2024-12-11T21:56:18.182" v="648"/>
          <ac:spMkLst>
            <pc:docMk/>
            <pc:sldMk cId="280068661" sldId="281"/>
            <ac:spMk id="23" creationId="{394842B0-684D-44CC-B4BC-D13331CFD290}"/>
          </ac:spMkLst>
        </pc:spChg>
        <pc:spChg chg="add del">
          <ac:chgData name="Sophie Scott (2416712)" userId="S::2416712@student.uwtsd.ac.uk::bec56a59-1c82-4687-b251-0296a490f0b6" providerId="AD" clId="Web-{03B7CD9C-9D51-C06C-8123-E771FEA86B31}" dt="2024-12-11T21:56:18.182" v="648"/>
          <ac:spMkLst>
            <pc:docMk/>
            <pc:sldMk cId="280068661" sldId="281"/>
            <ac:spMk id="25" creationId="{4C2A3DC3-F495-4B99-9FF3-3FB30D63235E}"/>
          </ac:spMkLst>
        </pc:spChg>
        <pc:spChg chg="add del">
          <ac:chgData name="Sophie Scott (2416712)" userId="S::2416712@student.uwtsd.ac.uk::bec56a59-1c82-4687-b251-0296a490f0b6" providerId="AD" clId="Web-{03B7CD9C-9D51-C06C-8123-E771FEA86B31}" dt="2024-12-11T21:56:18.182" v="647"/>
          <ac:spMkLst>
            <pc:docMk/>
            <pc:sldMk cId="280068661" sldId="281"/>
            <ac:spMk id="30" creationId="{352BEC0E-22F8-46D0-9632-375DB541B06C}"/>
          </ac:spMkLst>
        </pc:spChg>
        <pc:spChg chg="add del">
          <ac:chgData name="Sophie Scott (2416712)" userId="S::2416712@student.uwtsd.ac.uk::bec56a59-1c82-4687-b251-0296a490f0b6" providerId="AD" clId="Web-{03B7CD9C-9D51-C06C-8123-E771FEA86B31}" dt="2024-12-11T21:56:18.182" v="647"/>
          <ac:spMkLst>
            <pc:docMk/>
            <pc:sldMk cId="280068661" sldId="281"/>
            <ac:spMk id="32" creationId="{3FCFB1DE-0B7E-48CC-BA90-B2AB0889F9D6}"/>
          </ac:spMkLst>
        </pc:spChg>
        <pc:spChg chg="add del">
          <ac:chgData name="Sophie Scott (2416712)" userId="S::2416712@student.uwtsd.ac.uk::bec56a59-1c82-4687-b251-0296a490f0b6" providerId="AD" clId="Web-{03B7CD9C-9D51-C06C-8123-E771FEA86B31}" dt="2024-12-11T21:58:00" v="658"/>
          <ac:spMkLst>
            <pc:docMk/>
            <pc:sldMk cId="280068661" sldId="281"/>
            <ac:spMk id="34" creationId="{EAE48C4B-3A90-42C3-BA00-6092B477179E}"/>
          </ac:spMkLst>
        </pc:spChg>
        <pc:spChg chg="add del">
          <ac:chgData name="Sophie Scott (2416712)" userId="S::2416712@student.uwtsd.ac.uk::bec56a59-1c82-4687-b251-0296a490f0b6" providerId="AD" clId="Web-{03B7CD9C-9D51-C06C-8123-E771FEA86B31}" dt="2024-12-11T21:58:00" v="658"/>
          <ac:spMkLst>
            <pc:docMk/>
            <pc:sldMk cId="280068661" sldId="281"/>
            <ac:spMk id="35" creationId="{F919E280-CA27-4214-97E6-294E0C3BC4B3}"/>
          </ac:spMkLst>
        </pc:spChg>
        <pc:spChg chg="add del">
          <ac:chgData name="Sophie Scott (2416712)" userId="S::2416712@student.uwtsd.ac.uk::bec56a59-1c82-4687-b251-0296a490f0b6" providerId="AD" clId="Web-{03B7CD9C-9D51-C06C-8123-E771FEA86B31}" dt="2024-12-11T21:59:46.663" v="675"/>
          <ac:spMkLst>
            <pc:docMk/>
            <pc:sldMk cId="280068661" sldId="281"/>
            <ac:spMk id="40" creationId="{352BEC0E-22F8-46D0-9632-375DB541B06C}"/>
          </ac:spMkLst>
        </pc:spChg>
        <pc:spChg chg="add del">
          <ac:chgData name="Sophie Scott (2416712)" userId="S::2416712@student.uwtsd.ac.uk::bec56a59-1c82-4687-b251-0296a490f0b6" providerId="AD" clId="Web-{03B7CD9C-9D51-C06C-8123-E771FEA86B31}" dt="2024-12-11T21:59:46.663" v="675"/>
          <ac:spMkLst>
            <pc:docMk/>
            <pc:sldMk cId="280068661" sldId="281"/>
            <ac:spMk id="42" creationId="{3FCFB1DE-0B7E-48CC-BA90-B2AB0889F9D6}"/>
          </ac:spMkLst>
        </pc:spChg>
        <pc:spChg chg="add del">
          <ac:chgData name="Sophie Scott (2416712)" userId="S::2416712@student.uwtsd.ac.uk::bec56a59-1c82-4687-b251-0296a490f0b6" providerId="AD" clId="Web-{03B7CD9C-9D51-C06C-8123-E771FEA86B31}" dt="2024-12-11T21:59:40.272" v="672"/>
          <ac:spMkLst>
            <pc:docMk/>
            <pc:sldMk cId="280068661" sldId="281"/>
            <ac:spMk id="47" creationId="{04812C46-200A-4DEB-A05E-3ED6C68C2387}"/>
          </ac:spMkLst>
        </pc:spChg>
        <pc:spChg chg="add del">
          <ac:chgData name="Sophie Scott (2416712)" userId="S::2416712@student.uwtsd.ac.uk::bec56a59-1c82-4687-b251-0296a490f0b6" providerId="AD" clId="Web-{03B7CD9C-9D51-C06C-8123-E771FEA86B31}" dt="2024-12-11T21:59:46.663" v="674"/>
          <ac:spMkLst>
            <pc:docMk/>
            <pc:sldMk cId="280068661" sldId="281"/>
            <ac:spMk id="49" creationId="{04812C46-200A-4DEB-A05E-3ED6C68C2387}"/>
          </ac:spMkLst>
        </pc:spChg>
        <pc:picChg chg="add mod">
          <ac:chgData name="Sophie Scott (2416712)" userId="S::2416712@student.uwtsd.ac.uk::bec56a59-1c82-4687-b251-0296a490f0b6" providerId="AD" clId="Web-{03B7CD9C-9D51-C06C-8123-E771FEA86B31}" dt="2024-12-11T21:59:46.663" v="675"/>
          <ac:picMkLst>
            <pc:docMk/>
            <pc:sldMk cId="280068661" sldId="281"/>
            <ac:picMk id="2" creationId="{A542BD59-0F1B-3A4E-7DBF-091722C9B277}"/>
          </ac:picMkLst>
        </pc:picChg>
        <pc:picChg chg="add del mod ord">
          <ac:chgData name="Sophie Scott (2416712)" userId="S::2416712@student.uwtsd.ac.uk::bec56a59-1c82-4687-b251-0296a490f0b6" providerId="AD" clId="Web-{03B7CD9C-9D51-C06C-8123-E771FEA86B31}" dt="2024-12-11T21:59:03.410" v="668"/>
          <ac:picMkLst>
            <pc:docMk/>
            <pc:sldMk cId="280068661" sldId="281"/>
            <ac:picMk id="4" creationId="{EF12E0B0-1D8E-518D-54A5-896268A923E5}"/>
          </ac:picMkLst>
        </pc:picChg>
        <pc:picChg chg="add del mod">
          <ac:chgData name="Sophie Scott (2416712)" userId="S::2416712@student.uwtsd.ac.uk::bec56a59-1c82-4687-b251-0296a490f0b6" providerId="AD" clId="Web-{03B7CD9C-9D51-C06C-8123-E771FEA86B31}" dt="2024-12-11T21:59:06.988" v="670"/>
          <ac:picMkLst>
            <pc:docMk/>
            <pc:sldMk cId="280068661" sldId="281"/>
            <ac:picMk id="5" creationId="{D7FFC58B-726F-8C6C-94C4-F5300E1AF1C3}"/>
          </ac:picMkLst>
        </pc:picChg>
        <pc:picChg chg="add del mod">
          <ac:chgData name="Sophie Scott (2416712)" userId="S::2416712@student.uwtsd.ac.uk::bec56a59-1c82-4687-b251-0296a490f0b6" providerId="AD" clId="Web-{03B7CD9C-9D51-C06C-8123-E771FEA86B31}" dt="2024-12-11T21:05:46.779" v="599"/>
          <ac:picMkLst>
            <pc:docMk/>
            <pc:sldMk cId="280068661" sldId="281"/>
            <ac:picMk id="6" creationId="{8CA7CC81-1DC8-1DF7-EBEE-DC6386B1DBC3}"/>
          </ac:picMkLst>
        </pc:picChg>
        <pc:cxnChg chg="add">
          <ac:chgData name="Sophie Scott (2416712)" userId="S::2416712@student.uwtsd.ac.uk::bec56a59-1c82-4687-b251-0296a490f0b6" providerId="AD" clId="Web-{03B7CD9C-9D51-C06C-8123-E771FEA86B31}" dt="2024-12-11T21:59:46.663" v="675"/>
          <ac:cxnSpMkLst>
            <pc:docMk/>
            <pc:sldMk cId="280068661" sldId="281"/>
            <ac:cxnSpMk id="51" creationId="{249EDD1B-F94D-B4E6-ACAA-566B9A26FDE3}"/>
          </ac:cxnSpMkLst>
        </pc:cxnChg>
      </pc:sldChg>
      <pc:sldChg chg="addSp delSp modSp new del">
        <pc:chgData name="Sophie Scott (2416712)" userId="S::2416712@student.uwtsd.ac.uk::bec56a59-1c82-4687-b251-0296a490f0b6" providerId="AD" clId="Web-{03B7CD9C-9D51-C06C-8123-E771FEA86B31}" dt="2024-12-11T20:59:06.003" v="569"/>
        <pc:sldMkLst>
          <pc:docMk/>
          <pc:sldMk cId="304163890" sldId="282"/>
        </pc:sldMkLst>
        <pc:spChg chg="del">
          <ac:chgData name="Sophie Scott (2416712)" userId="S::2416712@student.uwtsd.ac.uk::bec56a59-1c82-4687-b251-0296a490f0b6" providerId="AD" clId="Web-{03B7CD9C-9D51-C06C-8123-E771FEA86B31}" dt="2024-12-11T20:57:02.954" v="565"/>
          <ac:spMkLst>
            <pc:docMk/>
            <pc:sldMk cId="304163890" sldId="282"/>
            <ac:spMk id="3" creationId="{E71C3162-9F1E-2219-D1FC-9C9217B62FB1}"/>
          </ac:spMkLst>
        </pc:spChg>
        <pc:spChg chg="add mod">
          <ac:chgData name="Sophie Scott (2416712)" userId="S::2416712@student.uwtsd.ac.uk::bec56a59-1c82-4687-b251-0296a490f0b6" providerId="AD" clId="Web-{03B7CD9C-9D51-C06C-8123-E771FEA86B31}" dt="2024-12-11T20:58:28.753" v="566"/>
          <ac:spMkLst>
            <pc:docMk/>
            <pc:sldMk cId="304163890" sldId="282"/>
            <ac:spMk id="6" creationId="{8C2C5F60-F92B-A9F7-5A6F-6E3B298A9E0D}"/>
          </ac:spMkLst>
        </pc:spChg>
        <pc:picChg chg="add del mod ord">
          <ac:chgData name="Sophie Scott (2416712)" userId="S::2416712@student.uwtsd.ac.uk::bec56a59-1c82-4687-b251-0296a490f0b6" providerId="AD" clId="Web-{03B7CD9C-9D51-C06C-8123-E771FEA86B31}" dt="2024-12-11T20:58:28.753" v="566"/>
          <ac:picMkLst>
            <pc:docMk/>
            <pc:sldMk cId="304163890" sldId="282"/>
            <ac:picMk id="4" creationId="{2CDF0D92-E254-DD83-0BB0-0205836B1759}"/>
          </ac:picMkLst>
        </pc:picChg>
      </pc:sldChg>
      <pc:sldChg chg="addSp modSp new del">
        <pc:chgData name="Sophie Scott (2416712)" userId="S::2416712@student.uwtsd.ac.uk::bec56a59-1c82-4687-b251-0296a490f0b6" providerId="AD" clId="Web-{03B7CD9C-9D51-C06C-8123-E771FEA86B31}" dt="2024-12-11T21:09:44.973" v="626"/>
        <pc:sldMkLst>
          <pc:docMk/>
          <pc:sldMk cId="2504912266" sldId="283"/>
        </pc:sldMkLst>
        <pc:picChg chg="add mod">
          <ac:chgData name="Sophie Scott (2416712)" userId="S::2416712@student.uwtsd.ac.uk::bec56a59-1c82-4687-b251-0296a490f0b6" providerId="AD" clId="Web-{03B7CD9C-9D51-C06C-8123-E771FEA86B31}" dt="2024-12-11T20:58:33.456" v="568"/>
          <ac:picMkLst>
            <pc:docMk/>
            <pc:sldMk cId="2504912266" sldId="283"/>
            <ac:picMk id="4" creationId="{ACD7EA77-9342-A4BE-9FCB-441AF0517922}"/>
          </ac:picMkLst>
        </pc:picChg>
      </pc:sldChg>
      <pc:sldChg chg="addSp delSp modSp new mod modTransition setBg addAnim">
        <pc:chgData name="Sophie Scott (2416712)" userId="S::2416712@student.uwtsd.ac.uk::bec56a59-1c82-4687-b251-0296a490f0b6" providerId="AD" clId="Web-{03B7CD9C-9D51-C06C-8123-E771FEA86B31}" dt="2024-12-11T23:36:36.419" v="723"/>
        <pc:sldMkLst>
          <pc:docMk/>
          <pc:sldMk cId="1884944785" sldId="284"/>
        </pc:sldMkLst>
        <pc:spChg chg="mod">
          <ac:chgData name="Sophie Scott (2416712)" userId="S::2416712@student.uwtsd.ac.uk::bec56a59-1c82-4687-b251-0296a490f0b6" providerId="AD" clId="Web-{03B7CD9C-9D51-C06C-8123-E771FEA86B31}" dt="2024-12-11T21:57:01.653" v="651"/>
          <ac:spMkLst>
            <pc:docMk/>
            <pc:sldMk cId="1884944785" sldId="284"/>
            <ac:spMk id="2" creationId="{B09AE533-4A3F-2B6D-46F8-411AD37AACF3}"/>
          </ac:spMkLst>
        </pc:spChg>
        <pc:spChg chg="del">
          <ac:chgData name="Sophie Scott (2416712)" userId="S::2416712@student.uwtsd.ac.uk::bec56a59-1c82-4687-b251-0296a490f0b6" providerId="AD" clId="Web-{03B7CD9C-9D51-C06C-8123-E771FEA86B31}" dt="2024-12-11T21:05:44.138" v="598"/>
          <ac:spMkLst>
            <pc:docMk/>
            <pc:sldMk cId="1884944785" sldId="284"/>
            <ac:spMk id="3" creationId="{1CAE1FD2-F1C3-DFCE-FD5A-F8CE289D47E4}"/>
          </ac:spMkLst>
        </pc:spChg>
        <pc:spChg chg="add mod ord">
          <ac:chgData name="Sophie Scott (2416712)" userId="S::2416712@student.uwtsd.ac.uk::bec56a59-1c82-4687-b251-0296a490f0b6" providerId="AD" clId="Web-{03B7CD9C-9D51-C06C-8123-E771FEA86B31}" dt="2024-12-11T22:21:10.847" v="690" actId="20577"/>
          <ac:spMkLst>
            <pc:docMk/>
            <pc:sldMk cId="1884944785" sldId="284"/>
            <ac:spMk id="9" creationId="{BBD5A012-D44A-DE6D-1487-5D34BDC9296F}"/>
          </ac:spMkLst>
        </pc:spChg>
        <pc:spChg chg="add del">
          <ac:chgData name="Sophie Scott (2416712)" userId="S::2416712@student.uwtsd.ac.uk::bec56a59-1c82-4687-b251-0296a490f0b6" providerId="AD" clId="Web-{03B7CD9C-9D51-C06C-8123-E771FEA86B31}" dt="2024-12-11T21:38:07.888" v="641"/>
          <ac:spMkLst>
            <pc:docMk/>
            <pc:sldMk cId="1884944785" sldId="284"/>
            <ac:spMk id="12" creationId="{5AC1364A-3E3D-4F0D-8776-78AF3A270DD6}"/>
          </ac:spMkLst>
        </pc:spChg>
        <pc:spChg chg="add del">
          <ac:chgData name="Sophie Scott (2416712)" userId="S::2416712@student.uwtsd.ac.uk::bec56a59-1c82-4687-b251-0296a490f0b6" providerId="AD" clId="Web-{03B7CD9C-9D51-C06C-8123-E771FEA86B31}" dt="2024-12-11T21:38:07.888" v="641"/>
          <ac:spMkLst>
            <pc:docMk/>
            <pc:sldMk cId="1884944785" sldId="284"/>
            <ac:spMk id="14" creationId="{3FCFB1DE-0B7E-48CC-BA90-B2AB0889F9D6}"/>
          </ac:spMkLst>
        </pc:spChg>
        <pc:spChg chg="add del">
          <ac:chgData name="Sophie Scott (2416712)" userId="S::2416712@student.uwtsd.ac.uk::bec56a59-1c82-4687-b251-0296a490f0b6" providerId="AD" clId="Web-{03B7CD9C-9D51-C06C-8123-E771FEA86B31}" dt="2024-12-11T21:38:07.888" v="640"/>
          <ac:spMkLst>
            <pc:docMk/>
            <pc:sldMk cId="1884944785" sldId="284"/>
            <ac:spMk id="19" creationId="{352BEC0E-22F8-46D0-9632-375DB541B06C}"/>
          </ac:spMkLst>
        </pc:spChg>
        <pc:spChg chg="add del">
          <ac:chgData name="Sophie Scott (2416712)" userId="S::2416712@student.uwtsd.ac.uk::bec56a59-1c82-4687-b251-0296a490f0b6" providerId="AD" clId="Web-{03B7CD9C-9D51-C06C-8123-E771FEA86B31}" dt="2024-12-11T21:38:07.888" v="640"/>
          <ac:spMkLst>
            <pc:docMk/>
            <pc:sldMk cId="1884944785" sldId="284"/>
            <ac:spMk id="21" creationId="{3FCFB1DE-0B7E-48CC-BA90-B2AB0889F9D6}"/>
          </ac:spMkLst>
        </pc:spChg>
        <pc:spChg chg="add del">
          <ac:chgData name="Sophie Scott (2416712)" userId="S::2416712@student.uwtsd.ac.uk::bec56a59-1c82-4687-b251-0296a490f0b6" providerId="AD" clId="Web-{03B7CD9C-9D51-C06C-8123-E771FEA86B31}" dt="2024-12-11T21:57:01.653" v="651"/>
          <ac:spMkLst>
            <pc:docMk/>
            <pc:sldMk cId="1884944785" sldId="284"/>
            <ac:spMk id="23" creationId="{394842B0-684D-44CC-B4BC-D13331CFD290}"/>
          </ac:spMkLst>
        </pc:spChg>
        <pc:spChg chg="add del">
          <ac:chgData name="Sophie Scott (2416712)" userId="S::2416712@student.uwtsd.ac.uk::bec56a59-1c82-4687-b251-0296a490f0b6" providerId="AD" clId="Web-{03B7CD9C-9D51-C06C-8123-E771FEA86B31}" dt="2024-12-11T21:57:01.653" v="651"/>
          <ac:spMkLst>
            <pc:docMk/>
            <pc:sldMk cId="1884944785" sldId="284"/>
            <ac:spMk id="24" creationId="{4C2A3DC3-F495-4B99-9FF3-3FB30D63235E}"/>
          </ac:spMkLst>
        </pc:spChg>
        <pc:spChg chg="add">
          <ac:chgData name="Sophie Scott (2416712)" userId="S::2416712@student.uwtsd.ac.uk::bec56a59-1c82-4687-b251-0296a490f0b6" providerId="AD" clId="Web-{03B7CD9C-9D51-C06C-8123-E771FEA86B31}" dt="2024-12-11T21:57:01.653" v="651"/>
          <ac:spMkLst>
            <pc:docMk/>
            <pc:sldMk cId="1884944785" sldId="284"/>
            <ac:spMk id="29" creationId="{633D240C-2220-494F-90F6-2A8A57C05CE0}"/>
          </ac:spMkLst>
        </pc:spChg>
        <pc:spChg chg="add">
          <ac:chgData name="Sophie Scott (2416712)" userId="S::2416712@student.uwtsd.ac.uk::bec56a59-1c82-4687-b251-0296a490f0b6" providerId="AD" clId="Web-{03B7CD9C-9D51-C06C-8123-E771FEA86B31}" dt="2024-12-11T21:57:01.653" v="651"/>
          <ac:spMkLst>
            <pc:docMk/>
            <pc:sldMk cId="1884944785" sldId="284"/>
            <ac:spMk id="31" creationId="{82F8B5D5-EDD3-466C-9CFA-C8A8B1C7F6B8}"/>
          </ac:spMkLst>
        </pc:spChg>
        <pc:spChg chg="add">
          <ac:chgData name="Sophie Scott (2416712)" userId="S::2416712@student.uwtsd.ac.uk::bec56a59-1c82-4687-b251-0296a490f0b6" providerId="AD" clId="Web-{03B7CD9C-9D51-C06C-8123-E771FEA86B31}" dt="2024-12-11T21:57:01.653" v="651"/>
          <ac:spMkLst>
            <pc:docMk/>
            <pc:sldMk cId="1884944785" sldId="284"/>
            <ac:spMk id="33" creationId="{9FC6858B-B383-4FB7-AAFA-9CBB9215D4BC}"/>
          </ac:spMkLst>
        </pc:spChg>
        <pc:picChg chg="add mod ord">
          <ac:chgData name="Sophie Scott (2416712)" userId="S::2416712@student.uwtsd.ac.uk::bec56a59-1c82-4687-b251-0296a490f0b6" providerId="AD" clId="Web-{03B7CD9C-9D51-C06C-8123-E771FEA86B31}" dt="2024-12-11T21:57:01.653" v="651"/>
          <ac:picMkLst>
            <pc:docMk/>
            <pc:sldMk cId="1884944785" sldId="284"/>
            <ac:picMk id="4" creationId="{E382EDFB-EF99-2FC1-29E3-DBF7777B97FE}"/>
          </ac:picMkLst>
        </pc:picChg>
        <pc:picChg chg="add mod ord">
          <ac:chgData name="Sophie Scott (2416712)" userId="S::2416712@student.uwtsd.ac.uk::bec56a59-1c82-4687-b251-0296a490f0b6" providerId="AD" clId="Web-{03B7CD9C-9D51-C06C-8123-E771FEA86B31}" dt="2024-12-11T21:57:01.653" v="651"/>
          <ac:picMkLst>
            <pc:docMk/>
            <pc:sldMk cId="1884944785" sldId="284"/>
            <ac:picMk id="5" creationId="{8B127B05-9534-1752-2479-1C8E5997FC77}"/>
          </ac:picMkLst>
        </pc:picChg>
      </pc:sldChg>
      <pc:sldChg chg="addSp delSp modSp new del mod setBg">
        <pc:chgData name="Sophie Scott (2416712)" userId="S::2416712@student.uwtsd.ac.uk::bec56a59-1c82-4687-b251-0296a490f0b6" providerId="AD" clId="Web-{03B7CD9C-9D51-C06C-8123-E771FEA86B31}" dt="2024-12-11T22:36:57.292" v="703"/>
        <pc:sldMkLst>
          <pc:docMk/>
          <pc:sldMk cId="352639487" sldId="285"/>
        </pc:sldMkLst>
        <pc:spChg chg="mod ord">
          <ac:chgData name="Sophie Scott (2416712)" userId="S::2416712@student.uwtsd.ac.uk::bec56a59-1c82-4687-b251-0296a490f0b6" providerId="AD" clId="Web-{03B7CD9C-9D51-C06C-8123-E771FEA86B31}" dt="2024-12-11T22:36:48.339" v="701"/>
          <ac:spMkLst>
            <pc:docMk/>
            <pc:sldMk cId="352639487" sldId="285"/>
            <ac:spMk id="2" creationId="{EF34533A-E466-3D95-835F-BBB5B9B91C18}"/>
          </ac:spMkLst>
        </pc:spChg>
        <pc:spChg chg="del">
          <ac:chgData name="Sophie Scott (2416712)" userId="S::2416712@student.uwtsd.ac.uk::bec56a59-1c82-4687-b251-0296a490f0b6" providerId="AD" clId="Web-{03B7CD9C-9D51-C06C-8123-E771FEA86B31}" dt="2024-12-11T22:35:12.849" v="699"/>
          <ac:spMkLst>
            <pc:docMk/>
            <pc:sldMk cId="352639487" sldId="285"/>
            <ac:spMk id="3" creationId="{9C974BD0-C141-182D-08DC-569714A4A669}"/>
          </ac:spMkLst>
        </pc:spChg>
        <pc:spChg chg="add del">
          <ac:chgData name="Sophie Scott (2416712)" userId="S::2416712@student.uwtsd.ac.uk::bec56a59-1c82-4687-b251-0296a490f0b6" providerId="AD" clId="Web-{03B7CD9C-9D51-C06C-8123-E771FEA86B31}" dt="2024-12-11T22:36:48.339" v="701"/>
          <ac:spMkLst>
            <pc:docMk/>
            <pc:sldMk cId="352639487" sldId="285"/>
            <ac:spMk id="9" creationId="{37C89E4B-3C9F-44B9-8B86-D9E3D112D8EC}"/>
          </ac:spMkLst>
        </pc:spChg>
        <pc:picChg chg="add mod ord">
          <ac:chgData name="Sophie Scott (2416712)" userId="S::2416712@student.uwtsd.ac.uk::bec56a59-1c82-4687-b251-0296a490f0b6" providerId="AD" clId="Web-{03B7CD9C-9D51-C06C-8123-E771FEA86B31}" dt="2024-12-11T22:36:48.339" v="701"/>
          <ac:picMkLst>
            <pc:docMk/>
            <pc:sldMk cId="352639487" sldId="285"/>
            <ac:picMk id="4" creationId="{CA5475F7-6BE9-EB8A-020D-0AC7BE6DD55F}"/>
          </ac:picMkLst>
        </pc:picChg>
        <pc:cxnChg chg="add del">
          <ac:chgData name="Sophie Scott (2416712)" userId="S::2416712@student.uwtsd.ac.uk::bec56a59-1c82-4687-b251-0296a490f0b6" providerId="AD" clId="Web-{03B7CD9C-9D51-C06C-8123-E771FEA86B31}" dt="2024-12-11T22:36:48.339" v="701"/>
          <ac:cxnSpMkLst>
            <pc:docMk/>
            <pc:sldMk cId="352639487" sldId="285"/>
            <ac:cxnSpMk id="11" creationId="{AA2EAA10-076F-46BD-8F0F-B9A2FB77A85C}"/>
          </ac:cxnSpMkLst>
        </pc:cxnChg>
        <pc:cxnChg chg="add del">
          <ac:chgData name="Sophie Scott (2416712)" userId="S::2416712@student.uwtsd.ac.uk::bec56a59-1c82-4687-b251-0296a490f0b6" providerId="AD" clId="Web-{03B7CD9C-9D51-C06C-8123-E771FEA86B31}" dt="2024-12-11T22:36:48.339" v="701"/>
          <ac:cxnSpMkLst>
            <pc:docMk/>
            <pc:sldMk cId="352639487" sldId="285"/>
            <ac:cxnSpMk id="13" creationId="{D891E407-403B-4764-86C9-33A56D3BCAA3}"/>
          </ac:cxnSpMkLst>
        </pc:cxnChg>
      </pc:sldChg>
      <pc:sldChg chg="addSp delSp modSp new mod modTransition setBg">
        <pc:chgData name="Sophie Scott (2416712)" userId="S::2416712@student.uwtsd.ac.uk::bec56a59-1c82-4687-b251-0296a490f0b6" providerId="AD" clId="Web-{03B7CD9C-9D51-C06C-8123-E771FEA86B31}" dt="2024-12-11T23:36:42.731" v="724"/>
        <pc:sldMkLst>
          <pc:docMk/>
          <pc:sldMk cId="855965061" sldId="286"/>
        </pc:sldMkLst>
        <pc:spChg chg="del mod">
          <ac:chgData name="Sophie Scott (2416712)" userId="S::2416712@student.uwtsd.ac.uk::bec56a59-1c82-4687-b251-0296a490f0b6" providerId="AD" clId="Web-{03B7CD9C-9D51-C06C-8123-E771FEA86B31}" dt="2024-12-11T22:39:23.926" v="706"/>
          <ac:spMkLst>
            <pc:docMk/>
            <pc:sldMk cId="855965061" sldId="286"/>
            <ac:spMk id="2" creationId="{FD4542FC-652D-089A-D839-28FC781FDC87}"/>
          </ac:spMkLst>
        </pc:spChg>
        <pc:spChg chg="del mod">
          <ac:chgData name="Sophie Scott (2416712)" userId="S::2416712@student.uwtsd.ac.uk::bec56a59-1c82-4687-b251-0296a490f0b6" providerId="AD" clId="Web-{03B7CD9C-9D51-C06C-8123-E771FEA86B31}" dt="2024-12-11T22:39:26.942" v="707"/>
          <ac:spMkLst>
            <pc:docMk/>
            <pc:sldMk cId="855965061" sldId="286"/>
            <ac:spMk id="3" creationId="{12D6562C-BCA0-60C4-6022-85B4DE139E38}"/>
          </ac:spMkLst>
        </pc:spChg>
        <pc:spChg chg="add">
          <ac:chgData name="Sophie Scott (2416712)" userId="S::2416712@student.uwtsd.ac.uk::bec56a59-1c82-4687-b251-0296a490f0b6" providerId="AD" clId="Web-{03B7CD9C-9D51-C06C-8123-E771FEA86B31}" dt="2024-12-11T22:38:35.970" v="705"/>
          <ac:spMkLst>
            <pc:docMk/>
            <pc:sldMk cId="855965061" sldId="286"/>
            <ac:spMk id="9" creationId="{C3896A03-3945-419A-B66B-4EE266EDD152}"/>
          </ac:spMkLst>
        </pc:spChg>
        <pc:spChg chg="add">
          <ac:chgData name="Sophie Scott (2416712)" userId="S::2416712@student.uwtsd.ac.uk::bec56a59-1c82-4687-b251-0296a490f0b6" providerId="AD" clId="Web-{03B7CD9C-9D51-C06C-8123-E771FEA86B31}" dt="2024-12-11T22:38:35.970" v="705"/>
          <ac:spMkLst>
            <pc:docMk/>
            <pc:sldMk cId="855965061" sldId="286"/>
            <ac:spMk id="11" creationId="{B34F5AD2-EDBD-4BBD-A55C-EAFFD0C7097A}"/>
          </ac:spMkLst>
        </pc:spChg>
        <pc:picChg chg="add mod">
          <ac:chgData name="Sophie Scott (2416712)" userId="S::2416712@student.uwtsd.ac.uk::bec56a59-1c82-4687-b251-0296a490f0b6" providerId="AD" clId="Web-{03B7CD9C-9D51-C06C-8123-E771FEA86B31}" dt="2024-12-11T22:38:35.970" v="705"/>
          <ac:picMkLst>
            <pc:docMk/>
            <pc:sldMk cId="855965061" sldId="286"/>
            <ac:picMk id="4" creationId="{67D83D32-BA94-B2D9-9A96-F8EC5BA8FA1F}"/>
          </ac:picMkLst>
        </pc:picChg>
      </pc:sldChg>
      <pc:sldChg chg="addSp delSp modSp new mod setBg">
        <pc:chgData name="Sophie Scott (2416712)" userId="S::2416712@student.uwtsd.ac.uk::bec56a59-1c82-4687-b251-0296a490f0b6" providerId="AD" clId="Web-{03B7CD9C-9D51-C06C-8123-E771FEA86B31}" dt="2024-12-12T13:43:48.017" v="754" actId="20577"/>
        <pc:sldMkLst>
          <pc:docMk/>
          <pc:sldMk cId="1958137214" sldId="287"/>
        </pc:sldMkLst>
        <pc:spChg chg="mod">
          <ac:chgData name="Sophie Scott (2416712)" userId="S::2416712@student.uwtsd.ac.uk::bec56a59-1c82-4687-b251-0296a490f0b6" providerId="AD" clId="Web-{03B7CD9C-9D51-C06C-8123-E771FEA86B31}" dt="2024-12-12T13:43:48.017" v="754" actId="20577"/>
          <ac:spMkLst>
            <pc:docMk/>
            <pc:sldMk cId="1958137214" sldId="287"/>
            <ac:spMk id="2" creationId="{66EC71F5-335D-7A25-3413-F77A2D5AC730}"/>
          </ac:spMkLst>
        </pc:spChg>
        <pc:spChg chg="mod ord">
          <ac:chgData name="Sophie Scott (2416712)" userId="S::2416712@student.uwtsd.ac.uk::bec56a59-1c82-4687-b251-0296a490f0b6" providerId="AD" clId="Web-{03B7CD9C-9D51-C06C-8123-E771FEA86B31}" dt="2024-12-12T13:43:33.188" v="752" actId="14100"/>
          <ac:spMkLst>
            <pc:docMk/>
            <pc:sldMk cId="1958137214" sldId="287"/>
            <ac:spMk id="3" creationId="{FD77D53B-2927-29B8-5941-29E1C9405B62}"/>
          </ac:spMkLst>
        </pc:spChg>
        <pc:spChg chg="add del">
          <ac:chgData name="Sophie Scott (2416712)" userId="S::2416712@student.uwtsd.ac.uk::bec56a59-1c82-4687-b251-0296a490f0b6" providerId="AD" clId="Web-{03B7CD9C-9D51-C06C-8123-E771FEA86B31}" dt="2024-12-12T13:40:57.229" v="746"/>
          <ac:spMkLst>
            <pc:docMk/>
            <pc:sldMk cId="1958137214" sldId="287"/>
            <ac:spMk id="10" creationId="{2172A0AC-3DCE-4672-BCAF-28FEF91F6020}"/>
          </ac:spMkLst>
        </pc:spChg>
        <pc:spChg chg="add del">
          <ac:chgData name="Sophie Scott (2416712)" userId="S::2416712@student.uwtsd.ac.uk::bec56a59-1c82-4687-b251-0296a490f0b6" providerId="AD" clId="Web-{03B7CD9C-9D51-C06C-8123-E771FEA86B31}" dt="2024-12-12T13:40:57.229" v="746"/>
          <ac:spMkLst>
            <pc:docMk/>
            <pc:sldMk cId="1958137214" sldId="287"/>
            <ac:spMk id="12" creationId="{AE6F1C77-EDC9-4C5F-8C1C-62DD46BDA3C3}"/>
          </ac:spMkLst>
        </pc:spChg>
        <pc:spChg chg="add del">
          <ac:chgData name="Sophie Scott (2416712)" userId="S::2416712@student.uwtsd.ac.uk::bec56a59-1c82-4687-b251-0296a490f0b6" providerId="AD" clId="Web-{03B7CD9C-9D51-C06C-8123-E771FEA86B31}" dt="2024-12-12T13:43:12.500" v="748"/>
          <ac:spMkLst>
            <pc:docMk/>
            <pc:sldMk cId="1958137214" sldId="287"/>
            <ac:spMk id="17" creationId="{04812C46-200A-4DEB-A05E-3ED6C68C2387}"/>
          </ac:spMkLst>
        </pc:spChg>
        <pc:spChg chg="add del">
          <ac:chgData name="Sophie Scott (2416712)" userId="S::2416712@student.uwtsd.ac.uk::bec56a59-1c82-4687-b251-0296a490f0b6" providerId="AD" clId="Web-{03B7CD9C-9D51-C06C-8123-E771FEA86B31}" dt="2024-12-12T13:43:12.500" v="748"/>
          <ac:spMkLst>
            <pc:docMk/>
            <pc:sldMk cId="1958137214" sldId="287"/>
            <ac:spMk id="19" creationId="{D1EA859B-E555-4109-94F3-6700E046E008}"/>
          </ac:spMkLst>
        </pc:spChg>
        <pc:spChg chg="add">
          <ac:chgData name="Sophie Scott (2416712)" userId="S::2416712@student.uwtsd.ac.uk::bec56a59-1c82-4687-b251-0296a490f0b6" providerId="AD" clId="Web-{03B7CD9C-9D51-C06C-8123-E771FEA86B31}" dt="2024-12-12T13:43:12.500" v="748"/>
          <ac:spMkLst>
            <pc:docMk/>
            <pc:sldMk cId="1958137214" sldId="287"/>
            <ac:spMk id="24" creationId="{6D731904-7733-45B0-902C-289497204C19}"/>
          </ac:spMkLst>
        </pc:spChg>
        <pc:spChg chg="add">
          <ac:chgData name="Sophie Scott (2416712)" userId="S::2416712@student.uwtsd.ac.uk::bec56a59-1c82-4687-b251-0296a490f0b6" providerId="AD" clId="Web-{03B7CD9C-9D51-C06C-8123-E771FEA86B31}" dt="2024-12-12T13:43:12.500" v="748"/>
          <ac:spMkLst>
            <pc:docMk/>
            <pc:sldMk cId="1958137214" sldId="287"/>
            <ac:spMk id="26" creationId="{504E6397-35D7-4AEC-9DA9-B7F6B12B88A5}"/>
          </ac:spMkLst>
        </pc:spChg>
        <pc:spChg chg="add">
          <ac:chgData name="Sophie Scott (2416712)" userId="S::2416712@student.uwtsd.ac.uk::bec56a59-1c82-4687-b251-0296a490f0b6" providerId="AD" clId="Web-{03B7CD9C-9D51-C06C-8123-E771FEA86B31}" dt="2024-12-12T13:43:12.500" v="748"/>
          <ac:spMkLst>
            <pc:docMk/>
            <pc:sldMk cId="1958137214" sldId="287"/>
            <ac:spMk id="28" creationId="{62C5A04F-2AEB-4631-8314-A8B812E1EC8E}"/>
          </ac:spMkLst>
        </pc:spChg>
        <pc:spChg chg="add">
          <ac:chgData name="Sophie Scott (2416712)" userId="S::2416712@student.uwtsd.ac.uk::bec56a59-1c82-4687-b251-0296a490f0b6" providerId="AD" clId="Web-{03B7CD9C-9D51-C06C-8123-E771FEA86B31}" dt="2024-12-12T13:43:12.500" v="748"/>
          <ac:spMkLst>
            <pc:docMk/>
            <pc:sldMk cId="1958137214" sldId="287"/>
            <ac:spMk id="30" creationId="{4B2B1C70-BF3F-41BD-871B-63D8F911F77B}"/>
          </ac:spMkLst>
        </pc:spChg>
        <pc:picChg chg="add del mod">
          <ac:chgData name="Sophie Scott (2416712)" userId="S::2416712@student.uwtsd.ac.uk::bec56a59-1c82-4687-b251-0296a490f0b6" providerId="AD" clId="Web-{03B7CD9C-9D51-C06C-8123-E771FEA86B31}" dt="2024-12-12T13:40:52.964" v="745"/>
          <ac:picMkLst>
            <pc:docMk/>
            <pc:sldMk cId="1958137214" sldId="287"/>
            <ac:picMk id="4" creationId="{9CABF084-C0B3-194B-3100-3228FA400A36}"/>
          </ac:picMkLst>
        </pc:picChg>
        <pc:picChg chg="add mod ord">
          <ac:chgData name="Sophie Scott (2416712)" userId="S::2416712@student.uwtsd.ac.uk::bec56a59-1c82-4687-b251-0296a490f0b6" providerId="AD" clId="Web-{03B7CD9C-9D51-C06C-8123-E771FEA86B31}" dt="2024-12-12T13:43:12.500" v="748"/>
          <ac:picMkLst>
            <pc:docMk/>
            <pc:sldMk cId="1958137214" sldId="287"/>
            <ac:picMk id="5" creationId="{52998DB3-2AF5-FD75-41FE-DC3758C67F08}"/>
          </ac:picMkLst>
        </pc:picChg>
        <pc:picChg chg="add mod">
          <ac:chgData name="Sophie Scott (2416712)" userId="S::2416712@student.uwtsd.ac.uk::bec56a59-1c82-4687-b251-0296a490f0b6" providerId="AD" clId="Web-{03B7CD9C-9D51-C06C-8123-E771FEA86B31}" dt="2024-12-12T13:43:12.500" v="748"/>
          <ac:picMkLst>
            <pc:docMk/>
            <pc:sldMk cId="1958137214" sldId="287"/>
            <ac:picMk id="6" creationId="{F0EADC79-4F42-4657-7286-37ED38E80837}"/>
          </ac:picMkLst>
        </pc:picChg>
      </pc:sldChg>
      <pc:sldChg chg="new">
        <pc:chgData name="Sophie Scott (2416712)" userId="S::2416712@student.uwtsd.ac.uk::bec56a59-1c82-4687-b251-0296a490f0b6" providerId="AD" clId="Web-{03B7CD9C-9D51-C06C-8123-E771FEA86B31}" dt="2024-12-12T13:44:20.643" v="755"/>
        <pc:sldMkLst>
          <pc:docMk/>
          <pc:sldMk cId="3617356024" sldId="288"/>
        </pc:sldMkLst>
      </pc:sldChg>
      <pc:sldChg chg="new">
        <pc:chgData name="Sophie Scott (2416712)" userId="S::2416712@student.uwtsd.ac.uk::bec56a59-1c82-4687-b251-0296a490f0b6" providerId="AD" clId="Web-{03B7CD9C-9D51-C06C-8123-E771FEA86B31}" dt="2024-12-12T13:49:01.435" v="758"/>
        <pc:sldMkLst>
          <pc:docMk/>
          <pc:sldMk cId="3669223120" sldId="289"/>
        </pc:sldMkLst>
      </pc:sldChg>
      <pc:sldChg chg="addSp delSp modSp new mod modTransition setBg addAnim">
        <pc:chgData name="Sophie Scott (2416712)" userId="S::2416712@student.uwtsd.ac.uk::bec56a59-1c82-4687-b251-0296a490f0b6" providerId="AD" clId="Web-{03B7CD9C-9D51-C06C-8123-E771FEA86B31}" dt="2024-12-12T13:53:46.180" v="782"/>
        <pc:sldMkLst>
          <pc:docMk/>
          <pc:sldMk cId="2001652121" sldId="290"/>
        </pc:sldMkLst>
        <pc:spChg chg="mod">
          <ac:chgData name="Sophie Scott (2416712)" userId="S::2416712@student.uwtsd.ac.uk::bec56a59-1c82-4687-b251-0296a490f0b6" providerId="AD" clId="Web-{03B7CD9C-9D51-C06C-8123-E771FEA86B31}" dt="2024-12-12T13:52:37.943" v="779"/>
          <ac:spMkLst>
            <pc:docMk/>
            <pc:sldMk cId="2001652121" sldId="290"/>
            <ac:spMk id="2" creationId="{85C1FA4F-167D-F37F-32F9-73847C79D705}"/>
          </ac:spMkLst>
        </pc:spChg>
        <pc:spChg chg="mod">
          <ac:chgData name="Sophie Scott (2416712)" userId="S::2416712@student.uwtsd.ac.uk::bec56a59-1c82-4687-b251-0296a490f0b6" providerId="AD" clId="Web-{03B7CD9C-9D51-C06C-8123-E771FEA86B31}" dt="2024-12-12T13:52:37.943" v="779"/>
          <ac:spMkLst>
            <pc:docMk/>
            <pc:sldMk cId="2001652121" sldId="290"/>
            <ac:spMk id="3" creationId="{1E086EF9-8990-75EA-CF85-F6343AC83F59}"/>
          </ac:spMkLst>
        </pc:spChg>
        <pc:spChg chg="add">
          <ac:chgData name="Sophie Scott (2416712)" userId="S::2416712@student.uwtsd.ac.uk::bec56a59-1c82-4687-b251-0296a490f0b6" providerId="AD" clId="Web-{03B7CD9C-9D51-C06C-8123-E771FEA86B31}" dt="2024-12-12T13:52:37.943" v="779"/>
          <ac:spMkLst>
            <pc:docMk/>
            <pc:sldMk cId="2001652121" sldId="290"/>
            <ac:spMk id="11" creationId="{657F69E0-C4B0-4BEC-A689-4F8D877F05D4}"/>
          </ac:spMkLst>
        </pc:spChg>
        <pc:spChg chg="add">
          <ac:chgData name="Sophie Scott (2416712)" userId="S::2416712@student.uwtsd.ac.uk::bec56a59-1c82-4687-b251-0296a490f0b6" providerId="AD" clId="Web-{03B7CD9C-9D51-C06C-8123-E771FEA86B31}" dt="2024-12-12T13:52:37.943" v="779"/>
          <ac:spMkLst>
            <pc:docMk/>
            <pc:sldMk cId="2001652121" sldId="290"/>
            <ac:spMk id="13" creationId="{9F6380B4-6A1C-481E-8408-B4E6C75B9B81}"/>
          </ac:spMkLst>
        </pc:spChg>
        <pc:picChg chg="add del mod">
          <ac:chgData name="Sophie Scott (2416712)" userId="S::2416712@student.uwtsd.ac.uk::bec56a59-1c82-4687-b251-0296a490f0b6" providerId="AD" clId="Web-{03B7CD9C-9D51-C06C-8123-E771FEA86B31}" dt="2024-12-12T13:52:29.006" v="777"/>
          <ac:picMkLst>
            <pc:docMk/>
            <pc:sldMk cId="2001652121" sldId="290"/>
            <ac:picMk id="4" creationId="{DC0C718B-9D18-CDCE-58D4-890F93B7523C}"/>
          </ac:picMkLst>
        </pc:picChg>
        <pc:picChg chg="add del mod">
          <ac:chgData name="Sophie Scott (2416712)" userId="S::2416712@student.uwtsd.ac.uk::bec56a59-1c82-4687-b251-0296a490f0b6" providerId="AD" clId="Web-{03B7CD9C-9D51-C06C-8123-E771FEA86B31}" dt="2024-12-12T13:52:02.005" v="776"/>
          <ac:picMkLst>
            <pc:docMk/>
            <pc:sldMk cId="2001652121" sldId="290"/>
            <ac:picMk id="5" creationId="{90BE144B-23BA-B9CB-7407-7AC4205833B6}"/>
          </ac:picMkLst>
        </pc:picChg>
        <pc:picChg chg="add mod ord">
          <ac:chgData name="Sophie Scott (2416712)" userId="S::2416712@student.uwtsd.ac.uk::bec56a59-1c82-4687-b251-0296a490f0b6" providerId="AD" clId="Web-{03B7CD9C-9D51-C06C-8123-E771FEA86B31}" dt="2024-12-12T13:52:37.943" v="779"/>
          <ac:picMkLst>
            <pc:docMk/>
            <pc:sldMk cId="2001652121" sldId="290"/>
            <ac:picMk id="6" creationId="{E0607C5A-FC89-63D5-7A6B-787E2307932A}"/>
          </ac:picMkLst>
        </pc:picChg>
      </pc:sldChg>
    </pc:docChg>
  </pc:docChgLst>
  <pc:docChgLst>
    <pc:chgData name="Sophie Scott (2416712)" userId="S::2416712@student.uwtsd.ac.uk::bec56a59-1c82-4687-b251-0296a490f0b6" providerId="AD" clId="Web-{E171223B-EFCA-A4E7-56DB-6BE04C1D09B2}"/>
    <pc:docChg chg="addSld delSld modSld">
      <pc:chgData name="Sophie Scott (2416712)" userId="S::2416712@student.uwtsd.ac.uk::bec56a59-1c82-4687-b251-0296a490f0b6" providerId="AD" clId="Web-{E171223B-EFCA-A4E7-56DB-6BE04C1D09B2}" dt="2024-12-05T19:58:56.249" v="406"/>
      <pc:docMkLst>
        <pc:docMk/>
      </pc:docMkLst>
      <pc:sldChg chg="modSp">
        <pc:chgData name="Sophie Scott (2416712)" userId="S::2416712@student.uwtsd.ac.uk::bec56a59-1c82-4687-b251-0296a490f0b6" providerId="AD" clId="Web-{E171223B-EFCA-A4E7-56DB-6BE04C1D09B2}" dt="2024-12-03T22:03:55.356" v="402" actId="20577"/>
        <pc:sldMkLst>
          <pc:docMk/>
          <pc:sldMk cId="4024977992" sldId="259"/>
        </pc:sldMkLst>
        <pc:spChg chg="mod">
          <ac:chgData name="Sophie Scott (2416712)" userId="S::2416712@student.uwtsd.ac.uk::bec56a59-1c82-4687-b251-0296a490f0b6" providerId="AD" clId="Web-{E171223B-EFCA-A4E7-56DB-6BE04C1D09B2}" dt="2024-12-03T22:03:55.356" v="402" actId="20577"/>
          <ac:spMkLst>
            <pc:docMk/>
            <pc:sldMk cId="4024977992" sldId="259"/>
            <ac:spMk id="2" creationId="{F827420F-C16A-63A9-D982-E343DB165955}"/>
          </ac:spMkLst>
        </pc:spChg>
      </pc:sldChg>
      <pc:sldChg chg="modSp modTransition addAnim">
        <pc:chgData name="Sophie Scott (2416712)" userId="S::2416712@student.uwtsd.ac.uk::bec56a59-1c82-4687-b251-0296a490f0b6" providerId="AD" clId="Web-{E171223B-EFCA-A4E7-56DB-6BE04C1D09B2}" dt="2024-12-03T22:03:42.137" v="400"/>
        <pc:sldMkLst>
          <pc:docMk/>
          <pc:sldMk cId="1900339318" sldId="260"/>
        </pc:sldMkLst>
        <pc:spChg chg="mod">
          <ac:chgData name="Sophie Scott (2416712)" userId="S::2416712@student.uwtsd.ac.uk::bec56a59-1c82-4687-b251-0296a490f0b6" providerId="AD" clId="Web-{E171223B-EFCA-A4E7-56DB-6BE04C1D09B2}" dt="2024-12-03T21:58:35.422" v="398" actId="1076"/>
          <ac:spMkLst>
            <pc:docMk/>
            <pc:sldMk cId="1900339318" sldId="260"/>
            <ac:spMk id="3" creationId="{7E525BC6-46FF-3487-AEDD-FB1450E009F8}"/>
          </ac:spMkLst>
        </pc:spChg>
      </pc:sldChg>
      <pc:sldChg chg="addSp delSp modSp del">
        <pc:chgData name="Sophie Scott (2416712)" userId="S::2416712@student.uwtsd.ac.uk::bec56a59-1c82-4687-b251-0296a490f0b6" providerId="AD" clId="Web-{E171223B-EFCA-A4E7-56DB-6BE04C1D09B2}" dt="2024-12-03T17:54:29.325" v="188"/>
        <pc:sldMkLst>
          <pc:docMk/>
          <pc:sldMk cId="3922483451" sldId="261"/>
        </pc:sldMkLst>
        <pc:spChg chg="mod">
          <ac:chgData name="Sophie Scott (2416712)" userId="S::2416712@student.uwtsd.ac.uk::bec56a59-1c82-4687-b251-0296a490f0b6" providerId="AD" clId="Web-{E171223B-EFCA-A4E7-56DB-6BE04C1D09B2}" dt="2024-12-03T17:54:20.246" v="186" actId="20577"/>
          <ac:spMkLst>
            <pc:docMk/>
            <pc:sldMk cId="3922483451" sldId="261"/>
            <ac:spMk id="2" creationId="{2B099851-007C-E9B3-FA85-158CC81E6AC8}"/>
          </ac:spMkLst>
        </pc:spChg>
        <pc:spChg chg="del mod">
          <ac:chgData name="Sophie Scott (2416712)" userId="S::2416712@student.uwtsd.ac.uk::bec56a59-1c82-4687-b251-0296a490f0b6" providerId="AD" clId="Web-{E171223B-EFCA-A4E7-56DB-6BE04C1D09B2}" dt="2024-12-03T17:36:49.565" v="139"/>
          <ac:spMkLst>
            <pc:docMk/>
            <pc:sldMk cId="3922483451" sldId="261"/>
            <ac:spMk id="3" creationId="{FE5FB621-C392-297D-5BA4-D9F6CADE1215}"/>
          </ac:spMkLst>
        </pc:spChg>
        <pc:spChg chg="add del">
          <ac:chgData name="Sophie Scott (2416712)" userId="S::2416712@student.uwtsd.ac.uk::bec56a59-1c82-4687-b251-0296a490f0b6" providerId="AD" clId="Web-{E171223B-EFCA-A4E7-56DB-6BE04C1D09B2}" dt="2024-12-03T17:53:09.243" v="160"/>
          <ac:spMkLst>
            <pc:docMk/>
            <pc:sldMk cId="3922483451" sldId="261"/>
            <ac:spMk id="6" creationId="{3A930249-8242-4E2B-AF17-C01826488321}"/>
          </ac:spMkLst>
        </pc:spChg>
        <pc:spChg chg="add del">
          <ac:chgData name="Sophie Scott (2416712)" userId="S::2416712@student.uwtsd.ac.uk::bec56a59-1c82-4687-b251-0296a490f0b6" providerId="AD" clId="Web-{E171223B-EFCA-A4E7-56DB-6BE04C1D09B2}" dt="2024-12-03T17:53:09.243" v="160"/>
          <ac:spMkLst>
            <pc:docMk/>
            <pc:sldMk cId="3922483451" sldId="261"/>
            <ac:spMk id="7" creationId="{A5BDD999-C5E1-4B3E-A710-768673819165}"/>
          </ac:spMkLst>
        </pc:spChg>
        <pc:spChg chg="add del">
          <ac:chgData name="Sophie Scott (2416712)" userId="S::2416712@student.uwtsd.ac.uk::bec56a59-1c82-4687-b251-0296a490f0b6" providerId="AD" clId="Web-{E171223B-EFCA-A4E7-56DB-6BE04C1D09B2}" dt="2024-12-03T17:53:58.808" v="162"/>
          <ac:spMkLst>
            <pc:docMk/>
            <pc:sldMk cId="3922483451" sldId="261"/>
            <ac:spMk id="10" creationId="{C1DD1A8A-57D5-4A81-AD04-532B043C5611}"/>
          </ac:spMkLst>
        </pc:spChg>
        <pc:spChg chg="add del">
          <ac:chgData name="Sophie Scott (2416712)" userId="S::2416712@student.uwtsd.ac.uk::bec56a59-1c82-4687-b251-0296a490f0b6" providerId="AD" clId="Web-{E171223B-EFCA-A4E7-56DB-6BE04C1D09B2}" dt="2024-12-03T17:53:58.808" v="162"/>
          <ac:spMkLst>
            <pc:docMk/>
            <pc:sldMk cId="3922483451" sldId="261"/>
            <ac:spMk id="14" creationId="{007891EC-4501-44ED-A8C8-B11B6DB767AB}"/>
          </ac:spMkLst>
        </pc:spChg>
        <pc:spChg chg="add del">
          <ac:chgData name="Sophie Scott (2416712)" userId="S::2416712@student.uwtsd.ac.uk::bec56a59-1c82-4687-b251-0296a490f0b6" providerId="AD" clId="Web-{E171223B-EFCA-A4E7-56DB-6BE04C1D09B2}" dt="2024-12-03T17:54:08.871" v="164"/>
          <ac:spMkLst>
            <pc:docMk/>
            <pc:sldMk cId="3922483451" sldId="261"/>
            <ac:spMk id="16" creationId="{8555C5B3-193A-4749-9AFD-682E53CDDE8F}"/>
          </ac:spMkLst>
        </pc:spChg>
        <pc:spChg chg="add del">
          <ac:chgData name="Sophie Scott (2416712)" userId="S::2416712@student.uwtsd.ac.uk::bec56a59-1c82-4687-b251-0296a490f0b6" providerId="AD" clId="Web-{E171223B-EFCA-A4E7-56DB-6BE04C1D09B2}" dt="2024-12-03T17:36:41.315" v="138"/>
          <ac:spMkLst>
            <pc:docMk/>
            <pc:sldMk cId="3922483451" sldId="261"/>
            <ac:spMk id="17" creationId="{ECC07320-C2CA-4E29-8481-9D9E143C7788}"/>
          </ac:spMkLst>
        </pc:spChg>
        <pc:spChg chg="add del">
          <ac:chgData name="Sophie Scott (2416712)" userId="S::2416712@student.uwtsd.ac.uk::bec56a59-1c82-4687-b251-0296a490f0b6" providerId="AD" clId="Web-{E171223B-EFCA-A4E7-56DB-6BE04C1D09B2}" dt="2024-12-03T17:54:08.871" v="164"/>
          <ac:spMkLst>
            <pc:docMk/>
            <pc:sldMk cId="3922483451" sldId="261"/>
            <ac:spMk id="19" creationId="{F4AFDDCA-6ABA-4D23-8A5C-1BF0F4308148}"/>
          </ac:spMkLst>
        </pc:spChg>
        <pc:spChg chg="add del">
          <ac:chgData name="Sophie Scott (2416712)" userId="S::2416712@student.uwtsd.ac.uk::bec56a59-1c82-4687-b251-0296a490f0b6" providerId="AD" clId="Web-{E171223B-EFCA-A4E7-56DB-6BE04C1D09B2}" dt="2024-12-03T17:54:08.871" v="164"/>
          <ac:spMkLst>
            <pc:docMk/>
            <pc:sldMk cId="3922483451" sldId="261"/>
            <ac:spMk id="20" creationId="{2EAE06A6-F76A-41C9-827A-C561B004485C}"/>
          </ac:spMkLst>
        </pc:spChg>
        <pc:spChg chg="add del">
          <ac:chgData name="Sophie Scott (2416712)" userId="S::2416712@student.uwtsd.ac.uk::bec56a59-1c82-4687-b251-0296a490f0b6" providerId="AD" clId="Web-{E171223B-EFCA-A4E7-56DB-6BE04C1D09B2}" dt="2024-12-03T17:54:08.871" v="164"/>
          <ac:spMkLst>
            <pc:docMk/>
            <pc:sldMk cId="3922483451" sldId="261"/>
            <ac:spMk id="21" creationId="{89F9D4E8-0639-444B-949B-9518585061AF}"/>
          </ac:spMkLst>
        </pc:spChg>
        <pc:spChg chg="add del">
          <ac:chgData name="Sophie Scott (2416712)" userId="S::2416712@student.uwtsd.ac.uk::bec56a59-1c82-4687-b251-0296a490f0b6" providerId="AD" clId="Web-{E171223B-EFCA-A4E7-56DB-6BE04C1D09B2}" dt="2024-12-03T17:54:08.871" v="164"/>
          <ac:spMkLst>
            <pc:docMk/>
            <pc:sldMk cId="3922483451" sldId="261"/>
            <ac:spMk id="22" creationId="{7E3DA7A2-ED70-4BBA-AB72-00AD461FA405}"/>
          </ac:spMkLst>
        </pc:spChg>
        <pc:spChg chg="add del">
          <ac:chgData name="Sophie Scott (2416712)" userId="S::2416712@student.uwtsd.ac.uk::bec56a59-1c82-4687-b251-0296a490f0b6" providerId="AD" clId="Web-{E171223B-EFCA-A4E7-56DB-6BE04C1D09B2}" dt="2024-12-03T17:36:33.674" v="135"/>
          <ac:spMkLst>
            <pc:docMk/>
            <pc:sldMk cId="3922483451" sldId="261"/>
            <ac:spMk id="23" creationId="{3A930249-8242-4E2B-AF17-C01826488321}"/>
          </ac:spMkLst>
        </pc:spChg>
        <pc:spChg chg="add del">
          <ac:chgData name="Sophie Scott (2416712)" userId="S::2416712@student.uwtsd.ac.uk::bec56a59-1c82-4687-b251-0296a490f0b6" providerId="AD" clId="Web-{E171223B-EFCA-A4E7-56DB-6BE04C1D09B2}" dt="2024-12-03T17:54:08.871" v="164"/>
          <ac:spMkLst>
            <pc:docMk/>
            <pc:sldMk cId="3922483451" sldId="261"/>
            <ac:spMk id="24" creationId="{FC485432-3647-4218-B5D3-15D3FA222B13}"/>
          </ac:spMkLst>
        </pc:spChg>
        <pc:spChg chg="add del">
          <ac:chgData name="Sophie Scott (2416712)" userId="S::2416712@student.uwtsd.ac.uk::bec56a59-1c82-4687-b251-0296a490f0b6" providerId="AD" clId="Web-{E171223B-EFCA-A4E7-56DB-6BE04C1D09B2}" dt="2024-12-03T17:36:33.674" v="135"/>
          <ac:spMkLst>
            <pc:docMk/>
            <pc:sldMk cId="3922483451" sldId="261"/>
            <ac:spMk id="25" creationId="{A5BDD999-C5E1-4B3E-A710-768673819165}"/>
          </ac:spMkLst>
        </pc:spChg>
        <pc:spChg chg="add del">
          <ac:chgData name="Sophie Scott (2416712)" userId="S::2416712@student.uwtsd.ac.uk::bec56a59-1c82-4687-b251-0296a490f0b6" providerId="AD" clId="Web-{E171223B-EFCA-A4E7-56DB-6BE04C1D09B2}" dt="2024-12-03T17:36:41.300" v="137"/>
          <ac:spMkLst>
            <pc:docMk/>
            <pc:sldMk cId="3922483451" sldId="261"/>
            <ac:spMk id="27" creationId="{0E91F5CA-B392-444C-88E3-BF5BAAEBDEB0}"/>
          </ac:spMkLst>
        </pc:spChg>
        <pc:spChg chg="add del">
          <ac:chgData name="Sophie Scott (2416712)" userId="S::2416712@student.uwtsd.ac.uk::bec56a59-1c82-4687-b251-0296a490f0b6" providerId="AD" clId="Web-{E171223B-EFCA-A4E7-56DB-6BE04C1D09B2}" dt="2024-12-03T17:36:41.300" v="137"/>
          <ac:spMkLst>
            <pc:docMk/>
            <pc:sldMk cId="3922483451" sldId="261"/>
            <ac:spMk id="28" creationId="{DFCA2118-59A2-4310-A4B2-F2CBA821E842}"/>
          </ac:spMkLst>
        </pc:spChg>
        <pc:spChg chg="add del">
          <ac:chgData name="Sophie Scott (2416712)" userId="S::2416712@student.uwtsd.ac.uk::bec56a59-1c82-4687-b251-0296a490f0b6" providerId="AD" clId="Web-{E171223B-EFCA-A4E7-56DB-6BE04C1D09B2}" dt="2024-12-03T17:37:21.973" v="140"/>
          <ac:spMkLst>
            <pc:docMk/>
            <pc:sldMk cId="3922483451" sldId="261"/>
            <ac:spMk id="30" creationId="{3A930249-8242-4E2B-AF17-C01826488321}"/>
          </ac:spMkLst>
        </pc:spChg>
        <pc:spChg chg="add del">
          <ac:chgData name="Sophie Scott (2416712)" userId="S::2416712@student.uwtsd.ac.uk::bec56a59-1c82-4687-b251-0296a490f0b6" providerId="AD" clId="Web-{E171223B-EFCA-A4E7-56DB-6BE04C1D09B2}" dt="2024-12-03T17:37:21.973" v="140"/>
          <ac:spMkLst>
            <pc:docMk/>
            <pc:sldMk cId="3922483451" sldId="261"/>
            <ac:spMk id="31" creationId="{A5BDD999-C5E1-4B3E-A710-768673819165}"/>
          </ac:spMkLst>
        </pc:spChg>
        <pc:picChg chg="del mod ord">
          <ac:chgData name="Sophie Scott (2416712)" userId="S::2416712@student.uwtsd.ac.uk::bec56a59-1c82-4687-b251-0296a490f0b6" providerId="AD" clId="Web-{E171223B-EFCA-A4E7-56DB-6BE04C1D09B2}" dt="2024-12-03T17:54:24.903" v="187"/>
          <ac:picMkLst>
            <pc:docMk/>
            <pc:sldMk cId="3922483451" sldId="261"/>
            <ac:picMk id="4" creationId="{4A76686A-1A77-1984-7826-DA686E927CA0}"/>
          </ac:picMkLst>
        </pc:picChg>
        <pc:cxnChg chg="add del">
          <ac:chgData name="Sophie Scott (2416712)" userId="S::2416712@student.uwtsd.ac.uk::bec56a59-1c82-4687-b251-0296a490f0b6" providerId="AD" clId="Web-{E171223B-EFCA-A4E7-56DB-6BE04C1D09B2}" dt="2024-12-03T17:36:41.315" v="138"/>
          <ac:cxnSpMkLst>
            <pc:docMk/>
            <pc:sldMk cId="3922483451" sldId="261"/>
            <ac:cxnSpMk id="18" creationId="{8AD2EEB5-F5B4-4BDA-8293-9A997C12990F}"/>
          </ac:cxnSpMkLst>
        </pc:cxnChg>
      </pc:sldChg>
      <pc:sldChg chg="delSp modTransition">
        <pc:chgData name="Sophie Scott (2416712)" userId="S::2416712@student.uwtsd.ac.uk::bec56a59-1c82-4687-b251-0296a490f0b6" providerId="AD" clId="Web-{E171223B-EFCA-A4E7-56DB-6BE04C1D09B2}" dt="2024-12-05T19:58:56.249" v="406"/>
        <pc:sldMkLst>
          <pc:docMk/>
          <pc:sldMk cId="3311406357" sldId="262"/>
        </pc:sldMkLst>
        <pc:picChg chg="del">
          <ac:chgData name="Sophie Scott (2416712)" userId="S::2416712@student.uwtsd.ac.uk::bec56a59-1c82-4687-b251-0296a490f0b6" providerId="AD" clId="Web-{E171223B-EFCA-A4E7-56DB-6BE04C1D09B2}" dt="2024-12-05T19:58:56.249" v="406"/>
          <ac:picMkLst>
            <pc:docMk/>
            <pc:sldMk cId="3311406357" sldId="262"/>
            <ac:picMk id="4" creationId="{E2B72AC9-825D-F638-0C68-63CA97B8F5A4}"/>
          </ac:picMkLst>
        </pc:picChg>
      </pc:sldChg>
      <pc:sldChg chg="modSp modTransition addAnim">
        <pc:chgData name="Sophie Scott (2416712)" userId="S::2416712@student.uwtsd.ac.uk::bec56a59-1c82-4687-b251-0296a490f0b6" providerId="AD" clId="Web-{E171223B-EFCA-A4E7-56DB-6BE04C1D09B2}" dt="2024-12-05T19:51:32.139" v="404" actId="1076"/>
        <pc:sldMkLst>
          <pc:docMk/>
          <pc:sldMk cId="2657495642" sldId="263"/>
        </pc:sldMkLst>
        <pc:spChg chg="mod">
          <ac:chgData name="Sophie Scott (2416712)" userId="S::2416712@student.uwtsd.ac.uk::bec56a59-1c82-4687-b251-0296a490f0b6" providerId="AD" clId="Web-{E171223B-EFCA-A4E7-56DB-6BE04C1D09B2}" dt="2024-12-03T20:26:37.866" v="252" actId="20577"/>
          <ac:spMkLst>
            <pc:docMk/>
            <pc:sldMk cId="2657495642" sldId="263"/>
            <ac:spMk id="2" creationId="{B2F35440-D383-D068-7B15-98E6E6D259B3}"/>
          </ac:spMkLst>
        </pc:spChg>
        <pc:spChg chg="mod">
          <ac:chgData name="Sophie Scott (2416712)" userId="S::2416712@student.uwtsd.ac.uk::bec56a59-1c82-4687-b251-0296a490f0b6" providerId="AD" clId="Web-{E171223B-EFCA-A4E7-56DB-6BE04C1D09B2}" dt="2024-12-05T19:51:32.139" v="404" actId="1076"/>
          <ac:spMkLst>
            <pc:docMk/>
            <pc:sldMk cId="2657495642" sldId="263"/>
            <ac:spMk id="5" creationId="{28A42B96-AF30-9202-CCC0-417DE4A277E0}"/>
          </ac:spMkLst>
        </pc:spChg>
      </pc:sldChg>
      <pc:sldChg chg="modTransition">
        <pc:chgData name="Sophie Scott (2416712)" userId="S::2416712@student.uwtsd.ac.uk::bec56a59-1c82-4687-b251-0296a490f0b6" providerId="AD" clId="Web-{E171223B-EFCA-A4E7-56DB-6BE04C1D09B2}" dt="2024-12-03T17:58:08.239" v="194"/>
        <pc:sldMkLst>
          <pc:docMk/>
          <pc:sldMk cId="3615953122" sldId="264"/>
        </pc:sldMkLst>
      </pc:sldChg>
      <pc:sldChg chg="delSp">
        <pc:chgData name="Sophie Scott (2416712)" userId="S::2416712@student.uwtsd.ac.uk::bec56a59-1c82-4687-b251-0296a490f0b6" providerId="AD" clId="Web-{E171223B-EFCA-A4E7-56DB-6BE04C1D09B2}" dt="2024-12-05T19:54:26.582" v="405"/>
        <pc:sldMkLst>
          <pc:docMk/>
          <pc:sldMk cId="3537851014" sldId="266"/>
        </pc:sldMkLst>
        <pc:picChg chg="del">
          <ac:chgData name="Sophie Scott (2416712)" userId="S::2416712@student.uwtsd.ac.uk::bec56a59-1c82-4687-b251-0296a490f0b6" providerId="AD" clId="Web-{E171223B-EFCA-A4E7-56DB-6BE04C1D09B2}" dt="2024-12-05T19:54:26.582" v="405"/>
          <ac:picMkLst>
            <pc:docMk/>
            <pc:sldMk cId="3537851014" sldId="266"/>
            <ac:picMk id="4" creationId="{AF497CBE-5C97-3B64-1BE5-014EFD589860}"/>
          </ac:picMkLst>
        </pc:picChg>
      </pc:sldChg>
      <pc:sldChg chg="modTransition">
        <pc:chgData name="Sophie Scott (2416712)" userId="S::2416712@student.uwtsd.ac.uk::bec56a59-1c82-4687-b251-0296a490f0b6" providerId="AD" clId="Web-{E171223B-EFCA-A4E7-56DB-6BE04C1D09B2}" dt="2024-12-03T17:57:51.785" v="193"/>
        <pc:sldMkLst>
          <pc:docMk/>
          <pc:sldMk cId="3994787759" sldId="270"/>
        </pc:sldMkLst>
      </pc:sldChg>
      <pc:sldChg chg="new">
        <pc:chgData name="Sophie Scott (2416712)" userId="S::2416712@student.uwtsd.ac.uk::bec56a59-1c82-4687-b251-0296a490f0b6" providerId="AD" clId="Web-{E171223B-EFCA-A4E7-56DB-6BE04C1D09B2}" dt="2024-12-03T17:34:26.560" v="78"/>
        <pc:sldMkLst>
          <pc:docMk/>
          <pc:sldMk cId="1755633407" sldId="271"/>
        </pc:sldMkLst>
      </pc:sldChg>
      <pc:sldChg chg="new">
        <pc:chgData name="Sophie Scott (2416712)" userId="S::2416712@student.uwtsd.ac.uk::bec56a59-1c82-4687-b251-0296a490f0b6" providerId="AD" clId="Web-{E171223B-EFCA-A4E7-56DB-6BE04C1D09B2}" dt="2024-12-03T17:34:27.669" v="79"/>
        <pc:sldMkLst>
          <pc:docMk/>
          <pc:sldMk cId="2444101193" sldId="272"/>
        </pc:sldMkLst>
      </pc:sldChg>
      <pc:sldChg chg="new">
        <pc:chgData name="Sophie Scott (2416712)" userId="S::2416712@student.uwtsd.ac.uk::bec56a59-1c82-4687-b251-0296a490f0b6" providerId="AD" clId="Web-{E171223B-EFCA-A4E7-56DB-6BE04C1D09B2}" dt="2024-12-03T17:34:28.513" v="80"/>
        <pc:sldMkLst>
          <pc:docMk/>
          <pc:sldMk cId="328473806" sldId="273"/>
        </pc:sldMkLst>
      </pc:sldChg>
      <pc:sldChg chg="new">
        <pc:chgData name="Sophie Scott (2416712)" userId="S::2416712@student.uwtsd.ac.uk::bec56a59-1c82-4687-b251-0296a490f0b6" providerId="AD" clId="Web-{E171223B-EFCA-A4E7-56DB-6BE04C1D09B2}" dt="2024-12-03T17:34:29.326" v="81"/>
        <pc:sldMkLst>
          <pc:docMk/>
          <pc:sldMk cId="2703946655" sldId="274"/>
        </pc:sldMkLst>
      </pc:sldChg>
      <pc:sldChg chg="new">
        <pc:chgData name="Sophie Scott (2416712)" userId="S::2416712@student.uwtsd.ac.uk::bec56a59-1c82-4687-b251-0296a490f0b6" providerId="AD" clId="Web-{E171223B-EFCA-A4E7-56DB-6BE04C1D09B2}" dt="2024-12-03T17:34:30.513" v="82"/>
        <pc:sldMkLst>
          <pc:docMk/>
          <pc:sldMk cId="3011799221" sldId="275"/>
        </pc:sldMkLst>
      </pc:sldChg>
      <pc:sldChg chg="new">
        <pc:chgData name="Sophie Scott (2416712)" userId="S::2416712@student.uwtsd.ac.uk::bec56a59-1c82-4687-b251-0296a490f0b6" providerId="AD" clId="Web-{E171223B-EFCA-A4E7-56DB-6BE04C1D09B2}" dt="2024-12-03T17:34:31.748" v="83"/>
        <pc:sldMkLst>
          <pc:docMk/>
          <pc:sldMk cId="3656228668" sldId="276"/>
        </pc:sldMkLst>
      </pc:sldChg>
      <pc:sldChg chg="new del">
        <pc:chgData name="Sophie Scott (2416712)" userId="S::2416712@student.uwtsd.ac.uk::bec56a59-1c82-4687-b251-0296a490f0b6" providerId="AD" clId="Web-{E171223B-EFCA-A4E7-56DB-6BE04C1D09B2}" dt="2024-12-03T20:29:45.247" v="293"/>
        <pc:sldMkLst>
          <pc:docMk/>
          <pc:sldMk cId="4181679821" sldId="277"/>
        </pc:sldMkLst>
      </pc:sldChg>
    </pc:docChg>
  </pc:docChgLst>
  <pc:docChgLst>
    <pc:chgData name="Sophie Scott (2416712)" userId="S::2416712@student.uwtsd.ac.uk::bec56a59-1c82-4687-b251-0296a490f0b6" providerId="AD" clId="Web-{527E37F1-EC69-B765-494D-09F912854441}"/>
    <pc:docChg chg="addSld delSld modSld sldOrd">
      <pc:chgData name="Sophie Scott (2416712)" userId="S::2416712@student.uwtsd.ac.uk::bec56a59-1c82-4687-b251-0296a490f0b6" providerId="AD" clId="Web-{527E37F1-EC69-B765-494D-09F912854441}" dt="2024-12-06T18:32:25.803" v="345"/>
      <pc:docMkLst>
        <pc:docMk/>
      </pc:docMkLst>
      <pc:sldChg chg="addSp modSp del">
        <pc:chgData name="Sophie Scott (2416712)" userId="S::2416712@student.uwtsd.ac.uk::bec56a59-1c82-4687-b251-0296a490f0b6" providerId="AD" clId="Web-{527E37F1-EC69-B765-494D-09F912854441}" dt="2024-12-05T20:22:54.981" v="131"/>
        <pc:sldMkLst>
          <pc:docMk/>
          <pc:sldMk cId="3311406357" sldId="262"/>
        </pc:sldMkLst>
        <pc:spChg chg="mod">
          <ac:chgData name="Sophie Scott (2416712)" userId="S::2416712@student.uwtsd.ac.uk::bec56a59-1c82-4687-b251-0296a490f0b6" providerId="AD" clId="Web-{527E37F1-EC69-B765-494D-09F912854441}" dt="2024-12-05T20:13:31.826" v="62" actId="20577"/>
          <ac:spMkLst>
            <pc:docMk/>
            <pc:sldMk cId="3311406357" sldId="262"/>
            <ac:spMk id="8" creationId="{055D071B-0C96-9509-5391-B9F6384AC273}"/>
          </ac:spMkLst>
        </pc:spChg>
        <pc:picChg chg="add mod">
          <ac:chgData name="Sophie Scott (2416712)" userId="S::2416712@student.uwtsd.ac.uk::bec56a59-1c82-4687-b251-0296a490f0b6" providerId="AD" clId="Web-{527E37F1-EC69-B765-494D-09F912854441}" dt="2024-12-05T20:13:47.639" v="64" actId="1076"/>
          <ac:picMkLst>
            <pc:docMk/>
            <pc:sldMk cId="3311406357" sldId="262"/>
            <ac:picMk id="3" creationId="{101AC782-A460-B8C1-9B78-82CE6DA6D60D}"/>
          </ac:picMkLst>
        </pc:picChg>
        <pc:picChg chg="add mod">
          <ac:chgData name="Sophie Scott (2416712)" userId="S::2416712@student.uwtsd.ac.uk::bec56a59-1c82-4687-b251-0296a490f0b6" providerId="AD" clId="Web-{527E37F1-EC69-B765-494D-09F912854441}" dt="2024-12-05T20:18:09.646" v="100" actId="1076"/>
          <ac:picMkLst>
            <pc:docMk/>
            <pc:sldMk cId="3311406357" sldId="262"/>
            <ac:picMk id="4" creationId="{C1656A1D-AEE0-BACB-C2B6-A7BAF21DC0A1}"/>
          </ac:picMkLst>
        </pc:picChg>
      </pc:sldChg>
      <pc:sldChg chg="modSp">
        <pc:chgData name="Sophie Scott (2416712)" userId="S::2416712@student.uwtsd.ac.uk::bec56a59-1c82-4687-b251-0296a490f0b6" providerId="AD" clId="Web-{527E37F1-EC69-B765-494D-09F912854441}" dt="2024-12-05T21:36:23.629" v="289" actId="20577"/>
        <pc:sldMkLst>
          <pc:docMk/>
          <pc:sldMk cId="2657495642" sldId="263"/>
        </pc:sldMkLst>
        <pc:spChg chg="mod">
          <ac:chgData name="Sophie Scott (2416712)" userId="S::2416712@student.uwtsd.ac.uk::bec56a59-1c82-4687-b251-0296a490f0b6" providerId="AD" clId="Web-{527E37F1-EC69-B765-494D-09F912854441}" dt="2024-12-05T21:36:23.629" v="289" actId="20577"/>
          <ac:spMkLst>
            <pc:docMk/>
            <pc:sldMk cId="2657495642" sldId="263"/>
            <ac:spMk id="5" creationId="{28A42B96-AF30-9202-CCC0-417DE4A277E0}"/>
          </ac:spMkLst>
        </pc:spChg>
      </pc:sldChg>
      <pc:sldChg chg="del">
        <pc:chgData name="Sophie Scott (2416712)" userId="S::2416712@student.uwtsd.ac.uk::bec56a59-1c82-4687-b251-0296a490f0b6" providerId="AD" clId="Web-{527E37F1-EC69-B765-494D-09F912854441}" dt="2024-12-05T21:37:34.257" v="315"/>
        <pc:sldMkLst>
          <pc:docMk/>
          <pc:sldMk cId="3656228668" sldId="276"/>
        </pc:sldMkLst>
      </pc:sldChg>
      <pc:sldChg chg="addSp delSp modSp new del mod setBg">
        <pc:chgData name="Sophie Scott (2416712)" userId="S::2416712@student.uwtsd.ac.uk::bec56a59-1c82-4687-b251-0296a490f0b6" providerId="AD" clId="Web-{527E37F1-EC69-B765-494D-09F912854441}" dt="2024-12-06T18:32:25.803" v="345"/>
        <pc:sldMkLst>
          <pc:docMk/>
          <pc:sldMk cId="2298523097" sldId="277"/>
        </pc:sldMkLst>
        <pc:spChg chg="mod">
          <ac:chgData name="Sophie Scott (2416712)" userId="S::2416712@student.uwtsd.ac.uk::bec56a59-1c82-4687-b251-0296a490f0b6" providerId="AD" clId="Web-{527E37F1-EC69-B765-494D-09F912854441}" dt="2024-12-05T21:41:14.297" v="334"/>
          <ac:spMkLst>
            <pc:docMk/>
            <pc:sldMk cId="2298523097" sldId="277"/>
            <ac:spMk id="2" creationId="{437208C5-869B-B0DF-FB91-00144C972375}"/>
          </ac:spMkLst>
        </pc:spChg>
        <pc:spChg chg="add del mod ord">
          <ac:chgData name="Sophie Scott (2416712)" userId="S::2416712@student.uwtsd.ac.uk::bec56a59-1c82-4687-b251-0296a490f0b6" providerId="AD" clId="Web-{527E37F1-EC69-B765-494D-09F912854441}" dt="2024-12-05T20:16:51.284" v="75"/>
          <ac:spMkLst>
            <pc:docMk/>
            <pc:sldMk cId="2298523097" sldId="277"/>
            <ac:spMk id="3" creationId="{C9530A90-10AF-9190-5CC7-9BDC9E7A3823}"/>
          </ac:spMkLst>
        </pc:spChg>
        <pc:spChg chg="add del">
          <ac:chgData name="Sophie Scott (2416712)" userId="S::2416712@student.uwtsd.ac.uk::bec56a59-1c82-4687-b251-0296a490f0b6" providerId="AD" clId="Web-{527E37F1-EC69-B765-494D-09F912854441}" dt="2024-12-05T20:16:51.284" v="75"/>
          <ac:spMkLst>
            <pc:docMk/>
            <pc:sldMk cId="2298523097" sldId="277"/>
            <ac:spMk id="10" creationId="{23E547B5-89CF-4EC0-96DE-25771AED0799}"/>
          </ac:spMkLst>
        </pc:spChg>
        <pc:spChg chg="add del">
          <ac:chgData name="Sophie Scott (2416712)" userId="S::2416712@student.uwtsd.ac.uk::bec56a59-1c82-4687-b251-0296a490f0b6" providerId="AD" clId="Web-{527E37F1-EC69-B765-494D-09F912854441}" dt="2024-12-05T20:16:51.284" v="75"/>
          <ac:spMkLst>
            <pc:docMk/>
            <pc:sldMk cId="2298523097" sldId="277"/>
            <ac:spMk id="12" creationId="{3F0B8CEB-8279-4E5E-A0CE-1FC9F71736F2}"/>
          </ac:spMkLst>
        </pc:spChg>
        <pc:spChg chg="add del">
          <ac:chgData name="Sophie Scott (2416712)" userId="S::2416712@student.uwtsd.ac.uk::bec56a59-1c82-4687-b251-0296a490f0b6" providerId="AD" clId="Web-{527E37F1-EC69-B765-494D-09F912854441}" dt="2024-12-05T20:16:51.269" v="74"/>
          <ac:spMkLst>
            <pc:docMk/>
            <pc:sldMk cId="2298523097" sldId="277"/>
            <ac:spMk id="17" creationId="{9089EED9-F54D-4F20-A2C6-949DE4176959}"/>
          </ac:spMkLst>
        </pc:spChg>
        <pc:spChg chg="add del">
          <ac:chgData name="Sophie Scott (2416712)" userId="S::2416712@student.uwtsd.ac.uk::bec56a59-1c82-4687-b251-0296a490f0b6" providerId="AD" clId="Web-{527E37F1-EC69-B765-494D-09F912854441}" dt="2024-12-05T20:16:51.269" v="74"/>
          <ac:spMkLst>
            <pc:docMk/>
            <pc:sldMk cId="2298523097" sldId="277"/>
            <ac:spMk id="19" creationId="{7E46F721-3785-414D-8697-16AF490E6806}"/>
          </ac:spMkLst>
        </pc:spChg>
        <pc:spChg chg="add del">
          <ac:chgData name="Sophie Scott (2416712)" userId="S::2416712@student.uwtsd.ac.uk::bec56a59-1c82-4687-b251-0296a490f0b6" providerId="AD" clId="Web-{527E37F1-EC69-B765-494D-09F912854441}" dt="2024-12-05T21:41:14.297" v="334"/>
          <ac:spMkLst>
            <pc:docMk/>
            <pc:sldMk cId="2298523097" sldId="277"/>
            <ac:spMk id="21" creationId="{D8F3CA65-EA00-46B4-9616-39E6853F7BED}"/>
          </ac:spMkLst>
        </pc:spChg>
        <pc:spChg chg="add del">
          <ac:chgData name="Sophie Scott (2416712)" userId="S::2416712@student.uwtsd.ac.uk::bec56a59-1c82-4687-b251-0296a490f0b6" providerId="AD" clId="Web-{527E37F1-EC69-B765-494D-09F912854441}" dt="2024-12-05T21:41:14.297" v="334"/>
          <ac:spMkLst>
            <pc:docMk/>
            <pc:sldMk cId="2298523097" sldId="277"/>
            <ac:spMk id="22" creationId="{8108D317-7CBD-4897-BD1F-959436D2A3BE}"/>
          </ac:spMkLst>
        </pc:spChg>
        <pc:spChg chg="add del">
          <ac:chgData name="Sophie Scott (2416712)" userId="S::2416712@student.uwtsd.ac.uk::bec56a59-1c82-4687-b251-0296a490f0b6" providerId="AD" clId="Web-{527E37F1-EC69-B765-494D-09F912854441}" dt="2024-12-05T21:41:14.297" v="334"/>
          <ac:spMkLst>
            <pc:docMk/>
            <pc:sldMk cId="2298523097" sldId="277"/>
            <ac:spMk id="23" creationId="{D6297641-8B9F-4767-9606-8A11313227BF}"/>
          </ac:spMkLst>
        </pc:spChg>
        <pc:spChg chg="add del mod">
          <ac:chgData name="Sophie Scott (2416712)" userId="S::2416712@student.uwtsd.ac.uk::bec56a59-1c82-4687-b251-0296a490f0b6" providerId="AD" clId="Web-{527E37F1-EC69-B765-494D-09F912854441}" dt="2024-12-05T21:41:14.297" v="334"/>
          <ac:spMkLst>
            <pc:docMk/>
            <pc:sldMk cId="2298523097" sldId="277"/>
            <ac:spMk id="24" creationId="{C9530A90-10AF-9190-5CC7-9BDC9E7A3823}"/>
          </ac:spMkLst>
        </pc:spChg>
        <pc:grpChg chg="add">
          <ac:chgData name="Sophie Scott (2416712)" userId="S::2416712@student.uwtsd.ac.uk::bec56a59-1c82-4687-b251-0296a490f0b6" providerId="AD" clId="Web-{527E37F1-EC69-B765-494D-09F912854441}" dt="2024-12-05T21:41:14.297" v="334"/>
          <ac:grpSpMkLst>
            <pc:docMk/>
            <pc:sldMk cId="2298523097" sldId="277"/>
            <ac:grpSpMk id="29" creationId="{1095953A-7DC0-3F46-6E96-31FBC9B1A097}"/>
          </ac:grpSpMkLst>
        </pc:grpChg>
        <pc:picChg chg="add mod">
          <ac:chgData name="Sophie Scott (2416712)" userId="S::2416712@student.uwtsd.ac.uk::bec56a59-1c82-4687-b251-0296a490f0b6" providerId="AD" clId="Web-{527E37F1-EC69-B765-494D-09F912854441}" dt="2024-12-05T21:41:14.297" v="334"/>
          <ac:picMkLst>
            <pc:docMk/>
            <pc:sldMk cId="2298523097" sldId="277"/>
            <ac:picMk id="5" creationId="{4228BEE6-FA53-5279-36BE-5990421A8BC1}"/>
          </ac:picMkLst>
        </pc:picChg>
        <pc:picChg chg="add del">
          <ac:chgData name="Sophie Scott (2416712)" userId="S::2416712@student.uwtsd.ac.uk::bec56a59-1c82-4687-b251-0296a490f0b6" providerId="AD" clId="Web-{527E37F1-EC69-B765-494D-09F912854441}" dt="2024-12-05T20:16:00.861" v="69"/>
          <ac:picMkLst>
            <pc:docMk/>
            <pc:sldMk cId="2298523097" sldId="277"/>
            <ac:picMk id="7" creationId="{3E71638A-A4D9-41D5-5FB8-0E5B1A1FBCBD}"/>
          </ac:picMkLst>
        </pc:picChg>
      </pc:sldChg>
      <pc:sldChg chg="addSp delSp modSp new mod ord modTransition setBg addAnim delAnim modAnim">
        <pc:chgData name="Sophie Scott (2416712)" userId="S::2416712@student.uwtsd.ac.uk::bec56a59-1c82-4687-b251-0296a490f0b6" providerId="AD" clId="Web-{527E37F1-EC69-B765-494D-09F912854441}" dt="2024-12-05T21:39:18.042" v="318"/>
        <pc:sldMkLst>
          <pc:docMk/>
          <pc:sldMk cId="2278918232" sldId="278"/>
        </pc:sldMkLst>
        <pc:spChg chg="del mod">
          <ac:chgData name="Sophie Scott (2416712)" userId="S::2416712@student.uwtsd.ac.uk::bec56a59-1c82-4687-b251-0296a490f0b6" providerId="AD" clId="Web-{527E37F1-EC69-B765-494D-09F912854441}" dt="2024-12-05T21:39:18.042" v="318"/>
          <ac:spMkLst>
            <pc:docMk/>
            <pc:sldMk cId="2278918232" sldId="278"/>
            <ac:spMk id="2" creationId="{9D022E29-EE4A-3CF1-46DF-334B4E09C55B}"/>
          </ac:spMkLst>
        </pc:spChg>
        <pc:spChg chg="mod">
          <ac:chgData name="Sophie Scott (2416712)" userId="S::2416712@student.uwtsd.ac.uk::bec56a59-1c82-4687-b251-0296a490f0b6" providerId="AD" clId="Web-{527E37F1-EC69-B765-494D-09F912854441}" dt="2024-12-05T21:37:33.163" v="314" actId="20577"/>
          <ac:spMkLst>
            <pc:docMk/>
            <pc:sldMk cId="2278918232" sldId="278"/>
            <ac:spMk id="3" creationId="{8FC67A2C-5A36-019A-0256-9057A1E7E4AD}"/>
          </ac:spMkLst>
        </pc:spChg>
        <pc:spChg chg="add mod">
          <ac:chgData name="Sophie Scott (2416712)" userId="S::2416712@student.uwtsd.ac.uk::bec56a59-1c82-4687-b251-0296a490f0b6" providerId="AD" clId="Web-{527E37F1-EC69-B765-494D-09F912854441}" dt="2024-12-05T21:16:01.161" v="167" actId="1076"/>
          <ac:spMkLst>
            <pc:docMk/>
            <pc:sldMk cId="2278918232" sldId="278"/>
            <ac:spMk id="4" creationId="{5DC03A60-3DC5-9E68-6CE0-6B99C116F5AE}"/>
          </ac:spMkLst>
        </pc:spChg>
        <pc:spChg chg="add mod">
          <ac:chgData name="Sophie Scott (2416712)" userId="S::2416712@student.uwtsd.ac.uk::bec56a59-1c82-4687-b251-0296a490f0b6" providerId="AD" clId="Web-{527E37F1-EC69-B765-494D-09F912854441}" dt="2024-12-05T21:39:18.042" v="318"/>
          <ac:spMkLst>
            <pc:docMk/>
            <pc:sldMk cId="2278918232" sldId="278"/>
            <ac:spMk id="6" creationId="{EF2EB559-C3D0-D4E5-42FB-E908329B17D0}"/>
          </ac:spMkLst>
        </pc:spChg>
        <pc:spChg chg="add">
          <ac:chgData name="Sophie Scott (2416712)" userId="S::2416712@student.uwtsd.ac.uk::bec56a59-1c82-4687-b251-0296a490f0b6" providerId="AD" clId="Web-{527E37F1-EC69-B765-494D-09F912854441}" dt="2024-12-05T20:21:10.603" v="112"/>
          <ac:spMkLst>
            <pc:docMk/>
            <pc:sldMk cId="2278918232" sldId="278"/>
            <ac:spMk id="12" creationId="{F13C74B1-5B17-4795-BED0-7140497B445A}"/>
          </ac:spMkLst>
        </pc:spChg>
        <pc:spChg chg="add">
          <ac:chgData name="Sophie Scott (2416712)" userId="S::2416712@student.uwtsd.ac.uk::bec56a59-1c82-4687-b251-0296a490f0b6" providerId="AD" clId="Web-{527E37F1-EC69-B765-494D-09F912854441}" dt="2024-12-05T20:21:10.603" v="112"/>
          <ac:spMkLst>
            <pc:docMk/>
            <pc:sldMk cId="2278918232" sldId="278"/>
            <ac:spMk id="14" creationId="{D4974D33-8DC5-464E-8C6D-BE58F0669C17}"/>
          </ac:spMkLst>
        </pc:spChg>
        <pc:picChg chg="add del">
          <ac:chgData name="Sophie Scott (2416712)" userId="S::2416712@student.uwtsd.ac.uk::bec56a59-1c82-4687-b251-0296a490f0b6" providerId="AD" clId="Web-{527E37F1-EC69-B765-494D-09F912854441}" dt="2024-12-05T20:18:51.318" v="105"/>
          <ac:picMkLst>
            <pc:docMk/>
            <pc:sldMk cId="2278918232" sldId="278"/>
            <ac:picMk id="5" creationId="{64DAACD3-ABFD-9990-633D-AFDA0D00ADEE}"/>
          </ac:picMkLst>
        </pc:picChg>
        <pc:picChg chg="add mod">
          <ac:chgData name="Sophie Scott (2416712)" userId="S::2416712@student.uwtsd.ac.uk::bec56a59-1c82-4687-b251-0296a490f0b6" providerId="AD" clId="Web-{527E37F1-EC69-B765-494D-09F912854441}" dt="2024-12-05T20:23:05.700" v="132" actId="14100"/>
          <ac:picMkLst>
            <pc:docMk/>
            <pc:sldMk cId="2278918232" sldId="278"/>
            <ac:picMk id="7" creationId="{0C739C7D-9D26-4A7C-D18F-12EF622A246C}"/>
          </ac:picMkLst>
        </pc:picChg>
      </pc:sldChg>
      <pc:sldChg chg="addSp delSp modSp new del mod setBg addAnim">
        <pc:chgData name="Sophie Scott (2416712)" userId="S::2416712@student.uwtsd.ac.uk::bec56a59-1c82-4687-b251-0296a490f0b6" providerId="AD" clId="Web-{527E37F1-EC69-B765-494D-09F912854441}" dt="2024-12-06T18:32:21.677" v="344"/>
        <pc:sldMkLst>
          <pc:docMk/>
          <pc:sldMk cId="3934322364" sldId="279"/>
        </pc:sldMkLst>
        <pc:spChg chg="mod">
          <ac:chgData name="Sophie Scott (2416712)" userId="S::2416712@student.uwtsd.ac.uk::bec56a59-1c82-4687-b251-0296a490f0b6" providerId="AD" clId="Web-{527E37F1-EC69-B765-494D-09F912854441}" dt="2024-12-05T21:40:29.466" v="327"/>
          <ac:spMkLst>
            <pc:docMk/>
            <pc:sldMk cId="3934322364" sldId="279"/>
            <ac:spMk id="2" creationId="{8D51F5AE-3EAA-C473-8150-A5A0A1418764}"/>
          </ac:spMkLst>
        </pc:spChg>
        <pc:spChg chg="del mod">
          <ac:chgData name="Sophie Scott (2416712)" userId="S::2416712@student.uwtsd.ac.uk::bec56a59-1c82-4687-b251-0296a490f0b6" providerId="AD" clId="Web-{527E37F1-EC69-B765-494D-09F912854441}" dt="2024-12-05T21:39:45.152" v="322"/>
          <ac:spMkLst>
            <pc:docMk/>
            <pc:sldMk cId="3934322364" sldId="279"/>
            <ac:spMk id="3" creationId="{096C90BF-FD3B-D1C7-7C49-56C8D912C32E}"/>
          </ac:spMkLst>
        </pc:spChg>
        <pc:spChg chg="add mod">
          <ac:chgData name="Sophie Scott (2416712)" userId="S::2416712@student.uwtsd.ac.uk::bec56a59-1c82-4687-b251-0296a490f0b6" providerId="AD" clId="Web-{527E37F1-EC69-B765-494D-09F912854441}" dt="2024-12-05T21:42:07.596" v="343" actId="14100"/>
          <ac:spMkLst>
            <pc:docMk/>
            <pc:sldMk cId="3934322364" sldId="279"/>
            <ac:spMk id="5" creationId="{42881185-8105-8DB8-5FFA-D805AA905A47}"/>
          </ac:spMkLst>
        </pc:spChg>
        <pc:spChg chg="add">
          <ac:chgData name="Sophie Scott (2416712)" userId="S::2416712@student.uwtsd.ac.uk::bec56a59-1c82-4687-b251-0296a490f0b6" providerId="AD" clId="Web-{527E37F1-EC69-B765-494D-09F912854441}" dt="2024-12-05T21:40:29.466" v="327"/>
          <ac:spMkLst>
            <pc:docMk/>
            <pc:sldMk cId="3934322364" sldId="279"/>
            <ac:spMk id="12" creationId="{0D7B6173-1D58-48E2-83CF-37350F315F75}"/>
          </ac:spMkLst>
        </pc:spChg>
        <pc:spChg chg="add">
          <ac:chgData name="Sophie Scott (2416712)" userId="S::2416712@student.uwtsd.ac.uk::bec56a59-1c82-4687-b251-0296a490f0b6" providerId="AD" clId="Web-{527E37F1-EC69-B765-494D-09F912854441}" dt="2024-12-05T21:40:29.466" v="327"/>
          <ac:spMkLst>
            <pc:docMk/>
            <pc:sldMk cId="3934322364" sldId="279"/>
            <ac:spMk id="14" creationId="{BE149CDF-5DAC-4860-A285-9492CF2090AA}"/>
          </ac:spMkLst>
        </pc:spChg>
        <pc:spChg chg="add">
          <ac:chgData name="Sophie Scott (2416712)" userId="S::2416712@student.uwtsd.ac.uk::bec56a59-1c82-4687-b251-0296a490f0b6" providerId="AD" clId="Web-{527E37F1-EC69-B765-494D-09F912854441}" dt="2024-12-05T21:40:29.466" v="327"/>
          <ac:spMkLst>
            <pc:docMk/>
            <pc:sldMk cId="3934322364" sldId="279"/>
            <ac:spMk id="18" creationId="{21BDEC81-16A7-4451-B893-C15000083B77}"/>
          </ac:spMkLst>
        </pc:spChg>
        <pc:spChg chg="add">
          <ac:chgData name="Sophie Scott (2416712)" userId="S::2416712@student.uwtsd.ac.uk::bec56a59-1c82-4687-b251-0296a490f0b6" providerId="AD" clId="Web-{527E37F1-EC69-B765-494D-09F912854441}" dt="2024-12-05T21:40:29.466" v="327"/>
          <ac:spMkLst>
            <pc:docMk/>
            <pc:sldMk cId="3934322364" sldId="279"/>
            <ac:spMk id="20" creationId="{26A515A1-4D80-430E-BE0A-71A290516A82}"/>
          </ac:spMkLst>
        </pc:spChg>
        <pc:picChg chg="add mod">
          <ac:chgData name="Sophie Scott (2416712)" userId="S::2416712@student.uwtsd.ac.uk::bec56a59-1c82-4687-b251-0296a490f0b6" providerId="AD" clId="Web-{527E37F1-EC69-B765-494D-09F912854441}" dt="2024-12-05T21:41:41.642" v="338" actId="14100"/>
          <ac:picMkLst>
            <pc:docMk/>
            <pc:sldMk cId="3934322364" sldId="279"/>
            <ac:picMk id="7" creationId="{D0650A73-AE2B-B529-491E-433873D458E8}"/>
          </ac:picMkLst>
        </pc:picChg>
        <pc:picChg chg="add del">
          <ac:chgData name="Sophie Scott (2416712)" userId="S::2416712@student.uwtsd.ac.uk::bec56a59-1c82-4687-b251-0296a490f0b6" providerId="AD" clId="Web-{527E37F1-EC69-B765-494D-09F912854441}" dt="2024-12-05T21:40:02.184" v="326"/>
          <ac:picMkLst>
            <pc:docMk/>
            <pc:sldMk cId="3934322364" sldId="279"/>
            <ac:picMk id="9" creationId="{3BB1C76D-46A2-3A58-07BA-72CED499CD33}"/>
          </ac:picMkLst>
        </pc:picChg>
        <pc:picChg chg="add mod">
          <ac:chgData name="Sophie Scott (2416712)" userId="S::2416712@student.uwtsd.ac.uk::bec56a59-1c82-4687-b251-0296a490f0b6" providerId="AD" clId="Web-{527E37F1-EC69-B765-494D-09F912854441}" dt="2024-12-05T21:41:48.298" v="340" actId="1076"/>
          <ac:picMkLst>
            <pc:docMk/>
            <pc:sldMk cId="3934322364" sldId="279"/>
            <ac:picMk id="11" creationId="{D454A058-2CFB-EDC9-B0CA-9F7ED3CE1F1D}"/>
          </ac:picMkLst>
        </pc:picChg>
        <pc:picChg chg="add">
          <ac:chgData name="Sophie Scott (2416712)" userId="S::2416712@student.uwtsd.ac.uk::bec56a59-1c82-4687-b251-0296a490f0b6" providerId="AD" clId="Web-{527E37F1-EC69-B765-494D-09F912854441}" dt="2024-12-05T21:40:29.466" v="327"/>
          <ac:picMkLst>
            <pc:docMk/>
            <pc:sldMk cId="3934322364" sldId="279"/>
            <ac:picMk id="16" creationId="{B0DAC8FB-A162-44E3-A606-C855A03A5B0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hyperlink" Target="https://healthfully.com/523460-does-light-affect-how-fast-foods-spoil.html" TargetMode="External"/><Relationship Id="rId13" Type="http://schemas.openxmlformats.org/officeDocument/2006/relationships/hyperlink" Target="https://www.restaurantdive.com/spons/the-top-restaurant-trends-in-2024/714491/" TargetMode="External"/><Relationship Id="rId3" Type="http://schemas.openxmlformats.org/officeDocument/2006/relationships/hyperlink" Target="https://www.highspeedtraining.co.uk/hub/how-to-improve-restaurant-efficiency/" TargetMode="External"/><Relationship Id="rId7" Type="http://schemas.openxmlformats.org/officeDocument/2006/relationships/hyperlink" Target="https://www.houseandgarden.co.za/recipes/here-is-why-restaurants-should-have-seasonal-menus-83391899-e1ec-4c87-9aa1-acfb9ce91f0c" TargetMode="External"/><Relationship Id="rId12" Type="http://schemas.openxmlformats.org/officeDocument/2006/relationships/hyperlink" Target="https://learn.winecoolerdirect.com/bottle-vs-glass/" TargetMode="External"/><Relationship Id="rId2" Type="http://schemas.openxmlformats.org/officeDocument/2006/relationships/hyperlink" Target="https://www.morningadvertiser.co.uk/Article/2012/09/24/Live-Music-Act-Legal-Q-A-for-pubs/" TargetMode="External"/><Relationship Id="rId1" Type="http://schemas.openxmlformats.org/officeDocument/2006/relationships/slideLayout" Target="../slideLayouts/slideLayout2.xml"/><Relationship Id="rId6" Type="http://schemas.openxmlformats.org/officeDocument/2006/relationships/hyperlink" Target="https://dinewithdrinks.com/best-candy-cane-cocktails" TargetMode="External"/><Relationship Id="rId11" Type="http://schemas.openxmlformats.org/officeDocument/2006/relationships/hyperlink" Target="https://www.bing.com/ck/a?!&amp;&amp;p=0bcbf389063ccf6c2656c6604d1ef11673b5af5db4d8b437702dcf775cad8642JmltdHM9MTczMzk2MTYwMA&amp;ptn=3&amp;ver=2&amp;hsh=4&amp;fclid=133680cc-e676-6601-1939-95d7e77067a8&amp;psq=5+ways+being+too+busy+hurts+your+small+business&amp;u=a1aHR0cHM6Ly9zYmEudGhlaGFydGZvcmQuY29tL21hbmFnaW5nLWVtcGxveWVlcy9idXN5LWh1cnRpbmcteW91ci1idXNpbmVzcy8jOn46dGV4dD1IZXJlJTIwYXJlJTIwZml2ZSUyMHdheXMlMjB0aGF0JTIwYmVpbmclMjBidXN5JTIwY2FuLHRvdWNoZXMlMjB0aGF0JTIwbWFrZSUyMGZvciUyMGElMjBtZW1vcmFibGUlMjBjdXN0b21lciUyMGV4cGVyaWVuY2Uu&amp;ntb=1" TargetMode="External"/><Relationship Id="rId5" Type="http://schemas.openxmlformats.org/officeDocument/2006/relationships/hyperlink" Target="https://www.shiftbase.com/blog/how-to-improve-restaurant-operations#:~:text=Top%20Strategies%20on%20How%20to%20Improve%20Restaurant%20Operations,Navigating%20Health%20and%20Safety%20Standards%20...%20More%20items" TargetMode="External"/><Relationship Id="rId10" Type="http://schemas.openxmlformats.org/officeDocument/2006/relationships/hyperlink" Target="https://www.tripadvisor.co.uk/Restaurant_Review-g552047-d4553600-Reviews-The_Glen-Haverfordwest_Pembrokeshire_Wales.html" TargetMode="External"/><Relationship Id="rId4" Type="http://schemas.openxmlformats.org/officeDocument/2006/relationships/hyperlink" Target="https://www.marketing91.com/advantages-of-good-customer-service/" TargetMode="External"/><Relationship Id="rId9" Type="http://schemas.openxmlformats.org/officeDocument/2006/relationships/hyperlink" Target="https://www.highspeedtraining.co.uk/hub/food-hygiene-rating-scheme-faq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7420F-C16A-63A9-D982-E343DB165955}"/>
              </a:ext>
            </a:extLst>
          </p:cNvPr>
          <p:cNvSpPr>
            <a:spLocks noGrp="1"/>
          </p:cNvSpPr>
          <p:nvPr>
            <p:ph type="title"/>
          </p:nvPr>
        </p:nvSpPr>
        <p:spPr>
          <a:xfrm>
            <a:off x="-1749893" y="4960758"/>
            <a:ext cx="9574268" cy="1236086"/>
          </a:xfrm>
          <a:noFill/>
        </p:spPr>
        <p:txBody>
          <a:bodyPr vert="horz" lIns="91440" tIns="45720" rIns="91440" bIns="45720" rtlCol="0" anchor="ctr">
            <a:normAutofit/>
          </a:bodyPr>
          <a:lstStyle/>
          <a:p>
            <a:pPr algn="r"/>
            <a:r>
              <a:rPr lang="en-US" u="sng" dirty="0">
                <a:latin typeface="Baskerville Old Face"/>
              </a:rPr>
              <a:t>The Glen - Bar And Restaurant </a:t>
            </a:r>
          </a:p>
        </p:txBody>
      </p:sp>
      <p:pic>
        <p:nvPicPr>
          <p:cNvPr id="6" name="Content Placeholder 5" descr="THE GLEN, Haverfordwest - Fotos, Número de Teléfono y Restaurante ...">
            <a:extLst>
              <a:ext uri="{FF2B5EF4-FFF2-40B4-BE49-F238E27FC236}">
                <a16:creationId xmlns:a16="http://schemas.microsoft.com/office/drawing/2014/main" id="{DCC463EC-09D3-ECE6-4EB8-E5E8D7EB9958}"/>
              </a:ext>
            </a:extLst>
          </p:cNvPr>
          <p:cNvPicPr>
            <a:picLocks noGrp="1" noChangeAspect="1"/>
          </p:cNvPicPr>
          <p:nvPr>
            <p:ph idx="1"/>
          </p:nvPr>
        </p:nvPicPr>
        <p:blipFill>
          <a:blip r:embed="rId2"/>
          <a:srcRect t="12322" r="-1" b="13015"/>
          <a:stretch/>
        </p:blipFill>
        <p:spPr>
          <a:xfrm>
            <a:off x="320040" y="136774"/>
            <a:ext cx="11548872" cy="4462272"/>
          </a:xfrm>
          <a:prstGeom prst="rect">
            <a:avLst/>
          </a:prstGeom>
        </p:spPr>
      </p:pic>
      <p:cxnSp>
        <p:nvCxnSpPr>
          <p:cNvPr id="38" name="Straight Connector 37">
            <a:extLst>
              <a:ext uri="{FF2B5EF4-FFF2-40B4-BE49-F238E27FC236}">
                <a16:creationId xmlns:a16="http://schemas.microsoft.com/office/drawing/2014/main" id="{8AD2EEB5-F5B4-4BDA-8293-9A997C1299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27285" y="5121601"/>
            <a:ext cx="0" cy="914400"/>
          </a:xfrm>
          <a:prstGeom prst="line">
            <a:avLst/>
          </a:prstGeom>
          <a:ln w="19050">
            <a:solidFill>
              <a:schemeClr val="tx1">
                <a:lumMod val="65000"/>
                <a:lumOff val="35000"/>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6F438BC-A843-2331-BA3D-EE1626B2EF52}"/>
              </a:ext>
            </a:extLst>
          </p:cNvPr>
          <p:cNvSpPr txBox="1"/>
          <p:nvPr/>
        </p:nvSpPr>
        <p:spPr>
          <a:xfrm>
            <a:off x="8269439" y="5219631"/>
            <a:ext cx="403846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Name – Sophie Scott</a:t>
            </a:r>
          </a:p>
          <a:p>
            <a:r>
              <a:rPr lang="en-US" sz="1600" dirty="0"/>
              <a:t>Student ID - 2416712</a:t>
            </a:r>
          </a:p>
          <a:p>
            <a:r>
              <a:rPr lang="en-US" sz="1600" dirty="0"/>
              <a:t>Lectures name – Jemma Smith</a:t>
            </a:r>
          </a:p>
          <a:p>
            <a:endParaRPr lang="en-US" dirty="0"/>
          </a:p>
        </p:txBody>
      </p:sp>
    </p:spTree>
    <p:extLst>
      <p:ext uri="{BB962C8B-B14F-4D97-AF65-F5344CB8AC3E}">
        <p14:creationId xmlns:p14="http://schemas.microsoft.com/office/powerpoint/2010/main" val="4024977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6B51C-BAEE-278F-023C-099A8A171C66}"/>
              </a:ext>
            </a:extLst>
          </p:cNvPr>
          <p:cNvSpPr>
            <a:spLocks noGrp="1"/>
          </p:cNvSpPr>
          <p:nvPr>
            <p:ph type="title"/>
          </p:nvPr>
        </p:nvSpPr>
        <p:spPr>
          <a:xfrm>
            <a:off x="1218814" y="4748802"/>
            <a:ext cx="3418990" cy="1412119"/>
          </a:xfrm>
        </p:spPr>
        <p:txBody>
          <a:bodyPr>
            <a:normAutofit/>
          </a:bodyPr>
          <a:lstStyle/>
          <a:p>
            <a:r>
              <a:rPr lang="en-US" sz="4800" u="sng" dirty="0">
                <a:latin typeface="Baskerville Old Face"/>
              </a:rPr>
              <a:t>The Glen </a:t>
            </a:r>
          </a:p>
        </p:txBody>
      </p:sp>
      <p:pic>
        <p:nvPicPr>
          <p:cNvPr id="5" name="Picture 4" descr="Haverfordwest Weir at Twilight Time | Pembrokeshire Moments">
            <a:extLst>
              <a:ext uri="{FF2B5EF4-FFF2-40B4-BE49-F238E27FC236}">
                <a16:creationId xmlns:a16="http://schemas.microsoft.com/office/drawing/2014/main" id="{FF783649-9EB3-C2C8-D81F-0FA6E6924CB9}"/>
              </a:ext>
            </a:extLst>
          </p:cNvPr>
          <p:cNvPicPr>
            <a:picLocks noChangeAspect="1"/>
          </p:cNvPicPr>
          <p:nvPr/>
        </p:nvPicPr>
        <p:blipFill>
          <a:blip r:embed="rId2"/>
          <a:srcRect t="19366" b="24621"/>
          <a:stretch/>
        </p:blipFill>
        <p:spPr>
          <a:xfrm>
            <a:off x="3515" y="-1947"/>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9"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25BC6-46FF-3487-AEDD-FB1450E009F8}"/>
              </a:ext>
            </a:extLst>
          </p:cNvPr>
          <p:cNvSpPr>
            <a:spLocks noGrp="1"/>
          </p:cNvSpPr>
          <p:nvPr>
            <p:ph idx="1"/>
          </p:nvPr>
        </p:nvSpPr>
        <p:spPr>
          <a:xfrm>
            <a:off x="4644648" y="4970650"/>
            <a:ext cx="7543879" cy="1379933"/>
          </a:xfrm>
        </p:spPr>
        <p:txBody>
          <a:bodyPr vert="horz" lIns="91440" tIns="45720" rIns="91440" bIns="45720" rtlCol="0" anchor="ctr">
            <a:noAutofit/>
          </a:bodyPr>
          <a:lstStyle/>
          <a:p>
            <a:pPr marL="0" indent="0">
              <a:buNone/>
            </a:pPr>
            <a:r>
              <a:rPr lang="en-US" sz="1600" dirty="0">
                <a:latin typeface="Calibri"/>
                <a:ea typeface="Calibri"/>
                <a:cs typeface="Calibri"/>
              </a:rPr>
              <a:t>The Glen, it’s a well-known bar and restaurant, it is located in the village of Merlin's Bridge, in Haverfordwest. The Glen is an independent local business, that serves classic pub food, and some of their own takes on classic dishes. The Glen sticks to traditions as well as keeping on top of trends, this provides consistency and allows the business to evolve, and introduces new clientele, higher revenue Zunker (2024). The glen host private functions, such as baby showers, retirement parties, christenings, and birthday parties, whilst also hosting game nights when the footballs playing. The Glen is well known for their Sunday lunches. The restaurant manager is well-known in the Merlin's Bridge community, Tom Slater. </a:t>
            </a:r>
          </a:p>
        </p:txBody>
      </p:sp>
    </p:spTree>
    <p:extLst>
      <p:ext uri="{BB962C8B-B14F-4D97-AF65-F5344CB8AC3E}">
        <p14:creationId xmlns:p14="http://schemas.microsoft.com/office/powerpoint/2010/main" val="19003393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35440-D383-D068-7B15-98E6E6D259B3}"/>
              </a:ext>
            </a:extLst>
          </p:cNvPr>
          <p:cNvSpPr>
            <a:spLocks noGrp="1"/>
          </p:cNvSpPr>
          <p:nvPr>
            <p:ph type="title"/>
          </p:nvPr>
        </p:nvSpPr>
        <p:spPr>
          <a:xfrm>
            <a:off x="-82835" y="4640019"/>
            <a:ext cx="4451931" cy="1551973"/>
          </a:xfrm>
        </p:spPr>
        <p:txBody>
          <a:bodyPr vert="horz" lIns="91440" tIns="45720" rIns="91440" bIns="45720" rtlCol="0" anchor="ctr">
            <a:normAutofit/>
          </a:bodyPr>
          <a:lstStyle/>
          <a:p>
            <a:r>
              <a:rPr lang="en-US" sz="4800" u="sng" kern="1200" dirty="0">
                <a:latin typeface="Baskerville Old Face"/>
              </a:rPr>
              <a:t>Why The Glen?</a:t>
            </a:r>
          </a:p>
        </p:txBody>
      </p:sp>
      <p:pic>
        <p:nvPicPr>
          <p:cNvPr id="4" name="Content Placeholder 3" descr="Provided by tripadvisor.it">
            <a:extLst>
              <a:ext uri="{FF2B5EF4-FFF2-40B4-BE49-F238E27FC236}">
                <a16:creationId xmlns:a16="http://schemas.microsoft.com/office/drawing/2014/main" id="{310CF70E-095F-6F92-4E94-4C9FE361A12E}"/>
              </a:ext>
            </a:extLst>
          </p:cNvPr>
          <p:cNvPicPr>
            <a:picLocks noGrp="1" noChangeAspect="1"/>
          </p:cNvPicPr>
          <p:nvPr>
            <p:ph idx="1"/>
          </p:nvPr>
        </p:nvPicPr>
        <p:blipFill>
          <a:blip r:embed="rId2"/>
          <a:srcRect t="544" b="7674"/>
          <a:stretch/>
        </p:blipFill>
        <p:spPr>
          <a:xfrm>
            <a:off x="5" y="-9636"/>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3" name="Picture 2" descr="London Air Ambulance helicopter gets makeover - BBC News">
            <a:extLst>
              <a:ext uri="{FF2B5EF4-FFF2-40B4-BE49-F238E27FC236}">
                <a16:creationId xmlns:a16="http://schemas.microsoft.com/office/drawing/2014/main" id="{4649C638-3DEE-7078-F30B-50DEC267F945}"/>
              </a:ext>
            </a:extLst>
          </p:cNvPr>
          <p:cNvPicPr>
            <a:picLocks noChangeAspect="1"/>
          </p:cNvPicPr>
          <p:nvPr/>
        </p:nvPicPr>
        <p:blipFill>
          <a:blip r:embed="rId3"/>
          <a:srcRect l="9661" r="7433" b="1"/>
          <a:stretch/>
        </p:blipFill>
        <p:spPr>
          <a:xfrm>
            <a:off x="6019800" y="10"/>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27"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8A42B96-AF30-9202-CCC0-417DE4A277E0}"/>
              </a:ext>
            </a:extLst>
          </p:cNvPr>
          <p:cNvSpPr txBox="1"/>
          <p:nvPr/>
        </p:nvSpPr>
        <p:spPr>
          <a:xfrm>
            <a:off x="4663940" y="4929388"/>
            <a:ext cx="6903721" cy="16002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dirty="0"/>
              <a:t>The Glen is traditional restaurant bar, a familiar place, near home, a family-friendly, welcoming establishment that does not get as much recognition as it deserves. After every visit to the Glen whether it was for a meal, or a drink, all staff were extremely welcoming, friendly to all, and very helpful when needed, these factors can really influence customers to return back to the establishment Bhasin (2023).  The Glen caters for all events, all dietary needs, ramps for those in wheelchairs, and highchairs for infants. The Glen may not have any awards, but they have done many charity event and have raised lots of money for cancer research, green acers, and the British air ambulance.</a:t>
            </a:r>
            <a:endParaRPr lang="en-US" sz="16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26574956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8C9F0-F81A-10B4-CC17-FB021E342926}"/>
              </a:ext>
            </a:extLst>
          </p:cNvPr>
          <p:cNvSpPr>
            <a:spLocks noGrp="1"/>
          </p:cNvSpPr>
          <p:nvPr>
            <p:ph type="title"/>
          </p:nvPr>
        </p:nvSpPr>
        <p:spPr>
          <a:xfrm>
            <a:off x="640080" y="325369"/>
            <a:ext cx="4368602" cy="1956841"/>
          </a:xfrm>
        </p:spPr>
        <p:txBody>
          <a:bodyPr anchor="b">
            <a:normAutofit/>
          </a:bodyPr>
          <a:lstStyle/>
          <a:p>
            <a:r>
              <a:rPr lang="en-US" sz="5400" u="sng" dirty="0">
                <a:ln w="22225">
                  <a:solidFill>
                    <a:srgbClr val="FFFFFF"/>
                  </a:solidFill>
                </a:ln>
                <a:latin typeface="Baskerville Old Face"/>
              </a:rPr>
              <a:t>Visitations</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5C76CE-FD9E-FED4-7B19-74219A048C9A}"/>
              </a:ext>
            </a:extLst>
          </p:cNvPr>
          <p:cNvSpPr>
            <a:spLocks noGrp="1"/>
          </p:cNvSpPr>
          <p:nvPr>
            <p:ph idx="1"/>
          </p:nvPr>
        </p:nvSpPr>
        <p:spPr>
          <a:xfrm>
            <a:off x="418232" y="2872899"/>
            <a:ext cx="4812677" cy="3320668"/>
          </a:xfrm>
        </p:spPr>
        <p:txBody>
          <a:bodyPr vert="horz" lIns="91440" tIns="45720" rIns="91440" bIns="45720" rtlCol="0" anchor="t">
            <a:normAutofit/>
          </a:bodyPr>
          <a:lstStyle/>
          <a:p>
            <a:pPr marL="0" indent="0">
              <a:buNone/>
            </a:pPr>
            <a:r>
              <a:rPr lang="en-US" sz="1600" dirty="0"/>
              <a:t>After my last visit to the glen back on the 6</a:t>
            </a:r>
            <a:r>
              <a:rPr lang="en-US" sz="1600" baseline="30000" dirty="0"/>
              <a:t>th</a:t>
            </a:r>
            <a:r>
              <a:rPr lang="en-US" sz="1600" dirty="0"/>
              <a:t> of September, on arrival, customers are greeted at the bar, then shown to their designated tables, where they’re able to dine/drink. the atmosphere and the aroma of the place was sensational. The staff were very inviting, the customers seemed to be enjoying themselves. As an independent business, the Glen gets extortionately busy, staff do find it difficult to keep on track with their customers, </a:t>
            </a:r>
            <a:r>
              <a:rPr lang="en-US" sz="1600" dirty="0" err="1"/>
              <a:t>sullivan</a:t>
            </a:r>
            <a:r>
              <a:rPr lang="en-US" sz="1600" dirty="0"/>
              <a:t> (2023). On the sixth the glen had a live singer performing, every few months the glen hosts open mic nights, </a:t>
            </a:r>
            <a:r>
              <a:rPr lang="en-US" sz="1600" dirty="0" err="1"/>
              <a:t>karaokie</a:t>
            </a:r>
            <a:r>
              <a:rPr lang="en-US" sz="1600" dirty="0"/>
              <a:t>, but the most popular being a live band Allen (2012).</a:t>
            </a:r>
          </a:p>
        </p:txBody>
      </p:sp>
      <p:pic>
        <p:nvPicPr>
          <p:cNvPr id="6" name="Picture 5" descr="A person playing a guitar&#10;&#10;Description automatically generated">
            <a:extLst>
              <a:ext uri="{FF2B5EF4-FFF2-40B4-BE49-F238E27FC236}">
                <a16:creationId xmlns:a16="http://schemas.microsoft.com/office/drawing/2014/main" id="{4FEDFE04-19F2-AB1E-D306-6CD87AA5C1D3}"/>
              </a:ext>
            </a:extLst>
          </p:cNvPr>
          <p:cNvPicPr>
            <a:picLocks noChangeAspect="1"/>
          </p:cNvPicPr>
          <p:nvPr/>
        </p:nvPicPr>
        <p:blipFill>
          <a:blip r:embed="rId2"/>
          <a:srcRect l="99" r="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733660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ttle of alcohol next to a glass of liquid and a vase of flowers&#10;&#10;Description automatically generated">
            <a:extLst>
              <a:ext uri="{FF2B5EF4-FFF2-40B4-BE49-F238E27FC236}">
                <a16:creationId xmlns:a16="http://schemas.microsoft.com/office/drawing/2014/main" id="{13AEA43E-824B-45C2-3833-CB3AADC84FCA}"/>
              </a:ext>
            </a:extLst>
          </p:cNvPr>
          <p:cNvPicPr>
            <a:picLocks noChangeAspect="1"/>
          </p:cNvPicPr>
          <p:nvPr/>
        </p:nvPicPr>
        <p:blipFill>
          <a:blip r:embed="rId2"/>
          <a:srcRect r="2" b="8983"/>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2969E317-E7D3-A12E-E661-2EB283AF9586}"/>
              </a:ext>
            </a:extLst>
          </p:cNvPr>
          <p:cNvSpPr>
            <a:spLocks noGrp="1"/>
          </p:cNvSpPr>
          <p:nvPr>
            <p:ph type="ctrTitle"/>
          </p:nvPr>
        </p:nvSpPr>
        <p:spPr>
          <a:xfrm>
            <a:off x="6372587" y="4203539"/>
            <a:ext cx="5505814" cy="1690409"/>
          </a:xfrm>
        </p:spPr>
        <p:txBody>
          <a:bodyPr anchor="b">
            <a:normAutofit/>
          </a:bodyPr>
          <a:lstStyle/>
          <a:p>
            <a:pPr algn="l"/>
            <a:r>
              <a:rPr lang="en-US" sz="4400" u="sng" dirty="0">
                <a:latin typeface="Baskerville Old Face"/>
              </a:rPr>
              <a:t>Food and drinks menu</a:t>
            </a:r>
          </a:p>
        </p:txBody>
      </p:sp>
      <p:pic>
        <p:nvPicPr>
          <p:cNvPr id="4" name="Picture 3" descr="A bottle of pink liquid next to a vase of flowers&#10;&#10;Description automatically generated">
            <a:extLst>
              <a:ext uri="{FF2B5EF4-FFF2-40B4-BE49-F238E27FC236}">
                <a16:creationId xmlns:a16="http://schemas.microsoft.com/office/drawing/2014/main" id="{1A7E097F-3CAF-1186-BA7E-34BBDBAA7355}"/>
              </a:ext>
            </a:extLst>
          </p:cNvPr>
          <p:cNvPicPr>
            <a:picLocks noChangeAspect="1"/>
          </p:cNvPicPr>
          <p:nvPr/>
        </p:nvPicPr>
        <p:blipFill>
          <a:blip r:embed="rId3"/>
          <a:srcRect t="4706" r="-1" b="9862"/>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36258201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holding a burger&#10;&#10;Description automatically generated">
            <a:extLst>
              <a:ext uri="{FF2B5EF4-FFF2-40B4-BE49-F238E27FC236}">
                <a16:creationId xmlns:a16="http://schemas.microsoft.com/office/drawing/2014/main" id="{0C739C7D-9D26-4A7C-D18F-12EF622A246C}"/>
              </a:ext>
            </a:extLst>
          </p:cNvPr>
          <p:cNvPicPr>
            <a:picLocks noChangeAspect="1"/>
          </p:cNvPicPr>
          <p:nvPr/>
        </p:nvPicPr>
        <p:blipFill>
          <a:blip r:embed="rId2"/>
          <a:srcRect b="20087"/>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EF2EB559-C3D0-D4E5-42FB-E908329B17D0}"/>
              </a:ext>
            </a:extLst>
          </p:cNvPr>
          <p:cNvSpPr>
            <a:spLocks noGrp="1"/>
          </p:cNvSpPr>
          <p:nvPr>
            <p:ph type="title"/>
          </p:nvPr>
        </p:nvSpPr>
        <p:spPr>
          <a:xfrm>
            <a:off x="7531610" y="365125"/>
            <a:ext cx="3822189" cy="1899912"/>
          </a:xfrm>
        </p:spPr>
        <p:txBody>
          <a:bodyPr>
            <a:normAutofit/>
          </a:bodyPr>
          <a:lstStyle/>
          <a:p>
            <a:r>
              <a:rPr lang="en-US" sz="4000" u="sng" dirty="0">
                <a:latin typeface="Baskerville Old Face"/>
              </a:rPr>
              <a:t>Food menu </a:t>
            </a:r>
          </a:p>
        </p:txBody>
      </p:sp>
      <p:sp>
        <p:nvSpPr>
          <p:cNvPr id="3" name="Content Placeholder 2">
            <a:extLst>
              <a:ext uri="{FF2B5EF4-FFF2-40B4-BE49-F238E27FC236}">
                <a16:creationId xmlns:a16="http://schemas.microsoft.com/office/drawing/2014/main" id="{8FC67A2C-5A36-019A-0256-9057A1E7E4AD}"/>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1600"/>
              <a:t>The Glen has a multitude of food menus that change around four times a year, usually for special events, and seasonal changes. The events menus being Christmas and valentine’s, then seasonal menus, which concludes of summer menus where they serve BBQ, and autumn when they serve soups and pies Pasiya (2021). Each menu is quite limited in choice, but high in quality. The most popular item on the menu is the battered cod burger, the cod burger is always sold out when I go to eat. It's very much a first come first serve situation. </a:t>
            </a:r>
          </a:p>
        </p:txBody>
      </p:sp>
    </p:spTree>
    <p:extLst>
      <p:ext uri="{BB962C8B-B14F-4D97-AF65-F5344CB8AC3E}">
        <p14:creationId xmlns:p14="http://schemas.microsoft.com/office/powerpoint/2010/main" val="22789182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photo">
            <a:extLst>
              <a:ext uri="{FF2B5EF4-FFF2-40B4-BE49-F238E27FC236}">
                <a16:creationId xmlns:a16="http://schemas.microsoft.com/office/drawing/2014/main" id="{867C70FA-362B-5CEE-00C7-A1BF873225A3}"/>
              </a:ext>
            </a:extLst>
          </p:cNvPr>
          <p:cNvPicPr>
            <a:picLocks noChangeAspect="1"/>
          </p:cNvPicPr>
          <p:nvPr/>
        </p:nvPicPr>
        <p:blipFill>
          <a:blip r:embed="rId2"/>
          <a:srcRect l="1966" r="27812"/>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4" name="Content Placeholder 3" descr="The Glen; Bar &amp; Restaurant Haverfordwest - Home">
            <a:extLst>
              <a:ext uri="{FF2B5EF4-FFF2-40B4-BE49-F238E27FC236}">
                <a16:creationId xmlns:a16="http://schemas.microsoft.com/office/drawing/2014/main" id="{2A45C8CB-D8B1-D606-33CE-A6C5CA420559}"/>
              </a:ext>
            </a:extLst>
          </p:cNvPr>
          <p:cNvPicPr>
            <a:picLocks noChangeAspect="1"/>
          </p:cNvPicPr>
          <p:nvPr/>
        </p:nvPicPr>
        <p:blipFill>
          <a:blip r:embed="rId3"/>
          <a:srcRect t="1610" r="2" b="2"/>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33" name="Freeform: Shape 32">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Freeform: Shape 34">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1E0007-F13A-DC1C-6055-BE8223AD8C57}"/>
              </a:ext>
            </a:extLst>
          </p:cNvPr>
          <p:cNvSpPr>
            <a:spLocks noGrp="1"/>
          </p:cNvSpPr>
          <p:nvPr>
            <p:ph type="title"/>
          </p:nvPr>
        </p:nvSpPr>
        <p:spPr>
          <a:xfrm>
            <a:off x="448056" y="681038"/>
            <a:ext cx="2804504" cy="1325563"/>
          </a:xfrm>
        </p:spPr>
        <p:txBody>
          <a:bodyPr anchor="ctr">
            <a:normAutofit/>
          </a:bodyPr>
          <a:lstStyle/>
          <a:p>
            <a:r>
              <a:rPr lang="en-US" sz="3200" u="sng" dirty="0">
                <a:latin typeface="Baskerville Old Face"/>
              </a:rPr>
              <a:t>Drinks menu</a:t>
            </a:r>
            <a:r>
              <a:rPr lang="en-US" sz="2800" dirty="0"/>
              <a:t> </a:t>
            </a:r>
          </a:p>
        </p:txBody>
      </p:sp>
      <p:sp>
        <p:nvSpPr>
          <p:cNvPr id="37" name="Rectangle 36">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84FF4A0C-1786-33D0-94C6-B16C618D900C}"/>
              </a:ext>
            </a:extLst>
          </p:cNvPr>
          <p:cNvSpPr>
            <a:spLocks noGrp="1"/>
          </p:cNvSpPr>
          <p:nvPr>
            <p:ph idx="1"/>
          </p:nvPr>
        </p:nvSpPr>
        <p:spPr>
          <a:xfrm>
            <a:off x="14006" y="2258171"/>
            <a:ext cx="3807642" cy="3918792"/>
          </a:xfrm>
        </p:spPr>
        <p:txBody>
          <a:bodyPr vert="horz" lIns="91440" tIns="45720" rIns="91440" bIns="45720" rtlCol="0" anchor="t">
            <a:normAutofit/>
          </a:bodyPr>
          <a:lstStyle/>
          <a:p>
            <a:pPr marL="0" indent="0">
              <a:buNone/>
            </a:pPr>
            <a:r>
              <a:rPr lang="en-US" sz="1600" dirty="0"/>
              <a:t>Although, the bar doesn’t offer a drinks menu with a list of spirits, wine, and draughts. All drinks are fully on display for those who desire, and a specials board. They do offer a cocktail menu, that also changes depending on the event/celebration. Every Christmas the Glen announces that the candy cane cocktail is back in season. The candy cane cocktail sells extremely well, one of the </a:t>
            </a:r>
            <a:r>
              <a:rPr lang="en-US" sz="1600" dirty="0" err="1"/>
              <a:t>favourites</a:t>
            </a:r>
            <a:r>
              <a:rPr lang="en-US" sz="1600" dirty="0"/>
              <a:t> Lee, (2023). Another very popular cocktail is the mango and passion fruit cocktail, there have been numerous occasions where the cocktail has been completely out of stock, as to the popularity of said drink.</a:t>
            </a:r>
          </a:p>
        </p:txBody>
      </p:sp>
    </p:spTree>
    <p:extLst>
      <p:ext uri="{BB962C8B-B14F-4D97-AF65-F5344CB8AC3E}">
        <p14:creationId xmlns:p14="http://schemas.microsoft.com/office/powerpoint/2010/main" val="36159531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 calcmode="lin" valueType="num">
                                      <p:cBhvr additive="base">
                                        <p:cTn id="12"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UK interest rates cut to just lowest ever level to support economy ...">
            <a:extLst>
              <a:ext uri="{FF2B5EF4-FFF2-40B4-BE49-F238E27FC236}">
                <a16:creationId xmlns:a16="http://schemas.microsoft.com/office/drawing/2014/main" id="{E0607C5A-FC89-63D5-7A6B-787E2307932A}"/>
              </a:ext>
            </a:extLst>
          </p:cNvPr>
          <p:cNvPicPr>
            <a:picLocks noChangeAspect="1"/>
          </p:cNvPicPr>
          <p:nvPr/>
        </p:nvPicPr>
        <p:blipFill>
          <a:blip r:embed="rId2">
            <a:alphaModFix amt="50000"/>
          </a:blip>
          <a:srcRect t="11667" r="-1" b="3725"/>
          <a:stretch/>
        </p:blipFill>
        <p:spPr>
          <a:xfrm>
            <a:off x="20" y="10"/>
            <a:ext cx="12188930" cy="6857990"/>
          </a:xfrm>
          <a:prstGeom prst="rect">
            <a:avLst/>
          </a:prstGeom>
        </p:spPr>
      </p:pic>
      <p:sp>
        <p:nvSpPr>
          <p:cNvPr id="2" name="Title 1">
            <a:extLst>
              <a:ext uri="{FF2B5EF4-FFF2-40B4-BE49-F238E27FC236}">
                <a16:creationId xmlns:a16="http://schemas.microsoft.com/office/drawing/2014/main" id="{85C1FA4F-167D-F37F-32F9-73847C79D705}"/>
              </a:ext>
            </a:extLst>
          </p:cNvPr>
          <p:cNvSpPr>
            <a:spLocks noGrp="1"/>
          </p:cNvSpPr>
          <p:nvPr>
            <p:ph type="ctrTitle"/>
          </p:nvPr>
        </p:nvSpPr>
        <p:spPr>
          <a:xfrm>
            <a:off x="1524000" y="1122363"/>
            <a:ext cx="9144000" cy="3063240"/>
          </a:xfrm>
        </p:spPr>
        <p:txBody>
          <a:bodyPr>
            <a:normAutofit/>
          </a:bodyPr>
          <a:lstStyle/>
          <a:p>
            <a:r>
              <a:rPr lang="en-US" sz="6600">
                <a:solidFill>
                  <a:schemeClr val="bg1"/>
                </a:solidFill>
              </a:rPr>
              <a:t>Costings </a:t>
            </a:r>
          </a:p>
        </p:txBody>
      </p:sp>
      <p:sp>
        <p:nvSpPr>
          <p:cNvPr id="3" name="Subtitle 2">
            <a:extLst>
              <a:ext uri="{FF2B5EF4-FFF2-40B4-BE49-F238E27FC236}">
                <a16:creationId xmlns:a16="http://schemas.microsoft.com/office/drawing/2014/main" id="{1E086EF9-8990-75EA-CF85-F6343AC83F59}"/>
              </a:ext>
            </a:extLst>
          </p:cNvPr>
          <p:cNvSpPr>
            <a:spLocks noGrp="1"/>
          </p:cNvSpPr>
          <p:nvPr>
            <p:ph type="subTitle" idx="1"/>
          </p:nvPr>
        </p:nvSpPr>
        <p:spPr>
          <a:xfrm>
            <a:off x="1527048" y="4599432"/>
            <a:ext cx="9144000" cy="1536192"/>
          </a:xfrm>
        </p:spPr>
        <p:txBody>
          <a:bodyPr vert="horz" lIns="91440" tIns="45720" rIns="91440" bIns="45720" rtlCol="0">
            <a:normAutofit/>
          </a:bodyPr>
          <a:lstStyle/>
          <a:p>
            <a:r>
              <a:rPr lang="en-US">
                <a:solidFill>
                  <a:schemeClr val="bg1"/>
                </a:solidFill>
              </a:rPr>
              <a:t>Food and beverages </a:t>
            </a:r>
          </a:p>
        </p:txBody>
      </p:sp>
      <p:sp>
        <p:nvSpPr>
          <p:cNvPr id="1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165212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D25A8-5A24-434B-8516-A664BA62407B}"/>
              </a:ext>
            </a:extLst>
          </p:cNvPr>
          <p:cNvSpPr>
            <a:spLocks noGrp="1"/>
          </p:cNvSpPr>
          <p:nvPr>
            <p:ph type="title"/>
          </p:nvPr>
        </p:nvSpPr>
        <p:spPr>
          <a:xfrm>
            <a:off x="-55659" y="391630"/>
            <a:ext cx="5616515" cy="1956841"/>
          </a:xfrm>
        </p:spPr>
        <p:txBody>
          <a:bodyPr anchor="b">
            <a:normAutofit/>
          </a:bodyPr>
          <a:lstStyle/>
          <a:p>
            <a:r>
              <a:rPr lang="en-US" sz="5400" u="sng">
                <a:latin typeface="Baskerville Old Face"/>
              </a:rPr>
              <a:t>Food and beverage</a:t>
            </a:r>
          </a:p>
        </p:txBody>
      </p:sp>
      <p:sp>
        <p:nvSpPr>
          <p:cNvPr id="4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Content Placeholder 38">
            <a:extLst>
              <a:ext uri="{FF2B5EF4-FFF2-40B4-BE49-F238E27FC236}">
                <a16:creationId xmlns:a16="http://schemas.microsoft.com/office/drawing/2014/main" id="{EEABE1CD-A9FF-BD1A-DC03-13193A87E40F}"/>
              </a:ext>
            </a:extLst>
          </p:cNvPr>
          <p:cNvSpPr>
            <a:spLocks noGrp="1"/>
          </p:cNvSpPr>
          <p:nvPr>
            <p:ph idx="1"/>
          </p:nvPr>
        </p:nvSpPr>
        <p:spPr>
          <a:xfrm>
            <a:off x="259080" y="2872899"/>
            <a:ext cx="4542210" cy="3598695"/>
          </a:xfrm>
        </p:spPr>
        <p:txBody>
          <a:bodyPr vert="horz" lIns="91440" tIns="45720" rIns="91440" bIns="45720" rtlCol="0" anchor="t">
            <a:normAutofit/>
          </a:bodyPr>
          <a:lstStyle/>
          <a:p>
            <a:pPr marL="0" indent="0">
              <a:buNone/>
            </a:pPr>
            <a:r>
              <a:rPr lang="en-US" sz="1600">
                <a:latin typeface="Calibri"/>
                <a:ea typeface="Calibri"/>
                <a:cs typeface="Calibri"/>
              </a:rPr>
              <a:t>As many other establishments have student deals, the glen does not, the glen as stated, is a family and friends pub, students don’t typically go to this establishment without their parents being present. The possibility of this being, is due to the prices of food and beverages is high. Students are attracted to deals rather than full priced meals. The price ranges between £10 and £16, for meals. The price fluctuates based on whether customers have a three coursed meal. The three course meal’s price ranges between £30-£40. Although food portions are substantial, definitely getting money's worth.</a:t>
            </a:r>
            <a:endParaRPr lang="en-US" sz="1600"/>
          </a:p>
        </p:txBody>
      </p:sp>
      <p:pic>
        <p:nvPicPr>
          <p:cNvPr id="4" name="Picture 3" descr="Menu at The Glen pub &amp; bar, Haverfordwest">
            <a:extLst>
              <a:ext uri="{FF2B5EF4-FFF2-40B4-BE49-F238E27FC236}">
                <a16:creationId xmlns:a16="http://schemas.microsoft.com/office/drawing/2014/main" id="{5BC64B0A-2818-C56B-8E19-BEA6F434E765}"/>
              </a:ext>
            </a:extLst>
          </p:cNvPr>
          <p:cNvPicPr>
            <a:picLocks noChangeAspect="1"/>
          </p:cNvPicPr>
          <p:nvPr/>
        </p:nvPicPr>
        <p:blipFill>
          <a:blip r:embed="rId2"/>
          <a:stretch>
            <a:fillRect/>
          </a:stretch>
        </p:blipFill>
        <p:spPr>
          <a:xfrm>
            <a:off x="5877698" y="-483"/>
            <a:ext cx="6316360" cy="6858967"/>
          </a:xfrm>
          <a:prstGeom prst="rect">
            <a:avLst/>
          </a:prstGeom>
        </p:spPr>
      </p:pic>
    </p:spTree>
    <p:extLst>
      <p:ext uri="{BB962C8B-B14F-4D97-AF65-F5344CB8AC3E}">
        <p14:creationId xmlns:p14="http://schemas.microsoft.com/office/powerpoint/2010/main" val="366922312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9">
                                            <p:txEl>
                                              <p:pRg st="0" end="0"/>
                                            </p:txEl>
                                          </p:spTgt>
                                        </p:tgtEl>
                                        <p:attrNameLst>
                                          <p:attrName>style.visibility</p:attrName>
                                        </p:attrNameLst>
                                      </p:cBhvr>
                                      <p:to>
                                        <p:strVal val="visible"/>
                                      </p:to>
                                    </p:set>
                                    <p:anim calcmode="lin" valueType="num">
                                      <p:cBhvr>
                                        <p:cTn id="12" dur="1000" fill="hold"/>
                                        <p:tgtEl>
                                          <p:spTgt spid="39">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9">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9">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eer &amp; Cocktails – The Vancouver Fish Company Restaurant &amp; Bar">
            <a:extLst>
              <a:ext uri="{FF2B5EF4-FFF2-40B4-BE49-F238E27FC236}">
                <a16:creationId xmlns:a16="http://schemas.microsoft.com/office/drawing/2014/main" id="{40FEB594-D906-4D85-96E7-5B22A3EBB964}"/>
              </a:ext>
            </a:extLst>
          </p:cNvPr>
          <p:cNvPicPr>
            <a:picLocks noChangeAspect="1"/>
          </p:cNvPicPr>
          <p:nvPr/>
        </p:nvPicPr>
        <p:blipFill>
          <a:blip r:embed="rId2"/>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1646FF-5FB9-22E6-35A0-0FBF04FD4272}"/>
              </a:ext>
            </a:extLst>
          </p:cNvPr>
          <p:cNvSpPr>
            <a:spLocks noGrp="1"/>
          </p:cNvSpPr>
          <p:nvPr>
            <p:ph type="title"/>
          </p:nvPr>
        </p:nvSpPr>
        <p:spPr>
          <a:xfrm>
            <a:off x="7763523" y="762690"/>
            <a:ext cx="4805058" cy="1899912"/>
          </a:xfrm>
        </p:spPr>
        <p:txBody>
          <a:bodyPr>
            <a:normAutofit/>
          </a:bodyPr>
          <a:lstStyle/>
          <a:p>
            <a:r>
              <a:rPr lang="en-US" sz="4000" u="sng">
                <a:latin typeface="Baskerville Old Face"/>
              </a:rPr>
              <a:t>Food and beverage</a:t>
            </a:r>
          </a:p>
        </p:txBody>
      </p:sp>
      <p:sp>
        <p:nvSpPr>
          <p:cNvPr id="3" name="Content Placeholder 2">
            <a:extLst>
              <a:ext uri="{FF2B5EF4-FFF2-40B4-BE49-F238E27FC236}">
                <a16:creationId xmlns:a16="http://schemas.microsoft.com/office/drawing/2014/main" id="{BCEC9941-B14F-123C-77C3-3920E073C56E}"/>
              </a:ext>
            </a:extLst>
          </p:cNvPr>
          <p:cNvSpPr>
            <a:spLocks noGrp="1"/>
          </p:cNvSpPr>
          <p:nvPr>
            <p:ph idx="1"/>
          </p:nvPr>
        </p:nvSpPr>
        <p:spPr>
          <a:xfrm>
            <a:off x="7763523" y="2445245"/>
            <a:ext cx="4308102" cy="3742762"/>
          </a:xfrm>
        </p:spPr>
        <p:txBody>
          <a:bodyPr vert="horz" lIns="91440" tIns="45720" rIns="91440" bIns="45720" rtlCol="0" anchor="t">
            <a:normAutofit/>
          </a:bodyPr>
          <a:lstStyle/>
          <a:p>
            <a:pPr marL="0" indent="0">
              <a:buNone/>
            </a:pPr>
            <a:r>
              <a:rPr lang="en-US" sz="1400" dirty="0">
                <a:latin typeface="Calibri"/>
                <a:ea typeface="Calibri"/>
                <a:cs typeface="Calibri"/>
              </a:rPr>
              <a:t>As for beverages, beverage prices are not displayed, you find out how much it would cost when purchasing the beverage. Cocktails are the only drinks priced and presented for customers to see. As being said cocktail’s price’s range between £6.95 and £12.99. Dependent on the type of cocktail, whether it a special, or seasonal, the prices do go up, as the drinks become visually appealing and popular. Glasses of wine, there are three measures for wine, 125ml, 175ml, and 250ml as the measure gets larger, alongside does the price Hannan (2024). When purchasing two or three large wines, often the bar would suggest the customers purchasing the whole bottle of with rather than 3 large </a:t>
            </a:r>
            <a:r>
              <a:rPr lang="en-US" sz="1400" dirty="0" err="1">
                <a:latin typeface="Calibri"/>
                <a:ea typeface="Calibri"/>
                <a:cs typeface="Calibri"/>
              </a:rPr>
              <a:t>galasses</a:t>
            </a:r>
            <a:r>
              <a:rPr lang="en-US" sz="1400" dirty="0">
                <a:latin typeface="Calibri"/>
                <a:ea typeface="Calibri"/>
                <a:cs typeface="Calibri"/>
              </a:rPr>
              <a:t>, as it becomes cheaper and for beneficial for the customers Sarah (2017). All draughts, ciders, spirits, and beers, price ranges between £3.50 and £6.80.</a:t>
            </a:r>
            <a:endParaRPr lang="en-US" sz="1400" dirty="0"/>
          </a:p>
        </p:txBody>
      </p:sp>
    </p:spTree>
    <p:extLst>
      <p:ext uri="{BB962C8B-B14F-4D97-AF65-F5344CB8AC3E}">
        <p14:creationId xmlns:p14="http://schemas.microsoft.com/office/powerpoint/2010/main" val="232523525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Image result for trip advisors official site uk">
            <a:extLst>
              <a:ext uri="{FF2B5EF4-FFF2-40B4-BE49-F238E27FC236}">
                <a16:creationId xmlns:a16="http://schemas.microsoft.com/office/drawing/2014/main" id="{3F72DD7E-C04D-3899-809C-266CDB016BB7}"/>
              </a:ext>
            </a:extLst>
          </p:cNvPr>
          <p:cNvPicPr>
            <a:picLocks noGrp="1" noChangeAspect="1"/>
          </p:cNvPicPr>
          <p:nvPr>
            <p:ph idx="1"/>
          </p:nvPr>
        </p:nvPicPr>
        <p:blipFill>
          <a:blip r:embed="rId2"/>
          <a:srcRect t="6381" r="-2" b="6217"/>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F95B9-0DE8-6CA4-2C16-5D9463E0EAA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Food review</a:t>
            </a:r>
          </a:p>
        </p:txBody>
      </p:sp>
      <p:cxnSp>
        <p:nvCxnSpPr>
          <p:cNvPr id="28" name="Straight Connector 2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80257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8E03629-6B20-EC13-2B64-4CA9FCD59E00}"/>
              </a:ext>
            </a:extLst>
          </p:cNvPr>
          <p:cNvSpPr txBox="1"/>
          <p:nvPr/>
        </p:nvSpPr>
        <p:spPr>
          <a:xfrm>
            <a:off x="8105172" y="1253486"/>
            <a:ext cx="3434180" cy="14152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u="sng">
                <a:latin typeface="+mj-lt"/>
                <a:ea typeface="+mj-ea"/>
                <a:cs typeface="+mj-cs"/>
              </a:rPr>
              <a:t>Positive reviews</a:t>
            </a:r>
            <a:r>
              <a:rPr lang="en-US" sz="3200">
                <a:latin typeface="+mj-lt"/>
                <a:ea typeface="+mj-ea"/>
                <a:cs typeface="+mj-cs"/>
              </a:rPr>
              <a:t> </a:t>
            </a:r>
          </a:p>
        </p:txBody>
      </p:sp>
      <p:pic>
        <p:nvPicPr>
          <p:cNvPr id="2" name="Picture 1" descr="A screenshot of a computer&#10;&#10;Description automatically generated">
            <a:extLst>
              <a:ext uri="{FF2B5EF4-FFF2-40B4-BE49-F238E27FC236}">
                <a16:creationId xmlns:a16="http://schemas.microsoft.com/office/drawing/2014/main" id="{A542BD59-0F1B-3A4E-7DBF-091722C9B277}"/>
              </a:ext>
            </a:extLst>
          </p:cNvPr>
          <p:cNvPicPr>
            <a:picLocks noChangeAspect="1"/>
          </p:cNvPicPr>
          <p:nvPr/>
        </p:nvPicPr>
        <p:blipFill>
          <a:blip r:embed="rId2"/>
          <a:srcRect l="526" r="5619" b="2"/>
          <a:stretch/>
        </p:blipFill>
        <p:spPr>
          <a:xfrm>
            <a:off x="-9886" y="10"/>
            <a:ext cx="7572605" cy="6857990"/>
          </a:xfrm>
          <a:prstGeom prst="rect">
            <a:avLst/>
          </a:prstGeom>
        </p:spPr>
      </p:pic>
      <p:cxnSp>
        <p:nvCxnSpPr>
          <p:cNvPr id="51" name="Straight Connector 5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2DDF21FC-0A05-84B6-5C30-CFA7DE2F1EF3}"/>
              </a:ext>
            </a:extLst>
          </p:cNvPr>
          <p:cNvSpPr>
            <a:spLocks noGrp="1"/>
          </p:cNvSpPr>
          <p:nvPr>
            <p:ph idx="1"/>
          </p:nvPr>
        </p:nvSpPr>
        <p:spPr>
          <a:xfrm>
            <a:off x="7748287" y="2543364"/>
            <a:ext cx="4350508" cy="3599019"/>
          </a:xfrm>
        </p:spPr>
        <p:txBody>
          <a:bodyPr vert="horz" lIns="91440" tIns="45720" rIns="91440" bIns="45720" rtlCol="0" anchor="t">
            <a:normAutofit/>
          </a:bodyPr>
          <a:lstStyle/>
          <a:p>
            <a:pPr marL="0" indent="0">
              <a:buNone/>
            </a:pPr>
            <a:r>
              <a:rPr lang="en-US" sz="1700" dirty="0"/>
              <a:t>As it stands the glen has more positive than negative reviews. Trip advisor holds 216 positive reviews, one of the best places in Haverfordwest so far according to Stephie (2023). Many reviews stated that the staff were very welcoming, as well as very friendly. Food reviews mention that the quality and the portions of food are exceptional, portion sizes are substantial, very filling, customer talks that the value of the food is worth the money.</a:t>
            </a:r>
            <a:endParaRPr lang="en-US" dirty="0"/>
          </a:p>
          <a:p>
            <a:endParaRPr lang="en-US" sz="1700"/>
          </a:p>
          <a:p>
            <a:endParaRPr lang="en-US" sz="1700"/>
          </a:p>
        </p:txBody>
      </p:sp>
    </p:spTree>
    <p:extLst>
      <p:ext uri="{BB962C8B-B14F-4D97-AF65-F5344CB8AC3E}">
        <p14:creationId xmlns:p14="http://schemas.microsoft.com/office/powerpoint/2010/main" val="280068661"/>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checkerboard(across)">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3D240C-2220-494F-90F6-2A8A57C05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AE533-4A3F-2B6D-46F8-411AD37AACF3}"/>
              </a:ext>
            </a:extLst>
          </p:cNvPr>
          <p:cNvSpPr>
            <a:spLocks noGrp="1"/>
          </p:cNvSpPr>
          <p:nvPr>
            <p:ph type="title"/>
          </p:nvPr>
        </p:nvSpPr>
        <p:spPr>
          <a:xfrm>
            <a:off x="5330952" y="1078992"/>
            <a:ext cx="6272784" cy="1536192"/>
          </a:xfrm>
        </p:spPr>
        <p:txBody>
          <a:bodyPr anchor="b">
            <a:normAutofit/>
          </a:bodyPr>
          <a:lstStyle/>
          <a:p>
            <a:r>
              <a:rPr lang="en-US" sz="5200"/>
              <a:t>Negative reviews</a:t>
            </a:r>
          </a:p>
        </p:txBody>
      </p:sp>
      <p:pic>
        <p:nvPicPr>
          <p:cNvPr id="5" name="Picture 4" descr="A screenshot of a chat&#10;&#10;Description automatically generated">
            <a:extLst>
              <a:ext uri="{FF2B5EF4-FFF2-40B4-BE49-F238E27FC236}">
                <a16:creationId xmlns:a16="http://schemas.microsoft.com/office/drawing/2014/main" id="{8B127B05-9534-1752-2479-1C8E5997FC77}"/>
              </a:ext>
            </a:extLst>
          </p:cNvPr>
          <p:cNvPicPr>
            <a:picLocks noChangeAspect="1"/>
          </p:cNvPicPr>
          <p:nvPr/>
        </p:nvPicPr>
        <p:blipFill>
          <a:blip r:embed="rId2"/>
          <a:srcRect t="19079" r="2" b="1578"/>
          <a:stretch/>
        </p:blipFill>
        <p:spPr>
          <a:xfrm>
            <a:off x="-6" y="21"/>
            <a:ext cx="4711516" cy="2934566"/>
          </a:xfrm>
          <a:prstGeom prst="rect">
            <a:avLst/>
          </a:prstGeom>
        </p:spPr>
      </p:pic>
      <p:sp>
        <p:nvSpPr>
          <p:cNvPr id="31" name="Rectangle 30">
            <a:extLst>
              <a:ext uri="{FF2B5EF4-FFF2-40B4-BE49-F238E27FC236}">
                <a16:creationId xmlns:a16="http://schemas.microsoft.com/office/drawing/2014/main" id="{82F8B5D5-EDD3-466C-9CFA-C8A8B1C7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0840" y="361188"/>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9FC6858B-B383-4FB7-AAFA-9CBB9215D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095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screenshot of a web page&#10;&#10;Description automatically generated">
            <a:extLst>
              <a:ext uri="{FF2B5EF4-FFF2-40B4-BE49-F238E27FC236}">
                <a16:creationId xmlns:a16="http://schemas.microsoft.com/office/drawing/2014/main" id="{E382EDFB-EF99-2FC1-29E3-DBF7777B97FE}"/>
              </a:ext>
            </a:extLst>
          </p:cNvPr>
          <p:cNvPicPr>
            <a:picLocks noChangeAspect="1"/>
          </p:cNvPicPr>
          <p:nvPr/>
        </p:nvPicPr>
        <p:blipFill>
          <a:blip r:embed="rId3"/>
          <a:srcRect r="3800"/>
          <a:stretch/>
        </p:blipFill>
        <p:spPr>
          <a:xfrm>
            <a:off x="26" y="3172569"/>
            <a:ext cx="4711515" cy="3685430"/>
          </a:xfrm>
          <a:prstGeom prst="rect">
            <a:avLst/>
          </a:prstGeom>
        </p:spPr>
      </p:pic>
      <p:sp>
        <p:nvSpPr>
          <p:cNvPr id="9" name="Content Placeholder 8">
            <a:extLst>
              <a:ext uri="{FF2B5EF4-FFF2-40B4-BE49-F238E27FC236}">
                <a16:creationId xmlns:a16="http://schemas.microsoft.com/office/drawing/2014/main" id="{BBD5A012-D44A-DE6D-1487-5D34BDC9296F}"/>
              </a:ext>
            </a:extLst>
          </p:cNvPr>
          <p:cNvSpPr>
            <a:spLocks noGrp="1"/>
          </p:cNvSpPr>
          <p:nvPr>
            <p:ph idx="1"/>
          </p:nvPr>
        </p:nvSpPr>
        <p:spPr>
          <a:xfrm>
            <a:off x="5330952" y="3355848"/>
            <a:ext cx="6272784" cy="2825496"/>
          </a:xfrm>
        </p:spPr>
        <p:txBody>
          <a:bodyPr vert="horz" lIns="91440" tIns="45720" rIns="91440" bIns="45720" rtlCol="0" anchor="t">
            <a:normAutofit/>
          </a:bodyPr>
          <a:lstStyle/>
          <a:p>
            <a:pPr marL="0" indent="0">
              <a:buNone/>
            </a:pPr>
            <a:r>
              <a:rPr lang="en-US" sz="1800" dirty="0"/>
              <a:t>Although there are many positive reviews there are many negative reviews. All in all, TripAdvisor holds 16 negative reviews. Reviews which disclose that the customers felt disrespected by the staff, being told to “sit down or leave”, and felt like they were being rushed, so staff can leave their shifts. Food reviews also entail that the food was either too greasy, or tasted like it was straight from the microwave, due to customers food being too cold, or </a:t>
            </a:r>
            <a:r>
              <a:rPr lang="en-US" sz="1800" dirty="0" err="1"/>
              <a:t>luke</a:t>
            </a:r>
            <a:r>
              <a:rPr lang="en-US" sz="1800" dirty="0"/>
              <a:t> warm.</a:t>
            </a:r>
            <a:r>
              <a:rPr lang="en-US" sz="1800" dirty="0">
                <a:latin typeface="Aptos"/>
                <a:ea typeface="Calibri Light"/>
                <a:cs typeface="Calibri Light"/>
              </a:rPr>
              <a:t> All reviews read are very similar regarding poorly treated or not satisfied with food order. Going through the reviews they’re all prior to covid.</a:t>
            </a:r>
          </a:p>
        </p:txBody>
      </p:sp>
    </p:spTree>
    <p:extLst>
      <p:ext uri="{BB962C8B-B14F-4D97-AF65-F5344CB8AC3E}">
        <p14:creationId xmlns:p14="http://schemas.microsoft.com/office/powerpoint/2010/main" val="18849447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age result for What Is Food Hygiene Rating">
            <a:extLst>
              <a:ext uri="{FF2B5EF4-FFF2-40B4-BE49-F238E27FC236}">
                <a16:creationId xmlns:a16="http://schemas.microsoft.com/office/drawing/2014/main" id="{67D83D32-BA94-B2D9-9A96-F8EC5BA8FA1F}"/>
              </a:ext>
            </a:extLst>
          </p:cNvPr>
          <p:cNvPicPr>
            <a:picLocks noChangeAspect="1"/>
          </p:cNvPicPr>
          <p:nvPr/>
        </p:nvPicPr>
        <p:blipFill>
          <a:blip r:embed="rId2"/>
          <a:srcRect t="6795" r="-2" b="-2"/>
          <a:stretch/>
        </p:blipFill>
        <p:spPr>
          <a:xfrm>
            <a:off x="1155556" y="637761"/>
            <a:ext cx="9889765" cy="5576763"/>
          </a:xfrm>
          <a:prstGeom prst="rect">
            <a:avLst/>
          </a:prstGeom>
        </p:spPr>
      </p:pic>
    </p:spTree>
    <p:extLst>
      <p:ext uri="{BB962C8B-B14F-4D97-AF65-F5344CB8AC3E}">
        <p14:creationId xmlns:p14="http://schemas.microsoft.com/office/powerpoint/2010/main" val="855965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D731904-7733-45B0-902C-289497204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504E6397-35D7-4AEC-9DA9-B7F6B12B8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EC71F5-335D-7A25-3413-F77A2D5AC730}"/>
              </a:ext>
            </a:extLst>
          </p:cNvPr>
          <p:cNvSpPr>
            <a:spLocks noGrp="1"/>
          </p:cNvSpPr>
          <p:nvPr>
            <p:ph type="title"/>
          </p:nvPr>
        </p:nvSpPr>
        <p:spPr>
          <a:xfrm>
            <a:off x="1051560" y="4440602"/>
            <a:ext cx="3538728" cy="1645920"/>
          </a:xfrm>
        </p:spPr>
        <p:txBody>
          <a:bodyPr>
            <a:normAutofit/>
          </a:bodyPr>
          <a:lstStyle/>
          <a:p>
            <a:r>
              <a:rPr lang="en-US" sz="3200" u="sng" dirty="0">
                <a:latin typeface="Baskerville Old Face"/>
              </a:rPr>
              <a:t>Food hygiene </a:t>
            </a:r>
          </a:p>
        </p:txBody>
      </p:sp>
      <p:pic>
        <p:nvPicPr>
          <p:cNvPr id="6" name="Picture 5" descr="Image result for food hygiene">
            <a:extLst>
              <a:ext uri="{FF2B5EF4-FFF2-40B4-BE49-F238E27FC236}">
                <a16:creationId xmlns:a16="http://schemas.microsoft.com/office/drawing/2014/main" id="{F0EADC79-4F42-4657-7286-37ED38E80837}"/>
              </a:ext>
            </a:extLst>
          </p:cNvPr>
          <p:cNvPicPr>
            <a:picLocks noChangeAspect="1"/>
          </p:cNvPicPr>
          <p:nvPr/>
        </p:nvPicPr>
        <p:blipFill>
          <a:blip r:embed="rId2"/>
          <a:srcRect l="4834" r="13568"/>
          <a:stretch/>
        </p:blipFill>
        <p:spPr>
          <a:xfrm>
            <a:off x="6" y="10"/>
            <a:ext cx="4884383" cy="3995918"/>
          </a:xfrm>
          <a:prstGeom prst="rect">
            <a:avLst/>
          </a:prstGeom>
        </p:spPr>
      </p:pic>
      <p:pic>
        <p:nvPicPr>
          <p:cNvPr id="5" name="Picture 4" descr="Food Hygiene Rating Scheme | Food Standards Agency">
            <a:extLst>
              <a:ext uri="{FF2B5EF4-FFF2-40B4-BE49-F238E27FC236}">
                <a16:creationId xmlns:a16="http://schemas.microsoft.com/office/drawing/2014/main" id="{52998DB3-2AF5-FD75-41FE-DC3758C67F08}"/>
              </a:ext>
            </a:extLst>
          </p:cNvPr>
          <p:cNvPicPr>
            <a:picLocks noChangeAspect="1"/>
          </p:cNvPicPr>
          <p:nvPr/>
        </p:nvPicPr>
        <p:blipFill>
          <a:blip r:embed="rId3"/>
          <a:srcRect t="14931" r="1" b="1"/>
          <a:stretch/>
        </p:blipFill>
        <p:spPr>
          <a:xfrm>
            <a:off x="5074877" y="10"/>
            <a:ext cx="7117118" cy="3995918"/>
          </a:xfrm>
          <a:prstGeom prst="rect">
            <a:avLst/>
          </a:prstGeom>
        </p:spPr>
      </p:pic>
      <p:sp>
        <p:nvSpPr>
          <p:cNvPr id="28" name="Rectangle 27">
            <a:extLst>
              <a:ext uri="{FF2B5EF4-FFF2-40B4-BE49-F238E27FC236}">
                <a16:creationId xmlns:a16="http://schemas.microsoft.com/office/drawing/2014/main" id="{62C5A04F-2AEB-4631-8314-A8B812E1E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0" name="Rectangle 29">
            <a:extLst>
              <a:ext uri="{FF2B5EF4-FFF2-40B4-BE49-F238E27FC236}">
                <a16:creationId xmlns:a16="http://schemas.microsoft.com/office/drawing/2014/main" id="{4B2B1C70-BF3F-41BD-871B-63D8F911F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77D53B-2927-29B8-5941-29E1C9405B62}"/>
              </a:ext>
            </a:extLst>
          </p:cNvPr>
          <p:cNvSpPr>
            <a:spLocks noGrp="1"/>
          </p:cNvSpPr>
          <p:nvPr>
            <p:ph idx="1"/>
          </p:nvPr>
        </p:nvSpPr>
        <p:spPr>
          <a:xfrm>
            <a:off x="5069519" y="4305565"/>
            <a:ext cx="6287329" cy="2002804"/>
          </a:xfrm>
        </p:spPr>
        <p:txBody>
          <a:bodyPr vert="horz" lIns="91440" tIns="45720" rIns="91440" bIns="45720" rtlCol="0" anchor="ctr">
            <a:noAutofit/>
          </a:bodyPr>
          <a:lstStyle/>
          <a:p>
            <a:pPr marL="0" indent="0">
              <a:buNone/>
            </a:pPr>
            <a:r>
              <a:rPr lang="en-US" sz="1400" dirty="0">
                <a:latin typeface="Calibri"/>
                <a:ea typeface="Calibri"/>
                <a:cs typeface="Calibri"/>
              </a:rPr>
              <a:t>The glen has a 5-hygiene star rating, the glen is very proud presenting their hygiene rating on the front window on show, as well as being displayed on the bar, in direct view for customers as they walk into the main establishment. As 5 rating standards us exceptionally good, it is important for the glen to keep up to date with all paperwork, ensuring kitchens are clean, as well as staff Spruce (2016). It is important for customers to be aware of the cleanliness of the establishment, as customers could potentially put themselves at risk by attending said business. Pre covid the Glen had a 4-hygiene rating, due to prevention of the virus, keeping it under control, including saving others. </a:t>
            </a:r>
          </a:p>
        </p:txBody>
      </p:sp>
    </p:spTree>
    <p:extLst>
      <p:ext uri="{BB962C8B-B14F-4D97-AF65-F5344CB8AC3E}">
        <p14:creationId xmlns:p14="http://schemas.microsoft.com/office/powerpoint/2010/main" val="19581372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mage result for staff engagement in a restaurant">
            <a:extLst>
              <a:ext uri="{FF2B5EF4-FFF2-40B4-BE49-F238E27FC236}">
                <a16:creationId xmlns:a16="http://schemas.microsoft.com/office/drawing/2014/main" id="{31ACE050-680D-DC52-FC96-28C0376D1A4C}"/>
              </a:ext>
            </a:extLst>
          </p:cNvPr>
          <p:cNvPicPr>
            <a:picLocks noChangeAspect="1"/>
          </p:cNvPicPr>
          <p:nvPr/>
        </p:nvPicPr>
        <p:blipFill>
          <a:blip r:embed="rId2"/>
          <a:srcRect r="6868"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CA6EC7-06BB-A9D8-DF24-9686AC6608A8}"/>
              </a:ext>
            </a:extLst>
          </p:cNvPr>
          <p:cNvSpPr>
            <a:spLocks noGrp="1"/>
          </p:cNvSpPr>
          <p:nvPr>
            <p:ph type="title"/>
          </p:nvPr>
        </p:nvSpPr>
        <p:spPr>
          <a:xfrm>
            <a:off x="6891089" y="641212"/>
            <a:ext cx="5302014" cy="1899912"/>
          </a:xfrm>
        </p:spPr>
        <p:txBody>
          <a:bodyPr>
            <a:normAutofit/>
          </a:bodyPr>
          <a:lstStyle/>
          <a:p>
            <a:r>
              <a:rPr lang="en-US" sz="2900" u="sng" dirty="0">
                <a:latin typeface="Baskerville Old Face"/>
              </a:rPr>
              <a:t>What can change to improve the standards of the restaurant </a:t>
            </a:r>
            <a:endParaRPr lang="en-US" u="sng" dirty="0">
              <a:latin typeface="Baskerville Old Face"/>
            </a:endParaRPr>
          </a:p>
        </p:txBody>
      </p:sp>
      <p:sp>
        <p:nvSpPr>
          <p:cNvPr id="8" name="Content Placeholder 7">
            <a:extLst>
              <a:ext uri="{FF2B5EF4-FFF2-40B4-BE49-F238E27FC236}">
                <a16:creationId xmlns:a16="http://schemas.microsoft.com/office/drawing/2014/main" id="{E3DAA250-A52A-BDFB-971D-0B10D046E78E}"/>
              </a:ext>
            </a:extLst>
          </p:cNvPr>
          <p:cNvSpPr>
            <a:spLocks noGrp="1"/>
          </p:cNvSpPr>
          <p:nvPr>
            <p:ph idx="1"/>
          </p:nvPr>
        </p:nvSpPr>
        <p:spPr>
          <a:xfrm>
            <a:off x="7531610" y="2434201"/>
            <a:ext cx="4473754" cy="3742762"/>
          </a:xfrm>
        </p:spPr>
        <p:txBody>
          <a:bodyPr vert="horz" lIns="91440" tIns="45720" rIns="91440" bIns="45720" rtlCol="0" anchor="t">
            <a:normAutofit lnSpcReduction="10000"/>
          </a:bodyPr>
          <a:lstStyle/>
          <a:p>
            <a:pPr marL="0" indent="0">
              <a:lnSpc>
                <a:spcPct val="100000"/>
              </a:lnSpc>
              <a:spcBef>
                <a:spcPts val="0"/>
              </a:spcBef>
              <a:buNone/>
            </a:pPr>
            <a:r>
              <a:rPr lang="en-US" sz="1600" dirty="0">
                <a:latin typeface="Calibri"/>
                <a:ea typeface="Calibri"/>
                <a:cs typeface="Calibri"/>
              </a:rPr>
              <a:t>As the overall experience was exceptionally good, there are a few elements which could be improved which would make the overall dining experience more dynamic Bonifacio (2024). To elaborate, the staff lack engagement with the customers. Staff greet the customer, take their orders, serve meals, and take the payments. As the customer is waiting for their order, staff could be more attentive, asking how customers are, finding out their interests, etc. Managing bookings, bookings are an essential part of a business, often when arriving to the glen after booking, the booking has gone missing. Although the glen often has free tables, it is fundamental that they manage the issue, it will be effective to both customers and the business Burton-Hughes (2017).</a:t>
            </a:r>
          </a:p>
          <a:p>
            <a:pPr marL="0" indent="0">
              <a:lnSpc>
                <a:spcPct val="100000"/>
              </a:lnSpc>
              <a:spcBef>
                <a:spcPts val="0"/>
              </a:spcBef>
              <a:buNone/>
            </a:pPr>
            <a:endParaRPr lang="en-US" sz="1400" dirty="0">
              <a:latin typeface="Calibri"/>
              <a:ea typeface="Calibri"/>
              <a:cs typeface="Calibri"/>
            </a:endParaRPr>
          </a:p>
          <a:p>
            <a:pPr marL="0" indent="0">
              <a:lnSpc>
                <a:spcPct val="100000"/>
              </a:lnSpc>
              <a:spcBef>
                <a:spcPts val="0"/>
              </a:spcBef>
              <a:buNone/>
            </a:pPr>
            <a:endParaRPr lang="en-US" sz="1800" dirty="0"/>
          </a:p>
          <a:p>
            <a:pPr marL="0" indent="0">
              <a:buNone/>
            </a:pPr>
            <a:endParaRPr lang="en-US" sz="2000" dirty="0"/>
          </a:p>
        </p:txBody>
      </p:sp>
    </p:spTree>
    <p:extLst>
      <p:ext uri="{BB962C8B-B14F-4D97-AF65-F5344CB8AC3E}">
        <p14:creationId xmlns:p14="http://schemas.microsoft.com/office/powerpoint/2010/main" val="36173560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randombar(horizontal)">
                                      <p:cBhvr>
                                        <p:cTn id="1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D768B77-8742-43A0-AF16-6AC4D378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17490" cy="5486399"/>
          </a:xfrm>
          <a:prstGeom prst="rect">
            <a:avLst/>
          </a:prstGeom>
          <a:ln>
            <a:noFill/>
          </a:ln>
          <a:effectLst>
            <a:outerShdw blurRad="393700" dist="127000" dir="5400000" sx="95000" sy="95000" algn="t" rotWithShape="0">
              <a:srgbClr val="000000">
                <a:alpha val="3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6ABB3-6858-475B-51E6-370E9F5965A2}"/>
              </a:ext>
            </a:extLst>
          </p:cNvPr>
          <p:cNvSpPr>
            <a:spLocks noGrp="1"/>
          </p:cNvSpPr>
          <p:nvPr>
            <p:ph type="title"/>
          </p:nvPr>
        </p:nvSpPr>
        <p:spPr>
          <a:xfrm>
            <a:off x="-3048" y="1333512"/>
            <a:ext cx="5739289" cy="756035"/>
          </a:xfrm>
        </p:spPr>
        <p:txBody>
          <a:bodyPr vert="horz" lIns="91440" tIns="45720" rIns="91440" bIns="45720" rtlCol="0" anchor="t">
            <a:normAutofit/>
          </a:bodyPr>
          <a:lstStyle/>
          <a:p>
            <a:r>
              <a:rPr lang="en-US" sz="3200" u="sng" dirty="0">
                <a:latin typeface="Baskerville Old Face"/>
              </a:rPr>
              <a:t>Overall dining experience </a:t>
            </a:r>
          </a:p>
        </p:txBody>
      </p:sp>
      <p:pic>
        <p:nvPicPr>
          <p:cNvPr id="4" name="Content Placeholder 3" descr="A group of people sitting at a table&#10;&#10;Description automatically generated">
            <a:extLst>
              <a:ext uri="{FF2B5EF4-FFF2-40B4-BE49-F238E27FC236}">
                <a16:creationId xmlns:a16="http://schemas.microsoft.com/office/drawing/2014/main" id="{4E18AEA3-BAED-B2C3-64FE-3257E19783B9}"/>
              </a:ext>
            </a:extLst>
          </p:cNvPr>
          <p:cNvPicPr>
            <a:picLocks noGrp="1" noChangeAspect="1"/>
          </p:cNvPicPr>
          <p:nvPr>
            <p:ph idx="1"/>
          </p:nvPr>
        </p:nvPicPr>
        <p:blipFill>
          <a:blip r:embed="rId2"/>
          <a:srcRect l="13724" r="3440"/>
          <a:stretch/>
        </p:blipFill>
        <p:spPr>
          <a:xfrm>
            <a:off x="4617490" y="1"/>
            <a:ext cx="7574510" cy="6858000"/>
          </a:xfrm>
          <a:prstGeom prst="rect">
            <a:avLst/>
          </a:prstGeom>
          <a:effectLst>
            <a:outerShdw blurRad="254000" dist="190500" dir="5580000" sx="90000" sy="90000" algn="ctr" rotWithShape="0">
              <a:srgbClr val="000000">
                <a:alpha val="25000"/>
              </a:srgbClr>
            </a:outerShdw>
          </a:effectLst>
        </p:spPr>
      </p:pic>
      <p:sp>
        <p:nvSpPr>
          <p:cNvPr id="3" name="TextBox 2">
            <a:extLst>
              <a:ext uri="{FF2B5EF4-FFF2-40B4-BE49-F238E27FC236}">
                <a16:creationId xmlns:a16="http://schemas.microsoft.com/office/drawing/2014/main" id="{A118A0FE-CEE2-46DC-073E-5906D281454F}"/>
              </a:ext>
            </a:extLst>
          </p:cNvPr>
          <p:cNvSpPr txBox="1"/>
          <p:nvPr/>
        </p:nvSpPr>
        <p:spPr>
          <a:xfrm>
            <a:off x="188568" y="2379101"/>
            <a:ext cx="423626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rPr>
              <a:t>The overall experience was pleasant, being greeted at the door by the manager then being shown to the allocated table. All staff were very welcoming on arrival and were very easy to approach. As soon as everyone was seated, drinks orders were made, although felt very rushed into ordering. Once the drinks order was taken, the wait for the beverages was 15 minutes, puzzled, as the Glen was very still, only being four other tables dining. Once drinks arrived food order was taken, around thirty minute’s went by the food was served. The portions were large, very filling. One complaint being the meat was very dry, felt like the curry was left under the pass lights for a while and forgotten about P,J (2021).</a:t>
            </a:r>
            <a:endParaRPr lang="en-US" sz="1600" dirty="0">
              <a:latin typeface="Calibri"/>
              <a:ea typeface="Calibri"/>
              <a:cs typeface="Calibri"/>
            </a:endParaRPr>
          </a:p>
        </p:txBody>
      </p:sp>
    </p:spTree>
    <p:extLst>
      <p:ext uri="{BB962C8B-B14F-4D97-AF65-F5344CB8AC3E}">
        <p14:creationId xmlns:p14="http://schemas.microsoft.com/office/powerpoint/2010/main" val="276892650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D736B-EE96-392E-36B0-1575FBCB907D}"/>
              </a:ext>
            </a:extLst>
          </p:cNvPr>
          <p:cNvSpPr>
            <a:spLocks noGrp="1"/>
          </p:cNvSpPr>
          <p:nvPr>
            <p:ph type="title"/>
          </p:nvPr>
        </p:nvSpPr>
        <p:spPr>
          <a:xfrm>
            <a:off x="-442" y="391630"/>
            <a:ext cx="7306167" cy="1956841"/>
          </a:xfrm>
        </p:spPr>
        <p:txBody>
          <a:bodyPr anchor="b">
            <a:normAutofit/>
          </a:bodyPr>
          <a:lstStyle/>
          <a:p>
            <a:r>
              <a:rPr lang="en-US" sz="3600" u="sng" dirty="0">
                <a:latin typeface="Baskerville Old Face"/>
              </a:rPr>
              <a:t>To conclude my presentation</a:t>
            </a:r>
            <a:r>
              <a:rPr lang="en-US" sz="4800" dirty="0">
                <a:latin typeface="Baskerville Old Face"/>
              </a:rPr>
              <a:t>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721A75E-F2B0-DA82-BF42-7B3C95B71063}"/>
              </a:ext>
            </a:extLst>
          </p:cNvPr>
          <p:cNvSpPr>
            <a:spLocks noGrp="1"/>
          </p:cNvSpPr>
          <p:nvPr>
            <p:ph idx="1"/>
          </p:nvPr>
        </p:nvSpPr>
        <p:spPr>
          <a:xfrm>
            <a:off x="375037" y="2961247"/>
            <a:ext cx="4563849" cy="3751363"/>
          </a:xfrm>
        </p:spPr>
        <p:txBody>
          <a:bodyPr vert="horz" lIns="91440" tIns="45720" rIns="91440" bIns="45720" rtlCol="0">
            <a:normAutofit/>
          </a:bodyPr>
          <a:lstStyle/>
          <a:p>
            <a:pPr marL="0" indent="0">
              <a:buNone/>
            </a:pPr>
            <a:r>
              <a:rPr lang="en-US" sz="2200">
                <a:latin typeface="Calibri"/>
                <a:ea typeface="Calibri"/>
                <a:cs typeface="Calibri"/>
              </a:rPr>
              <a:t>To conclude, the glen was a very pleasant visit, a must place to attend. After going into brief details from all areas of the glen and deep dived into the methods and how they operate. As a family friendly restaurant, they welcome a very wide range of guests and hope to continue to grow beyond the confines of Haverfordwest. </a:t>
            </a:r>
          </a:p>
        </p:txBody>
      </p:sp>
      <p:pic>
        <p:nvPicPr>
          <p:cNvPr id="6" name="Picture 5" descr="Image result for the glen haverrfirdwest">
            <a:extLst>
              <a:ext uri="{FF2B5EF4-FFF2-40B4-BE49-F238E27FC236}">
                <a16:creationId xmlns:a16="http://schemas.microsoft.com/office/drawing/2014/main" id="{D27915B7-9FD4-7CE7-38BC-5CDCE68C0D96}"/>
              </a:ext>
            </a:extLst>
          </p:cNvPr>
          <p:cNvPicPr>
            <a:picLocks noChangeAspect="1"/>
          </p:cNvPicPr>
          <p:nvPr/>
        </p:nvPicPr>
        <p:blipFill>
          <a:blip r:embed="rId2"/>
          <a:srcRect l="23815" r="22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542545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linds(horizontal)">
                                      <p:cBhvr>
                                        <p:cTn id="13"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Isosceles Triangle 3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Thank You for Listening Any Questions or Comments">
            <a:extLst>
              <a:ext uri="{FF2B5EF4-FFF2-40B4-BE49-F238E27FC236}">
                <a16:creationId xmlns:a16="http://schemas.microsoft.com/office/drawing/2014/main" id="{BEBBAD2F-3107-5E28-0A15-488854336068}"/>
              </a:ext>
            </a:extLst>
          </p:cNvPr>
          <p:cNvPicPr>
            <a:picLocks noChangeAspect="1"/>
          </p:cNvPicPr>
          <p:nvPr/>
        </p:nvPicPr>
        <p:blipFill>
          <a:blip r:embed="rId2"/>
          <a:stretch>
            <a:fillRect/>
          </a:stretch>
        </p:blipFill>
        <p:spPr>
          <a:xfrm>
            <a:off x="2074862" y="643467"/>
            <a:ext cx="8042276" cy="5571065"/>
          </a:xfrm>
          <a:prstGeom prst="rect">
            <a:avLst/>
          </a:prstGeom>
          <a:ln>
            <a:noFill/>
          </a:ln>
        </p:spPr>
      </p:pic>
      <p:sp>
        <p:nvSpPr>
          <p:cNvPr id="42" name="Isosceles Triangle 4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95713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42414-88CC-B7C7-E4F1-9BFF7515ADC5}"/>
              </a:ext>
            </a:extLst>
          </p:cNvPr>
          <p:cNvSpPr>
            <a:spLocks noGrp="1"/>
          </p:cNvSpPr>
          <p:nvPr>
            <p:ph type="title"/>
          </p:nvPr>
        </p:nvSpPr>
        <p:spPr/>
        <p:txBody>
          <a:bodyPr/>
          <a:lstStyle/>
          <a:p>
            <a:r>
              <a:rPr lang="en-US" u="sng" dirty="0"/>
              <a:t>Reference list </a:t>
            </a:r>
          </a:p>
        </p:txBody>
      </p:sp>
      <p:sp>
        <p:nvSpPr>
          <p:cNvPr id="3" name="Content Placeholder 2">
            <a:extLst>
              <a:ext uri="{FF2B5EF4-FFF2-40B4-BE49-F238E27FC236}">
                <a16:creationId xmlns:a16="http://schemas.microsoft.com/office/drawing/2014/main" id="{3499292C-6762-F041-4948-4F5C08D57230}"/>
              </a:ext>
            </a:extLst>
          </p:cNvPr>
          <p:cNvSpPr>
            <a:spLocks noGrp="1"/>
          </p:cNvSpPr>
          <p:nvPr>
            <p:ph idx="1"/>
          </p:nvPr>
        </p:nvSpPr>
        <p:spPr>
          <a:xfrm>
            <a:off x="341243" y="1472234"/>
            <a:ext cx="10903799" cy="5290033"/>
          </a:xfrm>
        </p:spPr>
        <p:txBody>
          <a:bodyPr vert="horz" lIns="91440" tIns="45720" rIns="91440" bIns="45720" rtlCol="0" anchor="t">
            <a:normAutofit lnSpcReduction="10000"/>
          </a:bodyPr>
          <a:lstStyle/>
          <a:p>
            <a:pPr marL="0" indent="0">
              <a:buNone/>
            </a:pPr>
            <a:r>
              <a:rPr lang="en-US" sz="1100" dirty="0"/>
              <a:t>Allen, P. (2012) live music act, legal Q&amp;A for pubs, morning advertiser.co.uk available at </a:t>
            </a:r>
            <a:r>
              <a:rPr lang="en-US" sz="1100" dirty="0">
                <a:ea typeface="+mn-lt"/>
                <a:cs typeface="+mn-lt"/>
              </a:rPr>
              <a:t> </a:t>
            </a:r>
            <a:r>
              <a:rPr lang="en-US" sz="1100" dirty="0">
                <a:ea typeface="+mn-lt"/>
                <a:cs typeface="+mn-lt"/>
                <a:hlinkClick r:id="rId2"/>
              </a:rPr>
              <a:t>Live Music Act: Legal Q&amp;A for pubs</a:t>
            </a:r>
            <a:r>
              <a:rPr lang="en-US" sz="1100" dirty="0">
                <a:ea typeface="+mn-lt"/>
                <a:cs typeface="+mn-lt"/>
              </a:rPr>
              <a:t> accessed on 12th </a:t>
            </a:r>
            <a:r>
              <a:rPr lang="en-US" sz="1100" dirty="0" err="1">
                <a:ea typeface="+mn-lt"/>
                <a:cs typeface="+mn-lt"/>
              </a:rPr>
              <a:t>december</a:t>
            </a:r>
            <a:r>
              <a:rPr lang="en-US" sz="1100" dirty="0">
                <a:ea typeface="+mn-lt"/>
                <a:cs typeface="+mn-lt"/>
              </a:rPr>
              <a:t> </a:t>
            </a:r>
            <a:endParaRPr lang="en-US" sz="1100" dirty="0"/>
          </a:p>
          <a:p>
            <a:pPr marL="0" indent="0">
              <a:buNone/>
            </a:pPr>
            <a:r>
              <a:rPr lang="en-US" sz="1100" dirty="0"/>
              <a:t>Burton-</a:t>
            </a:r>
            <a:r>
              <a:rPr lang="en-US" sz="1100" dirty="0" err="1"/>
              <a:t>hughes</a:t>
            </a:r>
            <a:r>
              <a:rPr lang="en-US" sz="1100" dirty="0"/>
              <a:t>, L (2017)  how to improve restaurant efficiently, the hub, high speed training , available at, </a:t>
            </a:r>
            <a:r>
              <a:rPr lang="en-US" sz="1100" dirty="0">
                <a:ea typeface="+mn-lt"/>
                <a:cs typeface="+mn-lt"/>
                <a:hlinkClick r:id="rId3"/>
              </a:rPr>
              <a:t>How to Improve Restaurant Efficiency | Tips for Managers &amp; Staff</a:t>
            </a:r>
            <a:r>
              <a:rPr lang="en-US" sz="1100" dirty="0">
                <a:ea typeface="+mn-lt"/>
                <a:cs typeface="+mn-lt"/>
              </a:rPr>
              <a:t> </a:t>
            </a:r>
            <a:r>
              <a:rPr lang="en-US" sz="1100" dirty="0"/>
              <a:t>accessed on the 12th </a:t>
            </a:r>
            <a:r>
              <a:rPr lang="en-US" sz="1100" dirty="0" err="1"/>
              <a:t>december</a:t>
            </a:r>
            <a:endParaRPr lang="en-US" sz="1100" dirty="0"/>
          </a:p>
          <a:p>
            <a:pPr marL="0" indent="0">
              <a:buNone/>
            </a:pPr>
            <a:r>
              <a:rPr lang="en-US" sz="1100" dirty="0"/>
              <a:t>Bhasin, H, (2023) 7 advantages of giving good customer service. Marketing 91, available at </a:t>
            </a:r>
            <a:r>
              <a:rPr lang="en-US" sz="1100" dirty="0">
                <a:ea typeface="+mn-lt"/>
                <a:cs typeface="+mn-lt"/>
                <a:hlinkClick r:id="rId4"/>
              </a:rPr>
              <a:t>7 Advantages of giving Good Customer Service | Marketing91</a:t>
            </a:r>
            <a:r>
              <a:rPr lang="en-US" sz="1100" dirty="0">
                <a:ea typeface="+mn-lt"/>
                <a:cs typeface="+mn-lt"/>
              </a:rPr>
              <a:t> accessed on the 12th of </a:t>
            </a:r>
            <a:r>
              <a:rPr lang="en-US" sz="1100" dirty="0" err="1">
                <a:ea typeface="+mn-lt"/>
                <a:cs typeface="+mn-lt"/>
              </a:rPr>
              <a:t>december</a:t>
            </a:r>
            <a:r>
              <a:rPr lang="en-US" sz="1100" dirty="0">
                <a:ea typeface="+mn-lt"/>
                <a:cs typeface="+mn-lt"/>
              </a:rPr>
              <a:t> </a:t>
            </a:r>
            <a:endParaRPr lang="en-US" sz="1100" dirty="0"/>
          </a:p>
          <a:p>
            <a:pPr marL="0" indent="0">
              <a:buNone/>
            </a:pPr>
            <a:r>
              <a:rPr lang="en-US" sz="1200" dirty="0">
                <a:latin typeface="Aptos"/>
                <a:ea typeface="Calibri"/>
                <a:cs typeface="Calibri"/>
              </a:rPr>
              <a:t>Bonifacio (2024) top </a:t>
            </a:r>
            <a:r>
              <a:rPr lang="en-US" sz="1200" err="1">
                <a:latin typeface="Aptos"/>
                <a:ea typeface="Calibri"/>
                <a:cs typeface="Calibri"/>
              </a:rPr>
              <a:t>stratagies</a:t>
            </a:r>
            <a:r>
              <a:rPr lang="en-US" sz="1200" dirty="0">
                <a:latin typeface="Aptos"/>
                <a:ea typeface="Calibri"/>
                <a:cs typeface="Calibri"/>
              </a:rPr>
              <a:t> on how to </a:t>
            </a:r>
            <a:r>
              <a:rPr lang="en-US" sz="1200" dirty="0">
                <a:ea typeface="Calibri"/>
                <a:cs typeface="Calibri"/>
              </a:rPr>
              <a:t>improve restaurant </a:t>
            </a:r>
            <a:r>
              <a:rPr lang="en-US" sz="1200" err="1">
                <a:ea typeface="Calibri"/>
                <a:cs typeface="Calibri"/>
              </a:rPr>
              <a:t>oporations</a:t>
            </a:r>
            <a:r>
              <a:rPr lang="en-US" sz="1200" dirty="0">
                <a:ea typeface="Calibri"/>
                <a:cs typeface="Calibri"/>
              </a:rPr>
              <a:t> and streamline your service, </a:t>
            </a:r>
            <a:r>
              <a:rPr lang="en-US" sz="1200" err="1">
                <a:ea typeface="Calibri"/>
                <a:cs typeface="Calibri"/>
              </a:rPr>
              <a:t>shiftbase</a:t>
            </a:r>
            <a:r>
              <a:rPr lang="en-US" sz="1200" dirty="0">
                <a:ea typeface="Calibri"/>
                <a:cs typeface="Calibri"/>
              </a:rPr>
              <a:t>, available at </a:t>
            </a:r>
            <a:r>
              <a:rPr lang="en-US" sz="1200" dirty="0">
                <a:ea typeface="+mn-lt"/>
                <a:cs typeface="+mn-lt"/>
                <a:hlinkClick r:id="rId5"/>
              </a:rPr>
              <a:t>Top Strategies on How to Improve Restaurant Operations and Streamline Your Services - Shiftbase</a:t>
            </a:r>
            <a:r>
              <a:rPr lang="en-US" sz="1600" dirty="0">
                <a:latin typeface="Calibri"/>
                <a:ea typeface="Calibri"/>
                <a:cs typeface="Calibri"/>
              </a:rPr>
              <a:t> </a:t>
            </a:r>
          </a:p>
          <a:p>
            <a:pPr marL="0" indent="0">
              <a:buNone/>
            </a:pPr>
            <a:r>
              <a:rPr lang="en-US" sz="1100" dirty="0">
                <a:ea typeface="Calibri"/>
                <a:cs typeface="Calibri"/>
              </a:rPr>
              <a:t>Lee</a:t>
            </a:r>
            <a:r>
              <a:rPr lang="en-US" sz="1100" dirty="0"/>
              <a:t>, B (2023) 22 candy cane cocktails that will sweeten up your holidays, dine with drinks, available at </a:t>
            </a:r>
            <a:r>
              <a:rPr lang="en-US" sz="1100" dirty="0">
                <a:ea typeface="+mn-lt"/>
                <a:cs typeface="+mn-lt"/>
                <a:hlinkClick r:id="rId6"/>
              </a:rPr>
              <a:t>26 Candy Cane Cocktails that Will Sweeten Up Your Holidays! | DineWithDrinks</a:t>
            </a:r>
            <a:r>
              <a:rPr lang="en-US" sz="1100" dirty="0"/>
              <a:t> accessed on the 12th </a:t>
            </a:r>
            <a:r>
              <a:rPr lang="en-US" sz="1100" dirty="0" err="1"/>
              <a:t>december</a:t>
            </a:r>
            <a:r>
              <a:rPr lang="en-US" sz="1100" dirty="0"/>
              <a:t> </a:t>
            </a:r>
            <a:endParaRPr lang="en-US"/>
          </a:p>
          <a:p>
            <a:pPr marL="0" indent="0">
              <a:buNone/>
            </a:pPr>
            <a:r>
              <a:rPr lang="en-US" sz="1100" dirty="0"/>
              <a:t>Hannan, S, (2024) how many </a:t>
            </a:r>
            <a:r>
              <a:rPr lang="en-US" sz="1100" dirty="0" err="1"/>
              <a:t>glsases</a:t>
            </a:r>
            <a:r>
              <a:rPr lang="en-US" sz="1100" dirty="0"/>
              <a:t> of wine is in a bottle, understanding pour sizes, feasts </a:t>
            </a:r>
            <a:r>
              <a:rPr lang="en-US" sz="1100" dirty="0" err="1"/>
              <a:t>documen</a:t>
            </a:r>
            <a:r>
              <a:rPr lang="en-US" sz="1100" dirty="0"/>
              <a:t> </a:t>
            </a:r>
          </a:p>
          <a:p>
            <a:pPr marL="0" indent="0">
              <a:buNone/>
            </a:pPr>
            <a:r>
              <a:rPr lang="en-US" sz="1100" err="1"/>
              <a:t>Pasiya</a:t>
            </a:r>
            <a:r>
              <a:rPr lang="en-US" sz="1100" dirty="0"/>
              <a:t>, L, (2021) here is why restaurants should have seasonal menus, house and garden, available at </a:t>
            </a:r>
            <a:r>
              <a:rPr lang="en-US" sz="1100" dirty="0">
                <a:ea typeface="+mn-lt"/>
                <a:cs typeface="+mn-lt"/>
                <a:hlinkClick r:id="rId7"/>
              </a:rPr>
              <a:t>Here is why restaurants should have seasonal menus</a:t>
            </a:r>
            <a:r>
              <a:rPr lang="en-US" sz="1100" dirty="0">
                <a:ea typeface="+mn-lt"/>
                <a:cs typeface="+mn-lt"/>
              </a:rPr>
              <a:t> accessed on </a:t>
            </a:r>
            <a:r>
              <a:rPr lang="en-US" sz="1100" err="1">
                <a:ea typeface="+mn-lt"/>
                <a:cs typeface="+mn-lt"/>
              </a:rPr>
              <a:t>december</a:t>
            </a:r>
            <a:r>
              <a:rPr lang="en-US" sz="1100" dirty="0">
                <a:ea typeface="+mn-lt"/>
                <a:cs typeface="+mn-lt"/>
              </a:rPr>
              <a:t> 8th</a:t>
            </a:r>
            <a:endParaRPr lang="en-US"/>
          </a:p>
          <a:p>
            <a:pPr marL="0" indent="0">
              <a:buNone/>
            </a:pPr>
            <a:r>
              <a:rPr lang="en-US" sz="1100" dirty="0">
                <a:ea typeface="+mn-lt"/>
                <a:cs typeface="+mn-lt"/>
              </a:rPr>
              <a:t>P,J (2021)  does light affect how quickly food spoils, </a:t>
            </a:r>
            <a:r>
              <a:rPr lang="en-US" sz="1100" dirty="0" err="1">
                <a:ea typeface="+mn-lt"/>
                <a:cs typeface="+mn-lt"/>
              </a:rPr>
              <a:t>healthly</a:t>
            </a:r>
            <a:r>
              <a:rPr lang="en-US" sz="1100" dirty="0">
                <a:ea typeface="+mn-lt"/>
                <a:cs typeface="+mn-lt"/>
              </a:rPr>
              <a:t> available at </a:t>
            </a:r>
            <a:r>
              <a:rPr lang="en-US" sz="1100" dirty="0">
                <a:ea typeface="+mn-lt"/>
                <a:cs typeface="+mn-lt"/>
                <a:hlinkClick r:id="rId8"/>
              </a:rPr>
              <a:t>https://healthfully.com/523460-does-light-affect-how-fast-foods-spoil.html</a:t>
            </a:r>
            <a:r>
              <a:rPr lang="en-US" sz="1100" dirty="0">
                <a:ea typeface="+mn-lt"/>
                <a:cs typeface="+mn-lt"/>
              </a:rPr>
              <a:t> accessed on 12th </a:t>
            </a:r>
            <a:r>
              <a:rPr lang="en-US" sz="1100" dirty="0" err="1">
                <a:ea typeface="+mn-lt"/>
                <a:cs typeface="+mn-lt"/>
              </a:rPr>
              <a:t>december</a:t>
            </a:r>
            <a:r>
              <a:rPr lang="en-US" sz="1100" dirty="0">
                <a:ea typeface="+mn-lt"/>
                <a:cs typeface="+mn-lt"/>
              </a:rPr>
              <a:t> </a:t>
            </a:r>
          </a:p>
          <a:p>
            <a:pPr marL="0" indent="0">
              <a:buNone/>
            </a:pPr>
            <a:r>
              <a:rPr lang="en-US" sz="1100" dirty="0">
                <a:ea typeface="+mn-lt"/>
                <a:cs typeface="+mn-lt"/>
              </a:rPr>
              <a:t>Spruce, H, (2024) food hygiene rating scheme explained, your questions answered, the hub, high speed training, </a:t>
            </a:r>
            <a:r>
              <a:rPr lang="en-US" sz="1100" err="1">
                <a:ea typeface="+mn-lt"/>
                <a:cs typeface="+mn-lt"/>
              </a:rPr>
              <a:t>availiable</a:t>
            </a:r>
            <a:r>
              <a:rPr lang="en-US" sz="1100" dirty="0">
                <a:ea typeface="+mn-lt"/>
                <a:cs typeface="+mn-lt"/>
              </a:rPr>
              <a:t> at </a:t>
            </a:r>
            <a:r>
              <a:rPr lang="en-US" sz="1100" dirty="0">
                <a:ea typeface="+mn-lt"/>
                <a:cs typeface="+mn-lt"/>
                <a:hlinkClick r:id="rId9"/>
              </a:rPr>
              <a:t>Food Hygiene Rating Scheme | Answering Your FAQs</a:t>
            </a:r>
            <a:r>
              <a:rPr lang="en-US" sz="1100" dirty="0">
                <a:ea typeface="+mn-lt"/>
                <a:cs typeface="+mn-lt"/>
              </a:rPr>
              <a:t> accessed on the 12th </a:t>
            </a:r>
            <a:r>
              <a:rPr lang="en-US" sz="1100" err="1">
                <a:ea typeface="+mn-lt"/>
                <a:cs typeface="+mn-lt"/>
              </a:rPr>
              <a:t>december</a:t>
            </a:r>
            <a:endParaRPr lang="en-US" sz="1100">
              <a:ea typeface="+mn-lt"/>
              <a:cs typeface="+mn-lt"/>
            </a:endParaRPr>
          </a:p>
          <a:p>
            <a:pPr marL="0" indent="0">
              <a:buNone/>
            </a:pPr>
            <a:r>
              <a:rPr lang="en-US" sz="1100" dirty="0">
                <a:ea typeface="+mn-lt"/>
                <a:cs typeface="+mn-lt"/>
              </a:rPr>
              <a:t>Stephie, (2024) positive review TripAdvisor  available at  </a:t>
            </a:r>
            <a:r>
              <a:rPr lang="en-US" sz="1100" dirty="0">
                <a:ea typeface="+mn-lt"/>
                <a:cs typeface="+mn-lt"/>
                <a:hlinkClick r:id="rId10"/>
              </a:rPr>
              <a:t>THE GLEN, Haverfordwest - Updated 2024 Restaurant Reviews, Photos &amp; Phone Number - Tripadvisor</a:t>
            </a:r>
            <a:r>
              <a:rPr lang="en-US" sz="1100" dirty="0">
                <a:ea typeface="+mn-lt"/>
                <a:cs typeface="+mn-lt"/>
              </a:rPr>
              <a:t> accessed on the 12th </a:t>
            </a:r>
            <a:r>
              <a:rPr lang="en-US" sz="1100" err="1">
                <a:ea typeface="+mn-lt"/>
                <a:cs typeface="+mn-lt"/>
              </a:rPr>
              <a:t>december</a:t>
            </a:r>
            <a:endParaRPr lang="en-US" sz="1100">
              <a:ea typeface="+mn-lt"/>
              <a:cs typeface="+mn-lt"/>
            </a:endParaRPr>
          </a:p>
          <a:p>
            <a:pPr marL="0" indent="0">
              <a:buNone/>
            </a:pPr>
            <a:r>
              <a:rPr lang="en-US" sz="1100" dirty="0">
                <a:ea typeface="+mn-lt"/>
                <a:cs typeface="+mn-lt"/>
              </a:rPr>
              <a:t>Sulivan, F, (2023) 5 ways being too busy hurts your small business available at </a:t>
            </a:r>
            <a:r>
              <a:rPr lang="en-US" sz="1100" dirty="0">
                <a:ea typeface="+mn-lt"/>
                <a:cs typeface="+mn-lt"/>
                <a:hlinkClick r:id="rId11"/>
              </a:rPr>
              <a:t>https://www.bing.com/ck/a?!&amp;&amp;p=0bcbf389063ccf6c2656c6604d1ef11673b5af5db4d8b437702dcf775cad8642JmltdHM9MTczMzk2MTYwMA&amp;ptn=3&amp;ver=2&amp;hsh=4&amp;fclid=133680cc-e676-6601-1939-95d7e77067a8&amp;psq=5+ways+being+too+busy+hurts+your+small+business&amp;u=a1aHR0cHM6Ly9zYmEudGhlaGFydGZvcmQuY29tL21hbmFnaW5nLWVtcGxveWVlcy9idXN5LWh1cnRpbmcteW91ci1idXNpbmVzcy8jOn46dGV4dD1IZXJlJTIwYXJlJTIwZml2ZSUyMHdheXMlMjB0aGF0JTIwYmVpbmclMjBidXN5JTIwY2FuLHRvdWNoZXMlMjB0aGF0JTIwbWFrZSUyMGZvciUyMGElMjBtZW1vcmFibGUlMjBjdXN0b21lciUyMGV4cGVyaWVuY2Uu&amp;ntb=1</a:t>
            </a:r>
            <a:r>
              <a:rPr lang="en-US" sz="1100" dirty="0">
                <a:ea typeface="+mn-lt"/>
                <a:cs typeface="+mn-lt"/>
              </a:rPr>
              <a:t> accessed on 12th </a:t>
            </a:r>
            <a:r>
              <a:rPr lang="en-US" sz="1100" err="1">
                <a:ea typeface="+mn-lt"/>
                <a:cs typeface="+mn-lt"/>
              </a:rPr>
              <a:t>december</a:t>
            </a:r>
            <a:r>
              <a:rPr lang="en-US" sz="1100" dirty="0">
                <a:ea typeface="+mn-lt"/>
                <a:cs typeface="+mn-lt"/>
              </a:rPr>
              <a:t> </a:t>
            </a:r>
          </a:p>
          <a:p>
            <a:pPr marL="0" indent="0">
              <a:buNone/>
            </a:pPr>
            <a:r>
              <a:rPr lang="en-US" sz="1100" dirty="0">
                <a:ea typeface="+mn-lt"/>
                <a:cs typeface="+mn-lt"/>
              </a:rPr>
              <a:t>Sarah (2017) bottle vs glass, which is better value for you? Wine cooler direct. Com. Available at </a:t>
            </a:r>
            <a:r>
              <a:rPr lang="en-US" sz="1100" dirty="0">
                <a:ea typeface="+mn-lt"/>
                <a:cs typeface="+mn-lt"/>
                <a:hlinkClick r:id="rId12"/>
              </a:rPr>
              <a:t>Bottle vs Glass: Which is the Better Value for You?</a:t>
            </a:r>
            <a:r>
              <a:rPr lang="en-US" sz="1100" dirty="0">
                <a:ea typeface="+mn-lt"/>
                <a:cs typeface="+mn-lt"/>
              </a:rPr>
              <a:t>  </a:t>
            </a:r>
            <a:r>
              <a:rPr lang="en-US" sz="1100" dirty="0" err="1">
                <a:ea typeface="+mn-lt"/>
                <a:cs typeface="+mn-lt"/>
              </a:rPr>
              <a:t>accesssed</a:t>
            </a:r>
            <a:r>
              <a:rPr lang="en-US" sz="1100" dirty="0">
                <a:ea typeface="+mn-lt"/>
                <a:cs typeface="+mn-lt"/>
              </a:rPr>
              <a:t> on the 12th </a:t>
            </a:r>
            <a:r>
              <a:rPr lang="en-US" sz="1100" dirty="0" err="1">
                <a:ea typeface="+mn-lt"/>
                <a:cs typeface="+mn-lt"/>
              </a:rPr>
              <a:t>december</a:t>
            </a:r>
            <a:endParaRPr lang="en-US" sz="1100" dirty="0">
              <a:ea typeface="+mn-lt"/>
              <a:cs typeface="+mn-lt"/>
            </a:endParaRPr>
          </a:p>
          <a:p>
            <a:pPr marL="0" indent="0">
              <a:buNone/>
            </a:pPr>
            <a:r>
              <a:rPr lang="en-US" sz="1100" dirty="0">
                <a:ea typeface="+mn-lt"/>
                <a:cs typeface="+mn-lt"/>
              </a:rPr>
              <a:t>Zunker, N (2024) the top restaurant trends in 2024, restaurant dive, available at </a:t>
            </a:r>
            <a:r>
              <a:rPr lang="en-US" sz="1100" dirty="0">
                <a:ea typeface="+mn-lt"/>
                <a:cs typeface="+mn-lt"/>
                <a:hlinkClick r:id="rId13"/>
              </a:rPr>
              <a:t>The top restaurant trends in 2024 | Restaurant Dive</a:t>
            </a:r>
            <a:r>
              <a:rPr lang="en-US" sz="1100" dirty="0">
                <a:ea typeface="+mn-lt"/>
                <a:cs typeface="+mn-lt"/>
              </a:rPr>
              <a:t> accessed on </a:t>
            </a:r>
            <a:r>
              <a:rPr lang="en-US" sz="1100" dirty="0" err="1">
                <a:ea typeface="+mn-lt"/>
                <a:cs typeface="+mn-lt"/>
              </a:rPr>
              <a:t>december</a:t>
            </a:r>
            <a:r>
              <a:rPr lang="en-US" sz="1100" dirty="0">
                <a:ea typeface="+mn-lt"/>
                <a:cs typeface="+mn-lt"/>
              </a:rPr>
              <a:t> 8th</a:t>
            </a:r>
          </a:p>
        </p:txBody>
      </p:sp>
    </p:spTree>
    <p:extLst>
      <p:ext uri="{BB962C8B-B14F-4D97-AF65-F5344CB8AC3E}">
        <p14:creationId xmlns:p14="http://schemas.microsoft.com/office/powerpoint/2010/main" val="8683812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The Glen - Bar And Restaurant </vt:lpstr>
      <vt:lpstr>The Glen </vt:lpstr>
      <vt:lpstr>Why The Glen?</vt:lpstr>
      <vt:lpstr>Visitations</vt:lpstr>
      <vt:lpstr>Food and drinks menu</vt:lpstr>
      <vt:lpstr>Food menu </vt:lpstr>
      <vt:lpstr>Drinks menu </vt:lpstr>
      <vt:lpstr>Costings </vt:lpstr>
      <vt:lpstr>Food and beverage</vt:lpstr>
      <vt:lpstr>Food and beverage</vt:lpstr>
      <vt:lpstr>Food review</vt:lpstr>
      <vt:lpstr>PowerPoint Presentation</vt:lpstr>
      <vt:lpstr>Negative reviews</vt:lpstr>
      <vt:lpstr>PowerPoint Presentation</vt:lpstr>
      <vt:lpstr>Food hygiene </vt:lpstr>
      <vt:lpstr>What can change to improve the standards of the restaurant </vt:lpstr>
      <vt:lpstr>Overall dining experience </vt:lpstr>
      <vt:lpstr>To conclude my presentation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1267</cp:revision>
  <dcterms:created xsi:type="dcterms:W3CDTF">2024-12-02T20:11:18Z</dcterms:created>
  <dcterms:modified xsi:type="dcterms:W3CDTF">2024-12-12T22:43:29Z</dcterms:modified>
</cp:coreProperties>
</file>