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3"/>
  </p:notesMasterIdLst>
  <p:handoutMasterIdLst>
    <p:handoutMasterId r:id="rId34"/>
  </p:handoutMasterIdLst>
  <p:sldIdLst>
    <p:sldId id="256" r:id="rId5"/>
    <p:sldId id="260" r:id="rId6"/>
    <p:sldId id="263" r:id="rId7"/>
    <p:sldId id="267"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6" r:id="rId21"/>
    <p:sldId id="297" r:id="rId22"/>
    <p:sldId id="298" r:id="rId23"/>
    <p:sldId id="299" r:id="rId24"/>
    <p:sldId id="300" r:id="rId25"/>
    <p:sldId id="301" r:id="rId26"/>
    <p:sldId id="303" r:id="rId27"/>
    <p:sldId id="304" r:id="rId28"/>
    <p:sldId id="305" r:id="rId29"/>
    <p:sldId id="306" r:id="rId30"/>
    <p:sldId id="307" r:id="rId31"/>
    <p:sldId id="30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6F1F9"/>
    <a:srgbClr val="B4CBD7"/>
    <a:srgbClr val="AEB9CC"/>
    <a:srgbClr val="C3C1E3"/>
    <a:srgbClr val="CC00CC"/>
    <a:srgbClr val="FF99FF"/>
    <a:srgbClr val="DBCEE5"/>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CB1A9-D86E-4372-B127-7A2A99CD50BD}" v="1" dt="2024-09-27T15:42:09.3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82507" autoAdjust="0"/>
  </p:normalViewPr>
  <p:slideViewPr>
    <p:cSldViewPr snapToGrid="0">
      <p:cViewPr varScale="1">
        <p:scale>
          <a:sx n="85" d="100"/>
          <a:sy n="85" d="100"/>
        </p:scale>
        <p:origin x="474" y="8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1ACCB1A9-D86E-4372-B127-7A2A99CD50BD}"/>
    <pc:docChg chg="custSel addSld delSld modSld">
      <pc:chgData name="Stacey Coleman" userId="39388c8c-684c-4133-bd3c-08329177af5b" providerId="ADAL" clId="{1ACCB1A9-D86E-4372-B127-7A2A99CD50BD}" dt="2024-09-27T15:42:50.410" v="79" actId="1076"/>
      <pc:docMkLst>
        <pc:docMk/>
      </pc:docMkLst>
      <pc:sldChg chg="modSp mod">
        <pc:chgData name="Stacey Coleman" userId="39388c8c-684c-4133-bd3c-08329177af5b" providerId="ADAL" clId="{1ACCB1A9-D86E-4372-B127-7A2A99CD50BD}" dt="2024-09-27T15:37:54.796" v="23" actId="6549"/>
        <pc:sldMkLst>
          <pc:docMk/>
          <pc:sldMk cId="1401199327" sldId="256"/>
        </pc:sldMkLst>
        <pc:spChg chg="mod">
          <ac:chgData name="Stacey Coleman" userId="39388c8c-684c-4133-bd3c-08329177af5b" providerId="ADAL" clId="{1ACCB1A9-D86E-4372-B127-7A2A99CD50BD}" dt="2024-09-27T15:37:54.796" v="23" actId="6549"/>
          <ac:spMkLst>
            <pc:docMk/>
            <pc:sldMk cId="1401199327" sldId="256"/>
            <ac:spMk id="18" creationId="{F9B274D2-774F-4C24-A448-1EFB461A95EA}"/>
          </ac:spMkLst>
        </pc:spChg>
      </pc:sldChg>
      <pc:sldChg chg="del">
        <pc:chgData name="Stacey Coleman" userId="39388c8c-684c-4133-bd3c-08329177af5b" providerId="ADAL" clId="{1ACCB1A9-D86E-4372-B127-7A2A99CD50BD}" dt="2024-09-27T15:38:01.892" v="24" actId="47"/>
        <pc:sldMkLst>
          <pc:docMk/>
          <pc:sldMk cId="744007362" sldId="257"/>
        </pc:sldMkLst>
      </pc:sldChg>
      <pc:sldChg chg="del">
        <pc:chgData name="Stacey Coleman" userId="39388c8c-684c-4133-bd3c-08329177af5b" providerId="ADAL" clId="{1ACCB1A9-D86E-4372-B127-7A2A99CD50BD}" dt="2024-09-27T15:38:19.809" v="29" actId="47"/>
        <pc:sldMkLst>
          <pc:docMk/>
          <pc:sldMk cId="1861975649" sldId="259"/>
        </pc:sldMkLst>
      </pc:sldChg>
      <pc:sldChg chg="modSp mod">
        <pc:chgData name="Stacey Coleman" userId="39388c8c-684c-4133-bd3c-08329177af5b" providerId="ADAL" clId="{1ACCB1A9-D86E-4372-B127-7A2A99CD50BD}" dt="2024-09-27T15:38:09.841" v="28" actId="20577"/>
        <pc:sldMkLst>
          <pc:docMk/>
          <pc:sldMk cId="4111861533" sldId="263"/>
        </pc:sldMkLst>
        <pc:spChg chg="mod">
          <ac:chgData name="Stacey Coleman" userId="39388c8c-684c-4133-bd3c-08329177af5b" providerId="ADAL" clId="{1ACCB1A9-D86E-4372-B127-7A2A99CD50BD}" dt="2024-09-27T15:38:09.841" v="28" actId="20577"/>
          <ac:spMkLst>
            <pc:docMk/>
            <pc:sldMk cId="4111861533" sldId="263"/>
            <ac:spMk id="70" creationId="{0E5B711B-1FB9-410F-85EA-CD7D435ACD5B}"/>
          </ac:spMkLst>
        </pc:spChg>
      </pc:sldChg>
      <pc:sldChg chg="del">
        <pc:chgData name="Stacey Coleman" userId="39388c8c-684c-4133-bd3c-08329177af5b" providerId="ADAL" clId="{1ACCB1A9-D86E-4372-B127-7A2A99CD50BD}" dt="2024-09-27T15:38:02.644" v="25" actId="47"/>
        <pc:sldMkLst>
          <pc:docMk/>
          <pc:sldMk cId="3384443138" sldId="282"/>
        </pc:sldMkLst>
      </pc:sldChg>
      <pc:sldChg chg="del">
        <pc:chgData name="Stacey Coleman" userId="39388c8c-684c-4133-bd3c-08329177af5b" providerId="ADAL" clId="{1ACCB1A9-D86E-4372-B127-7A2A99CD50BD}" dt="2024-09-27T15:39:05.879" v="30" actId="47"/>
        <pc:sldMkLst>
          <pc:docMk/>
          <pc:sldMk cId="4284863370" sldId="295"/>
        </pc:sldMkLst>
      </pc:sldChg>
      <pc:sldChg chg="del">
        <pc:chgData name="Stacey Coleman" userId="39388c8c-684c-4133-bd3c-08329177af5b" providerId="ADAL" clId="{1ACCB1A9-D86E-4372-B127-7A2A99CD50BD}" dt="2024-09-27T15:39:59.913" v="32" actId="47"/>
        <pc:sldMkLst>
          <pc:docMk/>
          <pc:sldMk cId="1275899225" sldId="302"/>
        </pc:sldMkLst>
      </pc:sldChg>
      <pc:sldChg chg="modSp mod">
        <pc:chgData name="Stacey Coleman" userId="39388c8c-684c-4133-bd3c-08329177af5b" providerId="ADAL" clId="{1ACCB1A9-D86E-4372-B127-7A2A99CD50BD}" dt="2024-09-27T15:41:31.585" v="38" actId="20577"/>
        <pc:sldMkLst>
          <pc:docMk/>
          <pc:sldMk cId="4011724182" sldId="306"/>
        </pc:sldMkLst>
        <pc:spChg chg="mod">
          <ac:chgData name="Stacey Coleman" userId="39388c8c-684c-4133-bd3c-08329177af5b" providerId="ADAL" clId="{1ACCB1A9-D86E-4372-B127-7A2A99CD50BD}" dt="2024-09-27T15:41:31.585" v="38" actId="20577"/>
          <ac:spMkLst>
            <pc:docMk/>
            <pc:sldMk cId="4011724182" sldId="306"/>
            <ac:spMk id="25" creationId="{C297CB07-6086-812B-26C9-0E245AB82D10}"/>
          </ac:spMkLst>
        </pc:spChg>
      </pc:sldChg>
      <pc:sldChg chg="del">
        <pc:chgData name="Stacey Coleman" userId="39388c8c-684c-4133-bd3c-08329177af5b" providerId="ADAL" clId="{1ACCB1A9-D86E-4372-B127-7A2A99CD50BD}" dt="2024-09-27T15:41:37.964" v="39" actId="47"/>
        <pc:sldMkLst>
          <pc:docMk/>
          <pc:sldMk cId="763589786" sldId="308"/>
        </pc:sldMkLst>
      </pc:sldChg>
      <pc:sldChg chg="addSp delSp modSp new mod">
        <pc:chgData name="Stacey Coleman" userId="39388c8c-684c-4133-bd3c-08329177af5b" providerId="ADAL" clId="{1ACCB1A9-D86E-4372-B127-7A2A99CD50BD}" dt="2024-09-27T15:42:50.410" v="79" actId="1076"/>
        <pc:sldMkLst>
          <pc:docMk/>
          <pc:sldMk cId="964348338" sldId="308"/>
        </pc:sldMkLst>
        <pc:spChg chg="del">
          <ac:chgData name="Stacey Coleman" userId="39388c8c-684c-4133-bd3c-08329177af5b" providerId="ADAL" clId="{1ACCB1A9-D86E-4372-B127-7A2A99CD50BD}" dt="2024-09-27T15:42:43.553" v="77" actId="478"/>
          <ac:spMkLst>
            <pc:docMk/>
            <pc:sldMk cId="964348338" sldId="308"/>
            <ac:spMk id="2" creationId="{B9411315-16E7-E5B4-122F-8641E22333D9}"/>
          </ac:spMkLst>
        </pc:spChg>
        <pc:spChg chg="del">
          <ac:chgData name="Stacey Coleman" userId="39388c8c-684c-4133-bd3c-08329177af5b" providerId="ADAL" clId="{1ACCB1A9-D86E-4372-B127-7A2A99CD50BD}" dt="2024-09-27T15:42:45.091" v="78" actId="478"/>
          <ac:spMkLst>
            <pc:docMk/>
            <pc:sldMk cId="964348338" sldId="308"/>
            <ac:spMk id="3" creationId="{9795FC07-7E81-7C06-9A6C-DFBFD7DC221B}"/>
          </ac:spMkLst>
        </pc:spChg>
        <pc:spChg chg="del">
          <ac:chgData name="Stacey Coleman" userId="39388c8c-684c-4133-bd3c-08329177af5b" providerId="ADAL" clId="{1ACCB1A9-D86E-4372-B127-7A2A99CD50BD}" dt="2024-09-27T15:42:28.224" v="68" actId="478"/>
          <ac:spMkLst>
            <pc:docMk/>
            <pc:sldMk cId="964348338" sldId="308"/>
            <ac:spMk id="5" creationId="{C78B6BAF-8258-0E73-2123-3FAC4049B1FF}"/>
          </ac:spMkLst>
        </pc:spChg>
        <pc:spChg chg="del">
          <ac:chgData name="Stacey Coleman" userId="39388c8c-684c-4133-bd3c-08329177af5b" providerId="ADAL" clId="{1ACCB1A9-D86E-4372-B127-7A2A99CD50BD}" dt="2024-09-27T15:42:27.547" v="67" actId="478"/>
          <ac:spMkLst>
            <pc:docMk/>
            <pc:sldMk cId="964348338" sldId="308"/>
            <ac:spMk id="6" creationId="{C46B9DFD-25FC-B019-4406-34AFC32D4947}"/>
          </ac:spMkLst>
        </pc:spChg>
        <pc:spChg chg="del">
          <ac:chgData name="Stacey Coleman" userId="39388c8c-684c-4133-bd3c-08329177af5b" providerId="ADAL" clId="{1ACCB1A9-D86E-4372-B127-7A2A99CD50BD}" dt="2024-09-27T15:42:26.706" v="66" actId="478"/>
          <ac:spMkLst>
            <pc:docMk/>
            <pc:sldMk cId="964348338" sldId="308"/>
            <ac:spMk id="7" creationId="{55B3F4CD-85F0-CB0E-0D58-58CD9FF38764}"/>
          </ac:spMkLst>
        </pc:spChg>
        <pc:spChg chg="del">
          <ac:chgData name="Stacey Coleman" userId="39388c8c-684c-4133-bd3c-08329177af5b" providerId="ADAL" clId="{1ACCB1A9-D86E-4372-B127-7A2A99CD50BD}" dt="2024-09-27T15:42:25.667" v="65" actId="478"/>
          <ac:spMkLst>
            <pc:docMk/>
            <pc:sldMk cId="964348338" sldId="308"/>
            <ac:spMk id="8" creationId="{48A5DA17-7F81-64D6-0219-B111272B7CD7}"/>
          </ac:spMkLst>
        </pc:spChg>
        <pc:spChg chg="del">
          <ac:chgData name="Stacey Coleman" userId="39388c8c-684c-4133-bd3c-08329177af5b" providerId="ADAL" clId="{1ACCB1A9-D86E-4372-B127-7A2A99CD50BD}" dt="2024-09-27T15:42:34.653" v="72" actId="478"/>
          <ac:spMkLst>
            <pc:docMk/>
            <pc:sldMk cId="964348338" sldId="308"/>
            <ac:spMk id="9" creationId="{2EEDFDCA-4291-FCC8-6D11-2A757340158A}"/>
          </ac:spMkLst>
        </pc:spChg>
        <pc:spChg chg="del">
          <ac:chgData name="Stacey Coleman" userId="39388c8c-684c-4133-bd3c-08329177af5b" providerId="ADAL" clId="{1ACCB1A9-D86E-4372-B127-7A2A99CD50BD}" dt="2024-09-27T15:42:35.540" v="73" actId="478"/>
          <ac:spMkLst>
            <pc:docMk/>
            <pc:sldMk cId="964348338" sldId="308"/>
            <ac:spMk id="10" creationId="{8EE7D217-5977-D497-9728-FA00C99BCB22}"/>
          </ac:spMkLst>
        </pc:spChg>
        <pc:spChg chg="del">
          <ac:chgData name="Stacey Coleman" userId="39388c8c-684c-4133-bd3c-08329177af5b" providerId="ADAL" clId="{1ACCB1A9-D86E-4372-B127-7A2A99CD50BD}" dt="2024-09-27T15:42:32.801" v="71" actId="478"/>
          <ac:spMkLst>
            <pc:docMk/>
            <pc:sldMk cId="964348338" sldId="308"/>
            <ac:spMk id="11" creationId="{4F66B808-65AC-2ACE-A6E3-BA2EDB7C61E2}"/>
          </ac:spMkLst>
        </pc:spChg>
        <pc:spChg chg="del">
          <ac:chgData name="Stacey Coleman" userId="39388c8c-684c-4133-bd3c-08329177af5b" providerId="ADAL" clId="{1ACCB1A9-D86E-4372-B127-7A2A99CD50BD}" dt="2024-09-27T15:42:31.647" v="70" actId="478"/>
          <ac:spMkLst>
            <pc:docMk/>
            <pc:sldMk cId="964348338" sldId="308"/>
            <ac:spMk id="12" creationId="{F443746B-4A1D-DD8B-7C29-7ACC31F37103}"/>
          </ac:spMkLst>
        </pc:spChg>
        <pc:spChg chg="mod">
          <ac:chgData name="Stacey Coleman" userId="39388c8c-684c-4133-bd3c-08329177af5b" providerId="ADAL" clId="{1ACCB1A9-D86E-4372-B127-7A2A99CD50BD}" dt="2024-09-27T15:42:50.410" v="79" actId="1076"/>
          <ac:spMkLst>
            <pc:docMk/>
            <pc:sldMk cId="964348338" sldId="308"/>
            <ac:spMk id="13" creationId="{B58134DD-5DDB-F7DE-453F-0C71609C70E7}"/>
          </ac:spMkLst>
        </pc:spChg>
        <pc:picChg chg="add mod">
          <ac:chgData name="Stacey Coleman" userId="39388c8c-684c-4133-bd3c-08329177af5b" providerId="ADAL" clId="{1ACCB1A9-D86E-4372-B127-7A2A99CD50BD}" dt="2024-09-27T15:42:40.767" v="76" actId="1076"/>
          <ac:picMkLst>
            <pc:docMk/>
            <pc:sldMk cId="964348338" sldId="308"/>
            <ac:picMk id="14" creationId="{7EE267DE-A476-E015-1A7A-F8BEAF73F408}"/>
          </ac:picMkLst>
        </pc:picChg>
      </pc:sldChg>
      <pc:sldChg chg="del">
        <pc:chgData name="Stacey Coleman" userId="39388c8c-684c-4133-bd3c-08329177af5b" providerId="ADAL" clId="{1ACCB1A9-D86E-4372-B127-7A2A99CD50BD}" dt="2024-09-27T15:41:38.314" v="40" actId="47"/>
        <pc:sldMkLst>
          <pc:docMk/>
          <pc:sldMk cId="2255253352" sldId="311"/>
        </pc:sldMkLst>
      </pc:sldChg>
      <pc:sldChg chg="del">
        <pc:chgData name="Stacey Coleman" userId="39388c8c-684c-4133-bd3c-08329177af5b" providerId="ADAL" clId="{1ACCB1A9-D86E-4372-B127-7A2A99CD50BD}" dt="2024-09-27T15:41:39.149" v="41" actId="47"/>
        <pc:sldMkLst>
          <pc:docMk/>
          <pc:sldMk cId="771754424" sldId="312"/>
        </pc:sldMkLst>
      </pc:sldChg>
      <pc:sldChg chg="del">
        <pc:chgData name="Stacey Coleman" userId="39388c8c-684c-4133-bd3c-08329177af5b" providerId="ADAL" clId="{1ACCB1A9-D86E-4372-B127-7A2A99CD50BD}" dt="2024-09-27T15:39:41.458" v="31" actId="2696"/>
        <pc:sldMkLst>
          <pc:docMk/>
          <pc:sldMk cId="1836048229" sldId="313"/>
        </pc:sldMkLst>
      </pc:sldChg>
      <pc:sldChg chg="del">
        <pc:chgData name="Stacey Coleman" userId="39388c8c-684c-4133-bd3c-08329177af5b" providerId="ADAL" clId="{1ACCB1A9-D86E-4372-B127-7A2A99CD50BD}" dt="2024-09-27T15:39:41.458" v="31" actId="2696"/>
        <pc:sldMkLst>
          <pc:docMk/>
          <pc:sldMk cId="3573828639" sldId="314"/>
        </pc:sldMkLst>
      </pc:sldChg>
      <pc:sldChg chg="del">
        <pc:chgData name="Stacey Coleman" userId="39388c8c-684c-4133-bd3c-08329177af5b" providerId="ADAL" clId="{1ACCB1A9-D86E-4372-B127-7A2A99CD50BD}" dt="2024-09-27T15:41:08.692" v="35" actId="47"/>
        <pc:sldMkLst>
          <pc:docMk/>
          <pc:sldMk cId="3027530454" sldId="2608"/>
        </pc:sldMkLst>
      </pc:sldChg>
      <pc:sldChg chg="del">
        <pc:chgData name="Stacey Coleman" userId="39388c8c-684c-4133-bd3c-08329177af5b" providerId="ADAL" clId="{1ACCB1A9-D86E-4372-B127-7A2A99CD50BD}" dt="2024-09-27T15:41:09.729" v="36" actId="47"/>
        <pc:sldMkLst>
          <pc:docMk/>
          <pc:sldMk cId="545483033" sldId="2626"/>
        </pc:sldMkLst>
      </pc:sldChg>
      <pc:sldChg chg="del">
        <pc:chgData name="Stacey Coleman" userId="39388c8c-684c-4133-bd3c-08329177af5b" providerId="ADAL" clId="{1ACCB1A9-D86E-4372-B127-7A2A99CD50BD}" dt="2024-09-27T15:41:06.421" v="33" actId="47"/>
        <pc:sldMkLst>
          <pc:docMk/>
          <pc:sldMk cId="1889426791" sldId="2627"/>
        </pc:sldMkLst>
      </pc:sldChg>
      <pc:sldChg chg="del">
        <pc:chgData name="Stacey Coleman" userId="39388c8c-684c-4133-bd3c-08329177af5b" providerId="ADAL" clId="{1ACCB1A9-D86E-4372-B127-7A2A99CD50BD}" dt="2024-09-27T15:41:07.474" v="34" actId="47"/>
        <pc:sldMkLst>
          <pc:docMk/>
          <pc:sldMk cId="1345555890" sldId="2628"/>
        </pc:sldMkLst>
      </pc:sldChg>
      <pc:sldChg chg="del">
        <pc:chgData name="Stacey Coleman" userId="39388c8c-684c-4133-bd3c-08329177af5b" providerId="ADAL" clId="{1ACCB1A9-D86E-4372-B127-7A2A99CD50BD}" dt="2024-09-27T15:41:15.828" v="37" actId="2696"/>
        <pc:sldMkLst>
          <pc:docMk/>
          <pc:sldMk cId="2081213000" sldId="2629"/>
        </pc:sldMkLst>
      </pc:sldChg>
      <pc:sldChg chg="del">
        <pc:chgData name="Stacey Coleman" userId="39388c8c-684c-4133-bd3c-08329177af5b" providerId="ADAL" clId="{1ACCB1A9-D86E-4372-B127-7A2A99CD50BD}" dt="2024-09-27T15:41:15.828" v="37" actId="2696"/>
        <pc:sldMkLst>
          <pc:docMk/>
          <pc:sldMk cId="1669068191" sldId="2630"/>
        </pc:sldMkLst>
      </pc:sldChg>
      <pc:sldMasterChg chg="delSldLayout">
        <pc:chgData name="Stacey Coleman" userId="39388c8c-684c-4133-bd3c-08329177af5b" providerId="ADAL" clId="{1ACCB1A9-D86E-4372-B127-7A2A99CD50BD}" dt="2024-09-27T15:41:09.729" v="36" actId="47"/>
        <pc:sldMasterMkLst>
          <pc:docMk/>
          <pc:sldMasterMk cId="737433849" sldId="2147483648"/>
        </pc:sldMasterMkLst>
        <pc:sldLayoutChg chg="del">
          <pc:chgData name="Stacey Coleman" userId="39388c8c-684c-4133-bd3c-08329177af5b" providerId="ADAL" clId="{1ACCB1A9-D86E-4372-B127-7A2A99CD50BD}" dt="2024-09-27T15:41:08.692" v="35" actId="47"/>
          <pc:sldLayoutMkLst>
            <pc:docMk/>
            <pc:sldMasterMk cId="737433849" sldId="2147483648"/>
            <pc:sldLayoutMk cId="1604977277" sldId="2147483665"/>
          </pc:sldLayoutMkLst>
        </pc:sldLayoutChg>
        <pc:sldLayoutChg chg="del">
          <pc:chgData name="Stacey Coleman" userId="39388c8c-684c-4133-bd3c-08329177af5b" providerId="ADAL" clId="{1ACCB1A9-D86E-4372-B127-7A2A99CD50BD}" dt="2024-09-27T15:41:09.729" v="36" actId="47"/>
          <pc:sldLayoutMkLst>
            <pc:docMk/>
            <pc:sldMasterMk cId="737433849" sldId="2147483648"/>
            <pc:sldLayoutMk cId="1980114988" sldId="214748366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E975B1-B559-4835-93B1-6D55B66FBD05}" type="doc">
      <dgm:prSet loTypeId="urn:microsoft.com/office/officeart/2005/8/layout/hProcess7" loCatId="list" qsTypeId="urn:microsoft.com/office/officeart/2005/8/quickstyle/simple1" qsCatId="simple" csTypeId="urn:microsoft.com/office/officeart/2005/8/colors/accent1_5" csCatId="accent1" phldr="1"/>
      <dgm:spPr/>
      <dgm:t>
        <a:bodyPr/>
        <a:lstStyle/>
        <a:p>
          <a:endParaRPr lang="en-GB"/>
        </a:p>
      </dgm:t>
    </dgm:pt>
    <dgm:pt modelId="{7E345D14-F7FE-4B59-B92D-B999C00F7FC4}">
      <dgm:prSet phldrT="[Text]"/>
      <dgm:spPr/>
      <dgm:t>
        <a:bodyPr/>
        <a:lstStyle/>
        <a:p>
          <a:r>
            <a:rPr lang="en-GB" b="1" dirty="0"/>
            <a:t>HOW</a:t>
          </a:r>
        </a:p>
      </dgm:t>
    </dgm:pt>
    <dgm:pt modelId="{304D1154-95A0-4AFC-912E-3D0C5C4A6B0D}" type="parTrans" cxnId="{63DD4FC1-92E6-4B51-AC3D-B2433A0A214E}">
      <dgm:prSet/>
      <dgm:spPr/>
      <dgm:t>
        <a:bodyPr/>
        <a:lstStyle/>
        <a:p>
          <a:endParaRPr lang="en-GB"/>
        </a:p>
      </dgm:t>
    </dgm:pt>
    <dgm:pt modelId="{3F086C1F-FADD-40AE-8441-2FE6AB8A3000}" type="sibTrans" cxnId="{63DD4FC1-92E6-4B51-AC3D-B2433A0A214E}">
      <dgm:prSet/>
      <dgm:spPr/>
      <dgm:t>
        <a:bodyPr/>
        <a:lstStyle/>
        <a:p>
          <a:endParaRPr lang="en-GB"/>
        </a:p>
      </dgm:t>
    </dgm:pt>
    <dgm:pt modelId="{4BAC5E31-D2B4-4B20-A34C-18F6DCCD00B9}">
      <dgm:prSet phldrT="[Text]"/>
      <dgm:spPr/>
      <dgm:t>
        <a:bodyPr/>
        <a:lstStyle/>
        <a:p>
          <a:r>
            <a:rPr lang="en-GB" dirty="0"/>
            <a:t>How do people feel about bullying?</a:t>
          </a:r>
        </a:p>
      </dgm:t>
    </dgm:pt>
    <dgm:pt modelId="{F69A807B-0A14-4880-AD85-26F9C715A23F}" type="parTrans" cxnId="{10BC1BDF-4B46-404A-A8CA-F632AEA13D37}">
      <dgm:prSet/>
      <dgm:spPr/>
      <dgm:t>
        <a:bodyPr/>
        <a:lstStyle/>
        <a:p>
          <a:endParaRPr lang="en-GB"/>
        </a:p>
      </dgm:t>
    </dgm:pt>
    <dgm:pt modelId="{BF004CC0-6E41-4A09-9AAA-1E1E8C2681B6}" type="sibTrans" cxnId="{10BC1BDF-4B46-404A-A8CA-F632AEA13D37}">
      <dgm:prSet/>
      <dgm:spPr/>
      <dgm:t>
        <a:bodyPr/>
        <a:lstStyle/>
        <a:p>
          <a:endParaRPr lang="en-GB"/>
        </a:p>
      </dgm:t>
    </dgm:pt>
    <dgm:pt modelId="{731789F3-BEB2-468A-9CA2-3D57B02F64E8}">
      <dgm:prSet phldrT="[Text]"/>
      <dgm:spPr/>
      <dgm:t>
        <a:bodyPr/>
        <a:lstStyle/>
        <a:p>
          <a:r>
            <a:rPr lang="en-GB" b="1" dirty="0"/>
            <a:t>HOW</a:t>
          </a:r>
        </a:p>
      </dgm:t>
    </dgm:pt>
    <dgm:pt modelId="{79311FAB-166C-40AD-B7CC-2131C9920142}" type="parTrans" cxnId="{5A43E5F6-E469-4EBA-8B05-89481CE023ED}">
      <dgm:prSet/>
      <dgm:spPr/>
      <dgm:t>
        <a:bodyPr/>
        <a:lstStyle/>
        <a:p>
          <a:endParaRPr lang="en-GB"/>
        </a:p>
      </dgm:t>
    </dgm:pt>
    <dgm:pt modelId="{B8E9560A-A6EC-4007-9AC7-7F7C21477047}" type="sibTrans" cxnId="{5A43E5F6-E469-4EBA-8B05-89481CE023ED}">
      <dgm:prSet/>
      <dgm:spPr/>
      <dgm:t>
        <a:bodyPr/>
        <a:lstStyle/>
        <a:p>
          <a:endParaRPr lang="en-GB"/>
        </a:p>
      </dgm:t>
    </dgm:pt>
    <dgm:pt modelId="{13599BF8-FE97-44FA-980E-CFBCE485A796}">
      <dgm:prSet phldrT="[Text]"/>
      <dgm:spPr/>
      <dgm:t>
        <a:bodyPr/>
        <a:lstStyle/>
        <a:p>
          <a:r>
            <a:rPr lang="en-GB" dirty="0"/>
            <a:t>How do men make sense of mental illness?</a:t>
          </a:r>
        </a:p>
      </dgm:t>
    </dgm:pt>
    <dgm:pt modelId="{6651CD79-B689-4DFD-8F83-C65FF34F0A8D}" type="parTrans" cxnId="{CB708CBD-53F6-4F0B-A64D-F46CEDAB1C3E}">
      <dgm:prSet/>
      <dgm:spPr/>
      <dgm:t>
        <a:bodyPr/>
        <a:lstStyle/>
        <a:p>
          <a:endParaRPr lang="en-GB"/>
        </a:p>
      </dgm:t>
    </dgm:pt>
    <dgm:pt modelId="{4C168926-C043-4B0D-AAEB-B53216E3C2D1}" type="sibTrans" cxnId="{CB708CBD-53F6-4F0B-A64D-F46CEDAB1C3E}">
      <dgm:prSet/>
      <dgm:spPr/>
      <dgm:t>
        <a:bodyPr/>
        <a:lstStyle/>
        <a:p>
          <a:endParaRPr lang="en-GB"/>
        </a:p>
      </dgm:t>
    </dgm:pt>
    <dgm:pt modelId="{485438DD-D48D-4FE9-8315-6EC1ACD0E82B}">
      <dgm:prSet phldrT="[Text]"/>
      <dgm:spPr/>
      <dgm:t>
        <a:bodyPr/>
        <a:lstStyle/>
        <a:p>
          <a:r>
            <a:rPr lang="en-GB" b="1" dirty="0"/>
            <a:t>HOW</a:t>
          </a:r>
        </a:p>
      </dgm:t>
    </dgm:pt>
    <dgm:pt modelId="{D2E493D1-87FB-4608-B8DD-AA4B594ABAA0}" type="parTrans" cxnId="{A506B72C-88CC-4491-908F-6383B899327E}">
      <dgm:prSet/>
      <dgm:spPr/>
      <dgm:t>
        <a:bodyPr/>
        <a:lstStyle/>
        <a:p>
          <a:endParaRPr lang="en-GB"/>
        </a:p>
      </dgm:t>
    </dgm:pt>
    <dgm:pt modelId="{2C3AC36D-DC4F-4A59-81EA-BC687B1387E4}" type="sibTrans" cxnId="{A506B72C-88CC-4491-908F-6383B899327E}">
      <dgm:prSet/>
      <dgm:spPr/>
      <dgm:t>
        <a:bodyPr/>
        <a:lstStyle/>
        <a:p>
          <a:endParaRPr lang="en-GB"/>
        </a:p>
      </dgm:t>
    </dgm:pt>
    <dgm:pt modelId="{99C78B0E-EB6F-491A-BA60-52C044EA8EC6}">
      <dgm:prSet phldrT="[Text]"/>
      <dgm:spPr/>
      <dgm:t>
        <a:bodyPr/>
        <a:lstStyle/>
        <a:p>
          <a:r>
            <a:rPr lang="en-GB" dirty="0"/>
            <a:t>How to people cope with undergoing medical treatment?</a:t>
          </a:r>
        </a:p>
      </dgm:t>
    </dgm:pt>
    <dgm:pt modelId="{CDD6DDA0-0FDE-4568-ADA6-687DFA976006}" type="parTrans" cxnId="{6339A9C4-5423-4F93-9E90-2E101A30185C}">
      <dgm:prSet/>
      <dgm:spPr/>
      <dgm:t>
        <a:bodyPr/>
        <a:lstStyle/>
        <a:p>
          <a:endParaRPr lang="en-GB"/>
        </a:p>
      </dgm:t>
    </dgm:pt>
    <dgm:pt modelId="{5BC545A6-D5A9-428E-B89D-51397CAE13F3}" type="sibTrans" cxnId="{6339A9C4-5423-4F93-9E90-2E101A30185C}">
      <dgm:prSet/>
      <dgm:spPr/>
      <dgm:t>
        <a:bodyPr/>
        <a:lstStyle/>
        <a:p>
          <a:endParaRPr lang="en-GB"/>
        </a:p>
      </dgm:t>
    </dgm:pt>
    <dgm:pt modelId="{F6D749FB-78EF-4D86-9165-34D7B96451CD}">
      <dgm:prSet phldrT="[Text]"/>
      <dgm:spPr/>
      <dgm:t>
        <a:bodyPr/>
        <a:lstStyle/>
        <a:p>
          <a:r>
            <a:rPr lang="en-GB" b="1" dirty="0"/>
            <a:t>WHY</a:t>
          </a:r>
        </a:p>
      </dgm:t>
    </dgm:pt>
    <dgm:pt modelId="{F615ADA7-2A3E-4453-A9EF-CCD2636F0F0B}" type="parTrans" cxnId="{A474DD90-0403-48BC-8B69-5737A6CD5DD4}">
      <dgm:prSet/>
      <dgm:spPr/>
      <dgm:t>
        <a:bodyPr/>
        <a:lstStyle/>
        <a:p>
          <a:endParaRPr lang="en-GB"/>
        </a:p>
      </dgm:t>
    </dgm:pt>
    <dgm:pt modelId="{42E34222-980B-47DD-AEF1-829121E14FA9}" type="sibTrans" cxnId="{A474DD90-0403-48BC-8B69-5737A6CD5DD4}">
      <dgm:prSet/>
      <dgm:spPr/>
      <dgm:t>
        <a:bodyPr/>
        <a:lstStyle/>
        <a:p>
          <a:endParaRPr lang="en-GB"/>
        </a:p>
      </dgm:t>
    </dgm:pt>
    <dgm:pt modelId="{38795E52-9E36-4534-9453-CA188DB6CA99}">
      <dgm:prSet phldrT="[Text]"/>
      <dgm:spPr/>
      <dgm:t>
        <a:bodyPr/>
        <a:lstStyle/>
        <a:p>
          <a:r>
            <a:rPr lang="en-GB" b="1" dirty="0"/>
            <a:t>WHAT</a:t>
          </a:r>
        </a:p>
      </dgm:t>
    </dgm:pt>
    <dgm:pt modelId="{54D86A8F-8226-49B6-8A33-110E85BD1695}" type="parTrans" cxnId="{5705C9A8-EA7D-4046-AB34-0331043FC0C1}">
      <dgm:prSet/>
      <dgm:spPr/>
      <dgm:t>
        <a:bodyPr/>
        <a:lstStyle/>
        <a:p>
          <a:endParaRPr lang="en-GB"/>
        </a:p>
      </dgm:t>
    </dgm:pt>
    <dgm:pt modelId="{B469A295-C331-44CE-BC0F-7EAE3D6A1238}" type="sibTrans" cxnId="{5705C9A8-EA7D-4046-AB34-0331043FC0C1}">
      <dgm:prSet/>
      <dgm:spPr/>
      <dgm:t>
        <a:bodyPr/>
        <a:lstStyle/>
        <a:p>
          <a:endParaRPr lang="en-GB"/>
        </a:p>
      </dgm:t>
    </dgm:pt>
    <dgm:pt modelId="{28D36369-47AB-4972-A268-9DCFBF8CA5FD}" type="pres">
      <dgm:prSet presAssocID="{03E975B1-B559-4835-93B1-6D55B66FBD05}" presName="Name0" presStyleCnt="0">
        <dgm:presLayoutVars>
          <dgm:dir/>
          <dgm:animLvl val="lvl"/>
          <dgm:resizeHandles val="exact"/>
        </dgm:presLayoutVars>
      </dgm:prSet>
      <dgm:spPr/>
    </dgm:pt>
    <dgm:pt modelId="{DA37024A-5654-414D-B26D-FED78633C390}" type="pres">
      <dgm:prSet presAssocID="{7E345D14-F7FE-4B59-B92D-B999C00F7FC4}" presName="compositeNode" presStyleCnt="0">
        <dgm:presLayoutVars>
          <dgm:bulletEnabled val="1"/>
        </dgm:presLayoutVars>
      </dgm:prSet>
      <dgm:spPr/>
    </dgm:pt>
    <dgm:pt modelId="{A0C1E67C-6E4F-4509-897F-ADBC01F2D561}" type="pres">
      <dgm:prSet presAssocID="{7E345D14-F7FE-4B59-B92D-B999C00F7FC4}" presName="bgRect" presStyleLbl="node1" presStyleIdx="0" presStyleCnt="5"/>
      <dgm:spPr/>
    </dgm:pt>
    <dgm:pt modelId="{C063FD84-15E0-425C-9A35-BDE230C29806}" type="pres">
      <dgm:prSet presAssocID="{7E345D14-F7FE-4B59-B92D-B999C00F7FC4}" presName="parentNode" presStyleLbl="node1" presStyleIdx="0" presStyleCnt="5">
        <dgm:presLayoutVars>
          <dgm:chMax val="0"/>
          <dgm:bulletEnabled val="1"/>
        </dgm:presLayoutVars>
      </dgm:prSet>
      <dgm:spPr/>
    </dgm:pt>
    <dgm:pt modelId="{1A26209B-57E2-46FE-A619-4A36970A5CCE}" type="pres">
      <dgm:prSet presAssocID="{7E345D14-F7FE-4B59-B92D-B999C00F7FC4}" presName="childNode" presStyleLbl="node1" presStyleIdx="0" presStyleCnt="5">
        <dgm:presLayoutVars>
          <dgm:bulletEnabled val="1"/>
        </dgm:presLayoutVars>
      </dgm:prSet>
      <dgm:spPr/>
    </dgm:pt>
    <dgm:pt modelId="{414C9539-37AA-40DC-A33F-C9212DC28555}" type="pres">
      <dgm:prSet presAssocID="{3F086C1F-FADD-40AE-8441-2FE6AB8A3000}" presName="hSp" presStyleCnt="0"/>
      <dgm:spPr/>
    </dgm:pt>
    <dgm:pt modelId="{4113DB18-BEA6-4A1E-984F-612244C4FD2F}" type="pres">
      <dgm:prSet presAssocID="{3F086C1F-FADD-40AE-8441-2FE6AB8A3000}" presName="vProcSp" presStyleCnt="0"/>
      <dgm:spPr/>
    </dgm:pt>
    <dgm:pt modelId="{45DEC0D7-13F7-4873-8523-B263588FA3E7}" type="pres">
      <dgm:prSet presAssocID="{3F086C1F-FADD-40AE-8441-2FE6AB8A3000}" presName="vSp1" presStyleCnt="0"/>
      <dgm:spPr/>
    </dgm:pt>
    <dgm:pt modelId="{0A2C3BD8-F1BC-4DC9-B523-C66323D3751E}" type="pres">
      <dgm:prSet presAssocID="{3F086C1F-FADD-40AE-8441-2FE6AB8A3000}" presName="simulatedConn" presStyleLbl="solidFgAcc1" presStyleIdx="0" presStyleCnt="4"/>
      <dgm:spPr/>
    </dgm:pt>
    <dgm:pt modelId="{96F2D1FD-9A20-4609-B050-68AD31118F9F}" type="pres">
      <dgm:prSet presAssocID="{3F086C1F-FADD-40AE-8441-2FE6AB8A3000}" presName="vSp2" presStyleCnt="0"/>
      <dgm:spPr/>
    </dgm:pt>
    <dgm:pt modelId="{410D0F8E-B97E-49A7-813D-E8A4F735EEED}" type="pres">
      <dgm:prSet presAssocID="{3F086C1F-FADD-40AE-8441-2FE6AB8A3000}" presName="sibTrans" presStyleCnt="0"/>
      <dgm:spPr/>
    </dgm:pt>
    <dgm:pt modelId="{9FE33ADE-A8B8-41B5-B177-AFF3644866D2}" type="pres">
      <dgm:prSet presAssocID="{731789F3-BEB2-468A-9CA2-3D57B02F64E8}" presName="compositeNode" presStyleCnt="0">
        <dgm:presLayoutVars>
          <dgm:bulletEnabled val="1"/>
        </dgm:presLayoutVars>
      </dgm:prSet>
      <dgm:spPr/>
    </dgm:pt>
    <dgm:pt modelId="{CD821E5B-9F4E-4D16-9C26-0890C9E8D558}" type="pres">
      <dgm:prSet presAssocID="{731789F3-BEB2-468A-9CA2-3D57B02F64E8}" presName="bgRect" presStyleLbl="node1" presStyleIdx="1" presStyleCnt="5"/>
      <dgm:spPr/>
    </dgm:pt>
    <dgm:pt modelId="{7AC1EDD6-0241-4AE6-8569-934D246AA45C}" type="pres">
      <dgm:prSet presAssocID="{731789F3-BEB2-468A-9CA2-3D57B02F64E8}" presName="parentNode" presStyleLbl="node1" presStyleIdx="1" presStyleCnt="5">
        <dgm:presLayoutVars>
          <dgm:chMax val="0"/>
          <dgm:bulletEnabled val="1"/>
        </dgm:presLayoutVars>
      </dgm:prSet>
      <dgm:spPr/>
    </dgm:pt>
    <dgm:pt modelId="{1534D8D5-64D0-4DE7-BC84-07B3DB603EA7}" type="pres">
      <dgm:prSet presAssocID="{731789F3-BEB2-468A-9CA2-3D57B02F64E8}" presName="childNode" presStyleLbl="node1" presStyleIdx="1" presStyleCnt="5">
        <dgm:presLayoutVars>
          <dgm:bulletEnabled val="1"/>
        </dgm:presLayoutVars>
      </dgm:prSet>
      <dgm:spPr/>
    </dgm:pt>
    <dgm:pt modelId="{E703A149-78BC-42B3-B467-874278BD0DCC}" type="pres">
      <dgm:prSet presAssocID="{B8E9560A-A6EC-4007-9AC7-7F7C21477047}" presName="hSp" presStyleCnt="0"/>
      <dgm:spPr/>
    </dgm:pt>
    <dgm:pt modelId="{492F1664-5E91-4AF5-9B59-88E89B8DA3B7}" type="pres">
      <dgm:prSet presAssocID="{B8E9560A-A6EC-4007-9AC7-7F7C21477047}" presName="vProcSp" presStyleCnt="0"/>
      <dgm:spPr/>
    </dgm:pt>
    <dgm:pt modelId="{5C777CBA-D304-41A2-9123-63C2C3BE3A88}" type="pres">
      <dgm:prSet presAssocID="{B8E9560A-A6EC-4007-9AC7-7F7C21477047}" presName="vSp1" presStyleCnt="0"/>
      <dgm:spPr/>
    </dgm:pt>
    <dgm:pt modelId="{349613FA-B418-4958-AD63-65761C8774C4}" type="pres">
      <dgm:prSet presAssocID="{B8E9560A-A6EC-4007-9AC7-7F7C21477047}" presName="simulatedConn" presStyleLbl="solidFgAcc1" presStyleIdx="1" presStyleCnt="4"/>
      <dgm:spPr/>
    </dgm:pt>
    <dgm:pt modelId="{ECFF1DAA-8D1D-424A-94AF-5A654C1D9264}" type="pres">
      <dgm:prSet presAssocID="{B8E9560A-A6EC-4007-9AC7-7F7C21477047}" presName="vSp2" presStyleCnt="0"/>
      <dgm:spPr/>
    </dgm:pt>
    <dgm:pt modelId="{6764B6A3-C5A2-4512-AE15-9501F02A2E8E}" type="pres">
      <dgm:prSet presAssocID="{B8E9560A-A6EC-4007-9AC7-7F7C21477047}" presName="sibTrans" presStyleCnt="0"/>
      <dgm:spPr/>
    </dgm:pt>
    <dgm:pt modelId="{79A696A7-1E61-4FC9-885A-5F367F7F4036}" type="pres">
      <dgm:prSet presAssocID="{485438DD-D48D-4FE9-8315-6EC1ACD0E82B}" presName="compositeNode" presStyleCnt="0">
        <dgm:presLayoutVars>
          <dgm:bulletEnabled val="1"/>
        </dgm:presLayoutVars>
      </dgm:prSet>
      <dgm:spPr/>
    </dgm:pt>
    <dgm:pt modelId="{3F70FE3E-8522-457A-84C2-590134B15287}" type="pres">
      <dgm:prSet presAssocID="{485438DD-D48D-4FE9-8315-6EC1ACD0E82B}" presName="bgRect" presStyleLbl="node1" presStyleIdx="2" presStyleCnt="5"/>
      <dgm:spPr/>
    </dgm:pt>
    <dgm:pt modelId="{C91A1369-5F4B-4039-9E46-2AB494AE1BFE}" type="pres">
      <dgm:prSet presAssocID="{485438DD-D48D-4FE9-8315-6EC1ACD0E82B}" presName="parentNode" presStyleLbl="node1" presStyleIdx="2" presStyleCnt="5">
        <dgm:presLayoutVars>
          <dgm:chMax val="0"/>
          <dgm:bulletEnabled val="1"/>
        </dgm:presLayoutVars>
      </dgm:prSet>
      <dgm:spPr/>
    </dgm:pt>
    <dgm:pt modelId="{701D5641-D502-4B3B-83D6-0E17549EE8C2}" type="pres">
      <dgm:prSet presAssocID="{485438DD-D48D-4FE9-8315-6EC1ACD0E82B}" presName="childNode" presStyleLbl="node1" presStyleIdx="2" presStyleCnt="5">
        <dgm:presLayoutVars>
          <dgm:bulletEnabled val="1"/>
        </dgm:presLayoutVars>
      </dgm:prSet>
      <dgm:spPr/>
    </dgm:pt>
    <dgm:pt modelId="{1947887F-EE23-4607-B972-AA5850412087}" type="pres">
      <dgm:prSet presAssocID="{2C3AC36D-DC4F-4A59-81EA-BC687B1387E4}" presName="hSp" presStyleCnt="0"/>
      <dgm:spPr/>
    </dgm:pt>
    <dgm:pt modelId="{8D934753-44CF-4AB1-A39C-E08BC793E28F}" type="pres">
      <dgm:prSet presAssocID="{2C3AC36D-DC4F-4A59-81EA-BC687B1387E4}" presName="vProcSp" presStyleCnt="0"/>
      <dgm:spPr/>
    </dgm:pt>
    <dgm:pt modelId="{23760256-3060-4CDF-8A7E-566058CEF699}" type="pres">
      <dgm:prSet presAssocID="{2C3AC36D-DC4F-4A59-81EA-BC687B1387E4}" presName="vSp1" presStyleCnt="0"/>
      <dgm:spPr/>
    </dgm:pt>
    <dgm:pt modelId="{06286866-DA78-4627-B8DE-754E9D137C4B}" type="pres">
      <dgm:prSet presAssocID="{2C3AC36D-DC4F-4A59-81EA-BC687B1387E4}" presName="simulatedConn" presStyleLbl="solidFgAcc1" presStyleIdx="2" presStyleCnt="4"/>
      <dgm:spPr/>
    </dgm:pt>
    <dgm:pt modelId="{B37827B0-89DF-413D-A81C-AD7D78CBA4E4}" type="pres">
      <dgm:prSet presAssocID="{2C3AC36D-DC4F-4A59-81EA-BC687B1387E4}" presName="vSp2" presStyleCnt="0"/>
      <dgm:spPr/>
    </dgm:pt>
    <dgm:pt modelId="{294ACADE-20C7-4C53-9E61-F67E03C2F902}" type="pres">
      <dgm:prSet presAssocID="{2C3AC36D-DC4F-4A59-81EA-BC687B1387E4}" presName="sibTrans" presStyleCnt="0"/>
      <dgm:spPr/>
    </dgm:pt>
    <dgm:pt modelId="{EF523D03-5EF7-4B93-BEB8-0D3500196F7D}" type="pres">
      <dgm:prSet presAssocID="{38795E52-9E36-4534-9453-CA188DB6CA99}" presName="compositeNode" presStyleCnt="0">
        <dgm:presLayoutVars>
          <dgm:bulletEnabled val="1"/>
        </dgm:presLayoutVars>
      </dgm:prSet>
      <dgm:spPr/>
    </dgm:pt>
    <dgm:pt modelId="{0F232C65-F5C1-41C2-8E7C-08A73C474C8A}" type="pres">
      <dgm:prSet presAssocID="{38795E52-9E36-4534-9453-CA188DB6CA99}" presName="bgRect" presStyleLbl="node1" presStyleIdx="3" presStyleCnt="5"/>
      <dgm:spPr/>
    </dgm:pt>
    <dgm:pt modelId="{1574592D-F678-4CF3-9B3B-262DB580B1D3}" type="pres">
      <dgm:prSet presAssocID="{38795E52-9E36-4534-9453-CA188DB6CA99}" presName="parentNode" presStyleLbl="node1" presStyleIdx="3" presStyleCnt="5">
        <dgm:presLayoutVars>
          <dgm:chMax val="0"/>
          <dgm:bulletEnabled val="1"/>
        </dgm:presLayoutVars>
      </dgm:prSet>
      <dgm:spPr/>
    </dgm:pt>
    <dgm:pt modelId="{9EC13608-D1A4-48BB-BBF9-1DE77D127A1F}" type="pres">
      <dgm:prSet presAssocID="{B469A295-C331-44CE-BC0F-7EAE3D6A1238}" presName="hSp" presStyleCnt="0"/>
      <dgm:spPr/>
    </dgm:pt>
    <dgm:pt modelId="{24886EE9-38E5-4202-B25A-5888FA85D087}" type="pres">
      <dgm:prSet presAssocID="{B469A295-C331-44CE-BC0F-7EAE3D6A1238}" presName="vProcSp" presStyleCnt="0"/>
      <dgm:spPr/>
    </dgm:pt>
    <dgm:pt modelId="{75D2B914-74E1-4674-B6A4-2665E9770CF2}" type="pres">
      <dgm:prSet presAssocID="{B469A295-C331-44CE-BC0F-7EAE3D6A1238}" presName="vSp1" presStyleCnt="0"/>
      <dgm:spPr/>
    </dgm:pt>
    <dgm:pt modelId="{D22F025F-B7C4-4514-B86A-90FE5F7B3D01}" type="pres">
      <dgm:prSet presAssocID="{B469A295-C331-44CE-BC0F-7EAE3D6A1238}" presName="simulatedConn" presStyleLbl="solidFgAcc1" presStyleIdx="3" presStyleCnt="4"/>
      <dgm:spPr/>
    </dgm:pt>
    <dgm:pt modelId="{A87DF341-0406-4AB5-BB71-853426B7999E}" type="pres">
      <dgm:prSet presAssocID="{B469A295-C331-44CE-BC0F-7EAE3D6A1238}" presName="vSp2" presStyleCnt="0"/>
      <dgm:spPr/>
    </dgm:pt>
    <dgm:pt modelId="{356E7DB4-ED13-4AB0-8628-AE6DDE26372E}" type="pres">
      <dgm:prSet presAssocID="{B469A295-C331-44CE-BC0F-7EAE3D6A1238}" presName="sibTrans" presStyleCnt="0"/>
      <dgm:spPr/>
    </dgm:pt>
    <dgm:pt modelId="{1685A0FD-A9FF-495B-B18B-E319F4863799}" type="pres">
      <dgm:prSet presAssocID="{F6D749FB-78EF-4D86-9165-34D7B96451CD}" presName="compositeNode" presStyleCnt="0">
        <dgm:presLayoutVars>
          <dgm:bulletEnabled val="1"/>
        </dgm:presLayoutVars>
      </dgm:prSet>
      <dgm:spPr/>
    </dgm:pt>
    <dgm:pt modelId="{57D06AAF-A760-4C1E-AB28-58F06DF129B6}" type="pres">
      <dgm:prSet presAssocID="{F6D749FB-78EF-4D86-9165-34D7B96451CD}" presName="bgRect" presStyleLbl="node1" presStyleIdx="4" presStyleCnt="5"/>
      <dgm:spPr/>
    </dgm:pt>
    <dgm:pt modelId="{3685A9CB-3398-4687-A422-1561B5BD15A6}" type="pres">
      <dgm:prSet presAssocID="{F6D749FB-78EF-4D86-9165-34D7B96451CD}" presName="parentNode" presStyleLbl="node1" presStyleIdx="4" presStyleCnt="5">
        <dgm:presLayoutVars>
          <dgm:chMax val="0"/>
          <dgm:bulletEnabled val="1"/>
        </dgm:presLayoutVars>
      </dgm:prSet>
      <dgm:spPr/>
    </dgm:pt>
  </dgm:ptLst>
  <dgm:cxnLst>
    <dgm:cxn modelId="{D6D0C31D-6D9D-484B-9175-A775ED96FCB4}" type="presOf" srcId="{F6D749FB-78EF-4D86-9165-34D7B96451CD}" destId="{57D06AAF-A760-4C1E-AB28-58F06DF129B6}" srcOrd="0" destOrd="0" presId="urn:microsoft.com/office/officeart/2005/8/layout/hProcess7"/>
    <dgm:cxn modelId="{224EF826-23C0-4F02-9888-E2A5D77BEB07}" type="presOf" srcId="{03E975B1-B559-4835-93B1-6D55B66FBD05}" destId="{28D36369-47AB-4972-A268-9DCFBF8CA5FD}" srcOrd="0" destOrd="0" presId="urn:microsoft.com/office/officeart/2005/8/layout/hProcess7"/>
    <dgm:cxn modelId="{83D36828-8C6D-4497-AEE4-22A0C91FD19A}" type="presOf" srcId="{731789F3-BEB2-468A-9CA2-3D57B02F64E8}" destId="{CD821E5B-9F4E-4D16-9C26-0890C9E8D558}" srcOrd="0" destOrd="0" presId="urn:microsoft.com/office/officeart/2005/8/layout/hProcess7"/>
    <dgm:cxn modelId="{C9476929-1769-4060-8462-F2DE5272B3B5}" type="presOf" srcId="{731789F3-BEB2-468A-9CA2-3D57B02F64E8}" destId="{7AC1EDD6-0241-4AE6-8569-934D246AA45C}" srcOrd="1" destOrd="0" presId="urn:microsoft.com/office/officeart/2005/8/layout/hProcess7"/>
    <dgm:cxn modelId="{A506B72C-88CC-4491-908F-6383B899327E}" srcId="{03E975B1-B559-4835-93B1-6D55B66FBD05}" destId="{485438DD-D48D-4FE9-8315-6EC1ACD0E82B}" srcOrd="2" destOrd="0" parTransId="{D2E493D1-87FB-4608-B8DD-AA4B594ABAA0}" sibTransId="{2C3AC36D-DC4F-4A59-81EA-BC687B1387E4}"/>
    <dgm:cxn modelId="{58965F2E-A6A9-4CF3-B5C0-886944590CAA}" type="presOf" srcId="{38795E52-9E36-4534-9453-CA188DB6CA99}" destId="{1574592D-F678-4CF3-9B3B-262DB580B1D3}" srcOrd="1" destOrd="0" presId="urn:microsoft.com/office/officeart/2005/8/layout/hProcess7"/>
    <dgm:cxn modelId="{FEE19936-7559-4EF8-B5FE-FEE9073579A8}" type="presOf" srcId="{38795E52-9E36-4534-9453-CA188DB6CA99}" destId="{0F232C65-F5C1-41C2-8E7C-08A73C474C8A}" srcOrd="0" destOrd="0" presId="urn:microsoft.com/office/officeart/2005/8/layout/hProcess7"/>
    <dgm:cxn modelId="{28449563-F5B3-47F3-A236-4FD67434295A}" type="presOf" srcId="{13599BF8-FE97-44FA-980E-CFBCE485A796}" destId="{1534D8D5-64D0-4DE7-BC84-07B3DB603EA7}" srcOrd="0" destOrd="0" presId="urn:microsoft.com/office/officeart/2005/8/layout/hProcess7"/>
    <dgm:cxn modelId="{921D3D45-B690-458A-892D-F169F09C5496}" type="presOf" srcId="{485438DD-D48D-4FE9-8315-6EC1ACD0E82B}" destId="{3F70FE3E-8522-457A-84C2-590134B15287}" srcOrd="0" destOrd="0" presId="urn:microsoft.com/office/officeart/2005/8/layout/hProcess7"/>
    <dgm:cxn modelId="{07DC2B73-D1DB-4EAE-B299-8E2B19CF91BC}" type="presOf" srcId="{7E345D14-F7FE-4B59-B92D-B999C00F7FC4}" destId="{A0C1E67C-6E4F-4509-897F-ADBC01F2D561}" srcOrd="0" destOrd="0" presId="urn:microsoft.com/office/officeart/2005/8/layout/hProcess7"/>
    <dgm:cxn modelId="{A474DD90-0403-48BC-8B69-5737A6CD5DD4}" srcId="{03E975B1-B559-4835-93B1-6D55B66FBD05}" destId="{F6D749FB-78EF-4D86-9165-34D7B96451CD}" srcOrd="4" destOrd="0" parTransId="{F615ADA7-2A3E-4453-A9EF-CCD2636F0F0B}" sibTransId="{42E34222-980B-47DD-AEF1-829121E14FA9}"/>
    <dgm:cxn modelId="{5705C9A8-EA7D-4046-AB34-0331043FC0C1}" srcId="{03E975B1-B559-4835-93B1-6D55B66FBD05}" destId="{38795E52-9E36-4534-9453-CA188DB6CA99}" srcOrd="3" destOrd="0" parTransId="{54D86A8F-8226-49B6-8A33-110E85BD1695}" sibTransId="{B469A295-C331-44CE-BC0F-7EAE3D6A1238}"/>
    <dgm:cxn modelId="{716171BC-9721-4B41-A0D4-5F5D7F94B99D}" type="presOf" srcId="{7E345D14-F7FE-4B59-B92D-B999C00F7FC4}" destId="{C063FD84-15E0-425C-9A35-BDE230C29806}" srcOrd="1" destOrd="0" presId="urn:microsoft.com/office/officeart/2005/8/layout/hProcess7"/>
    <dgm:cxn modelId="{CB708CBD-53F6-4F0B-A64D-F46CEDAB1C3E}" srcId="{731789F3-BEB2-468A-9CA2-3D57B02F64E8}" destId="{13599BF8-FE97-44FA-980E-CFBCE485A796}" srcOrd="0" destOrd="0" parTransId="{6651CD79-B689-4DFD-8F83-C65FF34F0A8D}" sibTransId="{4C168926-C043-4B0D-AAEB-B53216E3C2D1}"/>
    <dgm:cxn modelId="{63DD4FC1-92E6-4B51-AC3D-B2433A0A214E}" srcId="{03E975B1-B559-4835-93B1-6D55B66FBD05}" destId="{7E345D14-F7FE-4B59-B92D-B999C00F7FC4}" srcOrd="0" destOrd="0" parTransId="{304D1154-95A0-4AFC-912E-3D0C5C4A6B0D}" sibTransId="{3F086C1F-FADD-40AE-8441-2FE6AB8A3000}"/>
    <dgm:cxn modelId="{6339A9C4-5423-4F93-9E90-2E101A30185C}" srcId="{485438DD-D48D-4FE9-8315-6EC1ACD0E82B}" destId="{99C78B0E-EB6F-491A-BA60-52C044EA8EC6}" srcOrd="0" destOrd="0" parTransId="{CDD6DDA0-0FDE-4568-ADA6-687DFA976006}" sibTransId="{5BC545A6-D5A9-428E-B89D-51397CAE13F3}"/>
    <dgm:cxn modelId="{05DFC6D0-A664-4694-9987-2778D964019E}" type="presOf" srcId="{99C78B0E-EB6F-491A-BA60-52C044EA8EC6}" destId="{701D5641-D502-4B3B-83D6-0E17549EE8C2}" srcOrd="0" destOrd="0" presId="urn:microsoft.com/office/officeart/2005/8/layout/hProcess7"/>
    <dgm:cxn modelId="{10BC1BDF-4B46-404A-A8CA-F632AEA13D37}" srcId="{7E345D14-F7FE-4B59-B92D-B999C00F7FC4}" destId="{4BAC5E31-D2B4-4B20-A34C-18F6DCCD00B9}" srcOrd="0" destOrd="0" parTransId="{F69A807B-0A14-4880-AD85-26F9C715A23F}" sibTransId="{BF004CC0-6E41-4A09-9AAA-1E1E8C2681B6}"/>
    <dgm:cxn modelId="{FC2C24DF-1087-42AD-8B1B-595A4FBE8959}" type="presOf" srcId="{4BAC5E31-D2B4-4B20-A34C-18F6DCCD00B9}" destId="{1A26209B-57E2-46FE-A619-4A36970A5CCE}" srcOrd="0" destOrd="0" presId="urn:microsoft.com/office/officeart/2005/8/layout/hProcess7"/>
    <dgm:cxn modelId="{BD2BC2E1-5D63-4797-A45B-E3EFDEE70CB9}" type="presOf" srcId="{F6D749FB-78EF-4D86-9165-34D7B96451CD}" destId="{3685A9CB-3398-4687-A422-1561B5BD15A6}" srcOrd="1" destOrd="0" presId="urn:microsoft.com/office/officeart/2005/8/layout/hProcess7"/>
    <dgm:cxn modelId="{5A43E5F6-E469-4EBA-8B05-89481CE023ED}" srcId="{03E975B1-B559-4835-93B1-6D55B66FBD05}" destId="{731789F3-BEB2-468A-9CA2-3D57B02F64E8}" srcOrd="1" destOrd="0" parTransId="{79311FAB-166C-40AD-B7CC-2131C9920142}" sibTransId="{B8E9560A-A6EC-4007-9AC7-7F7C21477047}"/>
    <dgm:cxn modelId="{8A877EF9-0313-4FC3-A5B1-898CB40431DD}" type="presOf" srcId="{485438DD-D48D-4FE9-8315-6EC1ACD0E82B}" destId="{C91A1369-5F4B-4039-9E46-2AB494AE1BFE}" srcOrd="1" destOrd="0" presId="urn:microsoft.com/office/officeart/2005/8/layout/hProcess7"/>
    <dgm:cxn modelId="{C6A7B568-CC9A-4D11-9D4C-1B0BFDF10418}" type="presParOf" srcId="{28D36369-47AB-4972-A268-9DCFBF8CA5FD}" destId="{DA37024A-5654-414D-B26D-FED78633C390}" srcOrd="0" destOrd="0" presId="urn:microsoft.com/office/officeart/2005/8/layout/hProcess7"/>
    <dgm:cxn modelId="{FC30F859-9103-414D-ACB2-F96BDBB60101}" type="presParOf" srcId="{DA37024A-5654-414D-B26D-FED78633C390}" destId="{A0C1E67C-6E4F-4509-897F-ADBC01F2D561}" srcOrd="0" destOrd="0" presId="urn:microsoft.com/office/officeart/2005/8/layout/hProcess7"/>
    <dgm:cxn modelId="{0AE954F0-6AC4-4284-858A-8B958C8A8E7D}" type="presParOf" srcId="{DA37024A-5654-414D-B26D-FED78633C390}" destId="{C063FD84-15E0-425C-9A35-BDE230C29806}" srcOrd="1" destOrd="0" presId="urn:microsoft.com/office/officeart/2005/8/layout/hProcess7"/>
    <dgm:cxn modelId="{195738A4-47E0-4DC8-B643-F829DFAC2DAA}" type="presParOf" srcId="{DA37024A-5654-414D-B26D-FED78633C390}" destId="{1A26209B-57E2-46FE-A619-4A36970A5CCE}" srcOrd="2" destOrd="0" presId="urn:microsoft.com/office/officeart/2005/8/layout/hProcess7"/>
    <dgm:cxn modelId="{56849913-F33E-4BF6-B3DD-494C320CCBCC}" type="presParOf" srcId="{28D36369-47AB-4972-A268-9DCFBF8CA5FD}" destId="{414C9539-37AA-40DC-A33F-C9212DC28555}" srcOrd="1" destOrd="0" presId="urn:microsoft.com/office/officeart/2005/8/layout/hProcess7"/>
    <dgm:cxn modelId="{79E467DD-8662-4964-8121-572D0541D073}" type="presParOf" srcId="{28D36369-47AB-4972-A268-9DCFBF8CA5FD}" destId="{4113DB18-BEA6-4A1E-984F-612244C4FD2F}" srcOrd="2" destOrd="0" presId="urn:microsoft.com/office/officeart/2005/8/layout/hProcess7"/>
    <dgm:cxn modelId="{D2CD02A4-38F2-4F2B-B31F-C513903AF01E}" type="presParOf" srcId="{4113DB18-BEA6-4A1E-984F-612244C4FD2F}" destId="{45DEC0D7-13F7-4873-8523-B263588FA3E7}" srcOrd="0" destOrd="0" presId="urn:microsoft.com/office/officeart/2005/8/layout/hProcess7"/>
    <dgm:cxn modelId="{3C287EA3-EF1A-4144-A965-DE4C3062B5F7}" type="presParOf" srcId="{4113DB18-BEA6-4A1E-984F-612244C4FD2F}" destId="{0A2C3BD8-F1BC-4DC9-B523-C66323D3751E}" srcOrd="1" destOrd="0" presId="urn:microsoft.com/office/officeart/2005/8/layout/hProcess7"/>
    <dgm:cxn modelId="{8AC1B845-86A4-40C6-8F80-A8F3FD5366C4}" type="presParOf" srcId="{4113DB18-BEA6-4A1E-984F-612244C4FD2F}" destId="{96F2D1FD-9A20-4609-B050-68AD31118F9F}" srcOrd="2" destOrd="0" presId="urn:microsoft.com/office/officeart/2005/8/layout/hProcess7"/>
    <dgm:cxn modelId="{FA9E9E72-C6E8-4519-B9A8-DAEAD5AC0039}" type="presParOf" srcId="{28D36369-47AB-4972-A268-9DCFBF8CA5FD}" destId="{410D0F8E-B97E-49A7-813D-E8A4F735EEED}" srcOrd="3" destOrd="0" presId="urn:microsoft.com/office/officeart/2005/8/layout/hProcess7"/>
    <dgm:cxn modelId="{91B09CF9-5F8B-4FDD-B60F-6B82B980DA0E}" type="presParOf" srcId="{28D36369-47AB-4972-A268-9DCFBF8CA5FD}" destId="{9FE33ADE-A8B8-41B5-B177-AFF3644866D2}" srcOrd="4" destOrd="0" presId="urn:microsoft.com/office/officeart/2005/8/layout/hProcess7"/>
    <dgm:cxn modelId="{B7B3EF47-F5D7-4CD1-9485-00CA22C597A0}" type="presParOf" srcId="{9FE33ADE-A8B8-41B5-B177-AFF3644866D2}" destId="{CD821E5B-9F4E-4D16-9C26-0890C9E8D558}" srcOrd="0" destOrd="0" presId="urn:microsoft.com/office/officeart/2005/8/layout/hProcess7"/>
    <dgm:cxn modelId="{45824805-5E31-42F8-9200-05ECF1F9EA4A}" type="presParOf" srcId="{9FE33ADE-A8B8-41B5-B177-AFF3644866D2}" destId="{7AC1EDD6-0241-4AE6-8569-934D246AA45C}" srcOrd="1" destOrd="0" presId="urn:microsoft.com/office/officeart/2005/8/layout/hProcess7"/>
    <dgm:cxn modelId="{332B21BF-0405-45A0-B67B-6F77CB91A961}" type="presParOf" srcId="{9FE33ADE-A8B8-41B5-B177-AFF3644866D2}" destId="{1534D8D5-64D0-4DE7-BC84-07B3DB603EA7}" srcOrd="2" destOrd="0" presId="urn:microsoft.com/office/officeart/2005/8/layout/hProcess7"/>
    <dgm:cxn modelId="{0E4E0E55-B856-4720-B41F-C83DBE3188E2}" type="presParOf" srcId="{28D36369-47AB-4972-A268-9DCFBF8CA5FD}" destId="{E703A149-78BC-42B3-B467-874278BD0DCC}" srcOrd="5" destOrd="0" presId="urn:microsoft.com/office/officeart/2005/8/layout/hProcess7"/>
    <dgm:cxn modelId="{B9262409-A421-412F-982B-55B42C1C6EBD}" type="presParOf" srcId="{28D36369-47AB-4972-A268-9DCFBF8CA5FD}" destId="{492F1664-5E91-4AF5-9B59-88E89B8DA3B7}" srcOrd="6" destOrd="0" presId="urn:microsoft.com/office/officeart/2005/8/layout/hProcess7"/>
    <dgm:cxn modelId="{C04AD1BA-03DF-4FBB-BF6C-7B774449326B}" type="presParOf" srcId="{492F1664-5E91-4AF5-9B59-88E89B8DA3B7}" destId="{5C777CBA-D304-41A2-9123-63C2C3BE3A88}" srcOrd="0" destOrd="0" presId="urn:microsoft.com/office/officeart/2005/8/layout/hProcess7"/>
    <dgm:cxn modelId="{CDD971DE-99A6-413C-B4C8-AF204C73A6CA}" type="presParOf" srcId="{492F1664-5E91-4AF5-9B59-88E89B8DA3B7}" destId="{349613FA-B418-4958-AD63-65761C8774C4}" srcOrd="1" destOrd="0" presId="urn:microsoft.com/office/officeart/2005/8/layout/hProcess7"/>
    <dgm:cxn modelId="{105014A7-9B38-4EA7-B520-06CB47272EF4}" type="presParOf" srcId="{492F1664-5E91-4AF5-9B59-88E89B8DA3B7}" destId="{ECFF1DAA-8D1D-424A-94AF-5A654C1D9264}" srcOrd="2" destOrd="0" presId="urn:microsoft.com/office/officeart/2005/8/layout/hProcess7"/>
    <dgm:cxn modelId="{6E1B2715-38CA-4B9B-A613-2A4622F8CF78}" type="presParOf" srcId="{28D36369-47AB-4972-A268-9DCFBF8CA5FD}" destId="{6764B6A3-C5A2-4512-AE15-9501F02A2E8E}" srcOrd="7" destOrd="0" presId="urn:microsoft.com/office/officeart/2005/8/layout/hProcess7"/>
    <dgm:cxn modelId="{1564C04A-80DF-442A-B2AB-C13DFCBF4A52}" type="presParOf" srcId="{28D36369-47AB-4972-A268-9DCFBF8CA5FD}" destId="{79A696A7-1E61-4FC9-885A-5F367F7F4036}" srcOrd="8" destOrd="0" presId="urn:microsoft.com/office/officeart/2005/8/layout/hProcess7"/>
    <dgm:cxn modelId="{888E605E-1BDD-4892-BC7F-CD5F42D61307}" type="presParOf" srcId="{79A696A7-1E61-4FC9-885A-5F367F7F4036}" destId="{3F70FE3E-8522-457A-84C2-590134B15287}" srcOrd="0" destOrd="0" presId="urn:microsoft.com/office/officeart/2005/8/layout/hProcess7"/>
    <dgm:cxn modelId="{E5AD2DB4-D7A8-4FF9-8D1E-6ED39401DF3D}" type="presParOf" srcId="{79A696A7-1E61-4FC9-885A-5F367F7F4036}" destId="{C91A1369-5F4B-4039-9E46-2AB494AE1BFE}" srcOrd="1" destOrd="0" presId="urn:microsoft.com/office/officeart/2005/8/layout/hProcess7"/>
    <dgm:cxn modelId="{AEA9D417-332C-4DDB-AFE0-60357B7C7326}" type="presParOf" srcId="{79A696A7-1E61-4FC9-885A-5F367F7F4036}" destId="{701D5641-D502-4B3B-83D6-0E17549EE8C2}" srcOrd="2" destOrd="0" presId="urn:microsoft.com/office/officeart/2005/8/layout/hProcess7"/>
    <dgm:cxn modelId="{B9865E57-61B4-4272-9EFC-9CC4D4DECE22}" type="presParOf" srcId="{28D36369-47AB-4972-A268-9DCFBF8CA5FD}" destId="{1947887F-EE23-4607-B972-AA5850412087}" srcOrd="9" destOrd="0" presId="urn:microsoft.com/office/officeart/2005/8/layout/hProcess7"/>
    <dgm:cxn modelId="{A88BD675-B248-4095-8047-FC6946A7AB76}" type="presParOf" srcId="{28D36369-47AB-4972-A268-9DCFBF8CA5FD}" destId="{8D934753-44CF-4AB1-A39C-E08BC793E28F}" srcOrd="10" destOrd="0" presId="urn:microsoft.com/office/officeart/2005/8/layout/hProcess7"/>
    <dgm:cxn modelId="{DE1502BA-9AA4-475C-9B5E-0783C7F65BE2}" type="presParOf" srcId="{8D934753-44CF-4AB1-A39C-E08BC793E28F}" destId="{23760256-3060-4CDF-8A7E-566058CEF699}" srcOrd="0" destOrd="0" presId="urn:microsoft.com/office/officeart/2005/8/layout/hProcess7"/>
    <dgm:cxn modelId="{F8B07100-4F40-4619-B4D7-4F605F02E3D1}" type="presParOf" srcId="{8D934753-44CF-4AB1-A39C-E08BC793E28F}" destId="{06286866-DA78-4627-B8DE-754E9D137C4B}" srcOrd="1" destOrd="0" presId="urn:microsoft.com/office/officeart/2005/8/layout/hProcess7"/>
    <dgm:cxn modelId="{259C0ADC-1CE3-43A5-9D0A-D3AEB8BCD905}" type="presParOf" srcId="{8D934753-44CF-4AB1-A39C-E08BC793E28F}" destId="{B37827B0-89DF-413D-A81C-AD7D78CBA4E4}" srcOrd="2" destOrd="0" presId="urn:microsoft.com/office/officeart/2005/8/layout/hProcess7"/>
    <dgm:cxn modelId="{0B4DFD8A-28B8-4421-8B71-F9464A6F0423}" type="presParOf" srcId="{28D36369-47AB-4972-A268-9DCFBF8CA5FD}" destId="{294ACADE-20C7-4C53-9E61-F67E03C2F902}" srcOrd="11" destOrd="0" presId="urn:microsoft.com/office/officeart/2005/8/layout/hProcess7"/>
    <dgm:cxn modelId="{ED6F89D2-CA7C-46AB-B08F-E1C0326D7605}" type="presParOf" srcId="{28D36369-47AB-4972-A268-9DCFBF8CA5FD}" destId="{EF523D03-5EF7-4B93-BEB8-0D3500196F7D}" srcOrd="12" destOrd="0" presId="urn:microsoft.com/office/officeart/2005/8/layout/hProcess7"/>
    <dgm:cxn modelId="{EC0FF478-9D9B-4CA9-8F24-2FAB2AC6E9FB}" type="presParOf" srcId="{EF523D03-5EF7-4B93-BEB8-0D3500196F7D}" destId="{0F232C65-F5C1-41C2-8E7C-08A73C474C8A}" srcOrd="0" destOrd="0" presId="urn:microsoft.com/office/officeart/2005/8/layout/hProcess7"/>
    <dgm:cxn modelId="{46B45628-13AC-417C-98B3-1EC8B32BF0EE}" type="presParOf" srcId="{EF523D03-5EF7-4B93-BEB8-0D3500196F7D}" destId="{1574592D-F678-4CF3-9B3B-262DB580B1D3}" srcOrd="1" destOrd="0" presId="urn:microsoft.com/office/officeart/2005/8/layout/hProcess7"/>
    <dgm:cxn modelId="{FADF4200-A215-471C-93BC-4436F72482F3}" type="presParOf" srcId="{28D36369-47AB-4972-A268-9DCFBF8CA5FD}" destId="{9EC13608-D1A4-48BB-BBF9-1DE77D127A1F}" srcOrd="13" destOrd="0" presId="urn:microsoft.com/office/officeart/2005/8/layout/hProcess7"/>
    <dgm:cxn modelId="{976CD22F-8843-469C-917F-DE93E0AC6C06}" type="presParOf" srcId="{28D36369-47AB-4972-A268-9DCFBF8CA5FD}" destId="{24886EE9-38E5-4202-B25A-5888FA85D087}" srcOrd="14" destOrd="0" presId="urn:microsoft.com/office/officeart/2005/8/layout/hProcess7"/>
    <dgm:cxn modelId="{E6CBE6C2-FDE6-486C-B889-068AAE1C6AEF}" type="presParOf" srcId="{24886EE9-38E5-4202-B25A-5888FA85D087}" destId="{75D2B914-74E1-4674-B6A4-2665E9770CF2}" srcOrd="0" destOrd="0" presId="urn:microsoft.com/office/officeart/2005/8/layout/hProcess7"/>
    <dgm:cxn modelId="{5624EB15-345A-405F-919C-51EB41DA78E1}" type="presParOf" srcId="{24886EE9-38E5-4202-B25A-5888FA85D087}" destId="{D22F025F-B7C4-4514-B86A-90FE5F7B3D01}" srcOrd="1" destOrd="0" presId="urn:microsoft.com/office/officeart/2005/8/layout/hProcess7"/>
    <dgm:cxn modelId="{E90C0F44-1BBA-4E1E-87F8-3BD249B63E54}" type="presParOf" srcId="{24886EE9-38E5-4202-B25A-5888FA85D087}" destId="{A87DF341-0406-4AB5-BB71-853426B7999E}" srcOrd="2" destOrd="0" presId="urn:microsoft.com/office/officeart/2005/8/layout/hProcess7"/>
    <dgm:cxn modelId="{11A11722-6B01-4A9D-AD6D-95A160615D1C}" type="presParOf" srcId="{28D36369-47AB-4972-A268-9DCFBF8CA5FD}" destId="{356E7DB4-ED13-4AB0-8628-AE6DDE26372E}" srcOrd="15" destOrd="0" presId="urn:microsoft.com/office/officeart/2005/8/layout/hProcess7"/>
    <dgm:cxn modelId="{24AC1027-1EE1-4FD4-8039-22C192810510}" type="presParOf" srcId="{28D36369-47AB-4972-A268-9DCFBF8CA5FD}" destId="{1685A0FD-A9FF-495B-B18B-E319F4863799}" srcOrd="16" destOrd="0" presId="urn:microsoft.com/office/officeart/2005/8/layout/hProcess7"/>
    <dgm:cxn modelId="{5CFB1A50-7825-43D4-B61A-438BB739A96B}" type="presParOf" srcId="{1685A0FD-A9FF-495B-B18B-E319F4863799}" destId="{57D06AAF-A760-4C1E-AB28-58F06DF129B6}" srcOrd="0" destOrd="0" presId="urn:microsoft.com/office/officeart/2005/8/layout/hProcess7"/>
    <dgm:cxn modelId="{8C650EF0-A03A-4884-A09C-EC57A951972B}" type="presParOf" srcId="{1685A0FD-A9FF-495B-B18B-E319F4863799}" destId="{3685A9CB-3398-4687-A422-1561B5BD15A6}" srcOrd="1"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15E435-C6EF-4F2F-9744-0A2B53033A37}" type="doc">
      <dgm:prSet loTypeId="urn:microsoft.com/office/officeart/2005/8/layout/hProcess4" loCatId="process" qsTypeId="urn:microsoft.com/office/officeart/2005/8/quickstyle/simple1" qsCatId="simple" csTypeId="urn:microsoft.com/office/officeart/2005/8/colors/accent1_3" csCatId="accent1" phldr="1"/>
      <dgm:spPr/>
      <dgm:t>
        <a:bodyPr/>
        <a:lstStyle/>
        <a:p>
          <a:endParaRPr lang="en-GB"/>
        </a:p>
      </dgm:t>
    </dgm:pt>
    <dgm:pt modelId="{BAEDCC3F-5BD0-4C0C-9A89-41A3A73DCA58}">
      <dgm:prSet phldrT="[Text]" custT="1"/>
      <dgm:spPr/>
      <dgm:t>
        <a:bodyPr/>
        <a:lstStyle/>
        <a:p>
          <a:r>
            <a:rPr lang="en-GB" sz="1400" b="1" dirty="0"/>
            <a:t>COMPETENCE</a:t>
          </a:r>
        </a:p>
      </dgm:t>
    </dgm:pt>
    <dgm:pt modelId="{E75DA401-A3D2-4125-838D-542A9D2E3F62}" type="parTrans" cxnId="{B24A3D8B-0D5E-4956-8E0B-CE4E1A4889BA}">
      <dgm:prSet/>
      <dgm:spPr/>
      <dgm:t>
        <a:bodyPr/>
        <a:lstStyle/>
        <a:p>
          <a:endParaRPr lang="en-GB"/>
        </a:p>
      </dgm:t>
    </dgm:pt>
    <dgm:pt modelId="{CB69F7FC-0A9C-4C0C-A2BC-9DE35A3E83D1}" type="sibTrans" cxnId="{B24A3D8B-0D5E-4956-8E0B-CE4E1A4889BA}">
      <dgm:prSet/>
      <dgm:spPr/>
      <dgm:t>
        <a:bodyPr/>
        <a:lstStyle/>
        <a:p>
          <a:endParaRPr lang="en-GB"/>
        </a:p>
      </dgm:t>
    </dgm:pt>
    <dgm:pt modelId="{2B185F06-C9FD-4A33-A004-80AAC9D72CA5}">
      <dgm:prSet phldrT="[Text]"/>
      <dgm:spPr/>
      <dgm:t>
        <a:bodyPr/>
        <a:lstStyle/>
        <a:p>
          <a:r>
            <a:rPr lang="en-GB" dirty="0"/>
            <a:t>Ability to provide professional services</a:t>
          </a:r>
        </a:p>
      </dgm:t>
    </dgm:pt>
    <dgm:pt modelId="{C86DC8FB-0C2C-4A76-AFB1-AC3B5439932C}" type="parTrans" cxnId="{DC229E7B-EAB3-4907-BDC5-2EEE5C575F9B}">
      <dgm:prSet/>
      <dgm:spPr/>
      <dgm:t>
        <a:bodyPr/>
        <a:lstStyle/>
        <a:p>
          <a:endParaRPr lang="en-GB"/>
        </a:p>
      </dgm:t>
    </dgm:pt>
    <dgm:pt modelId="{E9B92275-FB11-4B11-9DCD-CEE78C658431}" type="sibTrans" cxnId="{DC229E7B-EAB3-4907-BDC5-2EEE5C575F9B}">
      <dgm:prSet/>
      <dgm:spPr/>
      <dgm:t>
        <a:bodyPr/>
        <a:lstStyle/>
        <a:p>
          <a:endParaRPr lang="en-GB"/>
        </a:p>
      </dgm:t>
    </dgm:pt>
    <dgm:pt modelId="{4CF0DD9F-8D96-4CAF-9442-91C416C1DD37}">
      <dgm:prSet phldrT="[Text]"/>
      <dgm:spPr/>
      <dgm:t>
        <a:bodyPr/>
        <a:lstStyle/>
        <a:p>
          <a:r>
            <a:rPr lang="en-GB" dirty="0"/>
            <a:t>Not provide service outside area of knowledge / skill</a:t>
          </a:r>
        </a:p>
      </dgm:t>
    </dgm:pt>
    <dgm:pt modelId="{1E72FC59-E9A5-4236-A475-1DD90B0A3FCB}" type="parTrans" cxnId="{F1E54D46-0678-4DD4-B906-2F4BED8BDD6A}">
      <dgm:prSet/>
      <dgm:spPr/>
      <dgm:t>
        <a:bodyPr/>
        <a:lstStyle/>
        <a:p>
          <a:endParaRPr lang="en-GB"/>
        </a:p>
      </dgm:t>
    </dgm:pt>
    <dgm:pt modelId="{9CC961F0-F67A-49A7-BB28-A88410CCC352}" type="sibTrans" cxnId="{F1E54D46-0678-4DD4-B906-2F4BED8BDD6A}">
      <dgm:prSet/>
      <dgm:spPr/>
      <dgm:t>
        <a:bodyPr/>
        <a:lstStyle/>
        <a:p>
          <a:endParaRPr lang="en-GB"/>
        </a:p>
      </dgm:t>
    </dgm:pt>
    <dgm:pt modelId="{B2ADD7AE-B9CC-461C-AE37-EB05F27AED26}">
      <dgm:prSet phldrT="[Text]" custT="1"/>
      <dgm:spPr/>
      <dgm:t>
        <a:bodyPr/>
        <a:lstStyle/>
        <a:p>
          <a:r>
            <a:rPr lang="en-GB" sz="1400" b="1" dirty="0"/>
            <a:t>RESPECT</a:t>
          </a:r>
        </a:p>
      </dgm:t>
    </dgm:pt>
    <dgm:pt modelId="{BE38A27D-1914-4415-A1A4-4505B897EC8A}" type="parTrans" cxnId="{C0250E33-5D45-47BB-B479-26FC33F3CE0B}">
      <dgm:prSet/>
      <dgm:spPr/>
      <dgm:t>
        <a:bodyPr/>
        <a:lstStyle/>
        <a:p>
          <a:endParaRPr lang="en-GB"/>
        </a:p>
      </dgm:t>
    </dgm:pt>
    <dgm:pt modelId="{6B7CC993-D2BD-4284-B919-FE702FB14D56}" type="sibTrans" cxnId="{C0250E33-5D45-47BB-B479-26FC33F3CE0B}">
      <dgm:prSet/>
      <dgm:spPr/>
      <dgm:t>
        <a:bodyPr/>
        <a:lstStyle/>
        <a:p>
          <a:endParaRPr lang="en-GB"/>
        </a:p>
      </dgm:t>
    </dgm:pt>
    <dgm:pt modelId="{8AB1614E-01AB-4709-A05A-8D373137DED2}">
      <dgm:prSet phldrT="[Text]"/>
      <dgm:spPr/>
      <dgm:t>
        <a:bodyPr/>
        <a:lstStyle/>
        <a:p>
          <a:r>
            <a:rPr lang="en-GB" dirty="0"/>
            <a:t>Recognising importance of participants</a:t>
          </a:r>
        </a:p>
      </dgm:t>
    </dgm:pt>
    <dgm:pt modelId="{AE3A7BBD-80D1-460B-8BD6-89FBCE820A01}" type="parTrans" cxnId="{A3E0A262-2E75-4325-9A34-9DD14232AE4F}">
      <dgm:prSet/>
      <dgm:spPr/>
      <dgm:t>
        <a:bodyPr/>
        <a:lstStyle/>
        <a:p>
          <a:endParaRPr lang="en-GB"/>
        </a:p>
      </dgm:t>
    </dgm:pt>
    <dgm:pt modelId="{3C762865-00CA-4F0E-B552-A0E469E88DDB}" type="sibTrans" cxnId="{A3E0A262-2E75-4325-9A34-9DD14232AE4F}">
      <dgm:prSet/>
      <dgm:spPr/>
      <dgm:t>
        <a:bodyPr/>
        <a:lstStyle/>
        <a:p>
          <a:endParaRPr lang="en-GB"/>
        </a:p>
      </dgm:t>
    </dgm:pt>
    <dgm:pt modelId="{A39D4A9D-755C-4E71-A534-F704F0B73CF0}">
      <dgm:prSet phldrT="[Text]"/>
      <dgm:spPr/>
      <dgm:t>
        <a:bodyPr/>
        <a:lstStyle/>
        <a:p>
          <a:r>
            <a:rPr lang="en-GB" b="1" dirty="0"/>
            <a:t>RESPONSIBILITY</a:t>
          </a:r>
        </a:p>
      </dgm:t>
    </dgm:pt>
    <dgm:pt modelId="{B8F3D4FD-8CC2-4480-BF58-C048B94553C8}" type="parTrans" cxnId="{F4981A48-3B69-4654-A2DA-72035A794335}">
      <dgm:prSet/>
      <dgm:spPr/>
      <dgm:t>
        <a:bodyPr/>
        <a:lstStyle/>
        <a:p>
          <a:endParaRPr lang="en-GB"/>
        </a:p>
      </dgm:t>
    </dgm:pt>
    <dgm:pt modelId="{842216DD-DD1C-4A0E-B9BF-6470CAD48DB4}" type="sibTrans" cxnId="{F4981A48-3B69-4654-A2DA-72035A794335}">
      <dgm:prSet/>
      <dgm:spPr/>
      <dgm:t>
        <a:bodyPr/>
        <a:lstStyle/>
        <a:p>
          <a:endParaRPr lang="en-GB"/>
        </a:p>
      </dgm:t>
    </dgm:pt>
    <dgm:pt modelId="{5FE84330-4055-477E-BE75-4B86277ABBE2}">
      <dgm:prSet phldrT="[Text]"/>
      <dgm:spPr/>
      <dgm:t>
        <a:bodyPr/>
        <a:lstStyle/>
        <a:p>
          <a:r>
            <a:rPr lang="en-GB" dirty="0"/>
            <a:t>Not abusing trust of others, management of influence and duty towards others</a:t>
          </a:r>
        </a:p>
      </dgm:t>
    </dgm:pt>
    <dgm:pt modelId="{AB7618E8-166D-4F80-B87F-4BE0961472A8}" type="parTrans" cxnId="{2B12F767-ED30-4C94-89BB-8DDC6DE0AFA4}">
      <dgm:prSet/>
      <dgm:spPr/>
      <dgm:t>
        <a:bodyPr/>
        <a:lstStyle/>
        <a:p>
          <a:endParaRPr lang="en-GB"/>
        </a:p>
      </dgm:t>
    </dgm:pt>
    <dgm:pt modelId="{B67F760E-A89B-4C77-AC8B-93A22B3989D0}" type="sibTrans" cxnId="{2B12F767-ED30-4C94-89BB-8DDC6DE0AFA4}">
      <dgm:prSet/>
      <dgm:spPr/>
      <dgm:t>
        <a:bodyPr/>
        <a:lstStyle/>
        <a:p>
          <a:endParaRPr lang="en-GB"/>
        </a:p>
      </dgm:t>
    </dgm:pt>
    <dgm:pt modelId="{D36B6284-A446-494C-8E9B-CCA3EF0416C2}">
      <dgm:prSet phldrT="[Text]" custT="1"/>
      <dgm:spPr/>
      <dgm:t>
        <a:bodyPr/>
        <a:lstStyle/>
        <a:p>
          <a:r>
            <a:rPr lang="en-GB" sz="1400" b="1" dirty="0"/>
            <a:t>INTEGRITY</a:t>
          </a:r>
        </a:p>
      </dgm:t>
    </dgm:pt>
    <dgm:pt modelId="{D1156E64-CA58-4718-B2C0-0AFE2B45CFE2}" type="parTrans" cxnId="{9BB1414D-4E38-434F-8614-16E2C0573A11}">
      <dgm:prSet/>
      <dgm:spPr/>
      <dgm:t>
        <a:bodyPr/>
        <a:lstStyle/>
        <a:p>
          <a:endParaRPr lang="en-GB"/>
        </a:p>
      </dgm:t>
    </dgm:pt>
    <dgm:pt modelId="{ACDA793E-FCF0-4370-BDA5-9087587BAFA9}" type="sibTrans" cxnId="{9BB1414D-4E38-434F-8614-16E2C0573A11}">
      <dgm:prSet/>
      <dgm:spPr/>
      <dgm:t>
        <a:bodyPr/>
        <a:lstStyle/>
        <a:p>
          <a:endParaRPr lang="en-GB"/>
        </a:p>
      </dgm:t>
    </dgm:pt>
    <dgm:pt modelId="{669F8820-8947-4C01-B0DF-A4C62F60A374}">
      <dgm:prSet/>
      <dgm:spPr/>
      <dgm:t>
        <a:bodyPr/>
        <a:lstStyle/>
        <a:p>
          <a:r>
            <a:rPr lang="en-GB" dirty="0"/>
            <a:t>Remain objective and open-minded – challenge own behaviour / beliefs</a:t>
          </a:r>
        </a:p>
      </dgm:t>
    </dgm:pt>
    <dgm:pt modelId="{EB82E0F2-1599-4AD9-A7F1-42061C83F3FF}" type="parTrans" cxnId="{E394EDE3-7046-49CC-B6D6-5F6CA5D03E92}">
      <dgm:prSet/>
      <dgm:spPr/>
      <dgm:t>
        <a:bodyPr/>
        <a:lstStyle/>
        <a:p>
          <a:endParaRPr lang="en-GB"/>
        </a:p>
      </dgm:t>
    </dgm:pt>
    <dgm:pt modelId="{9D624F36-3CF8-49AB-B9FA-CFFA7B065636}" type="sibTrans" cxnId="{E394EDE3-7046-49CC-B6D6-5F6CA5D03E92}">
      <dgm:prSet/>
      <dgm:spPr/>
      <dgm:t>
        <a:bodyPr/>
        <a:lstStyle/>
        <a:p>
          <a:endParaRPr lang="en-GB"/>
        </a:p>
      </dgm:t>
    </dgm:pt>
    <dgm:pt modelId="{E2433400-D06F-4B9C-9DAE-DD4C3923EF8E}">
      <dgm:prSet phldrT="[Text]"/>
      <dgm:spPr/>
      <dgm:t>
        <a:bodyPr/>
        <a:lstStyle/>
        <a:p>
          <a:r>
            <a:rPr lang="en-GB" dirty="0"/>
            <a:t>Regard paid to peoples rights</a:t>
          </a:r>
        </a:p>
      </dgm:t>
    </dgm:pt>
    <dgm:pt modelId="{093E0D49-70A8-4B0F-931D-6C69F2AB2DE7}" type="parTrans" cxnId="{CBD87B5C-764D-447C-A37B-08A0FE4DC3E3}">
      <dgm:prSet/>
      <dgm:spPr/>
      <dgm:t>
        <a:bodyPr/>
        <a:lstStyle/>
        <a:p>
          <a:endParaRPr lang="en-GB"/>
        </a:p>
      </dgm:t>
    </dgm:pt>
    <dgm:pt modelId="{816AE077-B70C-4877-AC45-B47ACE9DD058}" type="sibTrans" cxnId="{CBD87B5C-764D-447C-A37B-08A0FE4DC3E3}">
      <dgm:prSet/>
      <dgm:spPr/>
      <dgm:t>
        <a:bodyPr/>
        <a:lstStyle/>
        <a:p>
          <a:endParaRPr lang="en-GB"/>
        </a:p>
      </dgm:t>
    </dgm:pt>
    <dgm:pt modelId="{3744C299-12C8-44FA-BB86-B4F696D65A9C}" type="pres">
      <dgm:prSet presAssocID="{6115E435-C6EF-4F2F-9744-0A2B53033A37}" presName="Name0" presStyleCnt="0">
        <dgm:presLayoutVars>
          <dgm:dir/>
          <dgm:animLvl val="lvl"/>
          <dgm:resizeHandles val="exact"/>
        </dgm:presLayoutVars>
      </dgm:prSet>
      <dgm:spPr/>
    </dgm:pt>
    <dgm:pt modelId="{B076DB7F-41AC-4D32-AB20-F8B55F6E0808}" type="pres">
      <dgm:prSet presAssocID="{6115E435-C6EF-4F2F-9744-0A2B53033A37}" presName="tSp" presStyleCnt="0"/>
      <dgm:spPr/>
    </dgm:pt>
    <dgm:pt modelId="{0BB2CA42-919F-4F61-91CC-6D96202FC060}" type="pres">
      <dgm:prSet presAssocID="{6115E435-C6EF-4F2F-9744-0A2B53033A37}" presName="bSp" presStyleCnt="0"/>
      <dgm:spPr/>
    </dgm:pt>
    <dgm:pt modelId="{A45659FB-0427-4A36-8FE2-70BD0F73680B}" type="pres">
      <dgm:prSet presAssocID="{6115E435-C6EF-4F2F-9744-0A2B53033A37}" presName="process" presStyleCnt="0"/>
      <dgm:spPr/>
    </dgm:pt>
    <dgm:pt modelId="{1BD29086-2941-4481-BDE0-38154A944171}" type="pres">
      <dgm:prSet presAssocID="{BAEDCC3F-5BD0-4C0C-9A89-41A3A73DCA58}" presName="composite1" presStyleCnt="0"/>
      <dgm:spPr/>
    </dgm:pt>
    <dgm:pt modelId="{26EDB82E-889E-4E28-9D4B-F952E41F2303}" type="pres">
      <dgm:prSet presAssocID="{BAEDCC3F-5BD0-4C0C-9A89-41A3A73DCA58}" presName="dummyNode1" presStyleLbl="node1" presStyleIdx="0" presStyleCnt="4"/>
      <dgm:spPr/>
    </dgm:pt>
    <dgm:pt modelId="{A9BE188D-E2B6-4646-8596-8FC05BF097E4}" type="pres">
      <dgm:prSet presAssocID="{BAEDCC3F-5BD0-4C0C-9A89-41A3A73DCA58}" presName="childNode1" presStyleLbl="bgAcc1" presStyleIdx="0" presStyleCnt="4">
        <dgm:presLayoutVars>
          <dgm:bulletEnabled val="1"/>
        </dgm:presLayoutVars>
      </dgm:prSet>
      <dgm:spPr/>
    </dgm:pt>
    <dgm:pt modelId="{0FE26092-5BC7-429B-96CC-D9B9EDA4A361}" type="pres">
      <dgm:prSet presAssocID="{BAEDCC3F-5BD0-4C0C-9A89-41A3A73DCA58}" presName="childNode1tx" presStyleLbl="bgAcc1" presStyleIdx="0" presStyleCnt="4">
        <dgm:presLayoutVars>
          <dgm:bulletEnabled val="1"/>
        </dgm:presLayoutVars>
      </dgm:prSet>
      <dgm:spPr/>
    </dgm:pt>
    <dgm:pt modelId="{46108289-521C-4C89-916E-56D616E7C9F6}" type="pres">
      <dgm:prSet presAssocID="{BAEDCC3F-5BD0-4C0C-9A89-41A3A73DCA58}" presName="parentNode1" presStyleLbl="node1" presStyleIdx="0" presStyleCnt="4">
        <dgm:presLayoutVars>
          <dgm:chMax val="1"/>
          <dgm:bulletEnabled val="1"/>
        </dgm:presLayoutVars>
      </dgm:prSet>
      <dgm:spPr/>
    </dgm:pt>
    <dgm:pt modelId="{640212B3-9F0B-4BE0-910C-1543A3E63625}" type="pres">
      <dgm:prSet presAssocID="{BAEDCC3F-5BD0-4C0C-9A89-41A3A73DCA58}" presName="connSite1" presStyleCnt="0"/>
      <dgm:spPr/>
    </dgm:pt>
    <dgm:pt modelId="{42496EEE-A108-4E84-B3AD-194A79C9A7C4}" type="pres">
      <dgm:prSet presAssocID="{CB69F7FC-0A9C-4C0C-A2BC-9DE35A3E83D1}" presName="Name9" presStyleLbl="sibTrans2D1" presStyleIdx="0" presStyleCnt="3"/>
      <dgm:spPr/>
    </dgm:pt>
    <dgm:pt modelId="{23FC073C-CFF8-45F0-B104-7FAEAF8407DC}" type="pres">
      <dgm:prSet presAssocID="{B2ADD7AE-B9CC-461C-AE37-EB05F27AED26}" presName="composite2" presStyleCnt="0"/>
      <dgm:spPr/>
    </dgm:pt>
    <dgm:pt modelId="{299FEB13-6E52-4DE3-8A43-581680217613}" type="pres">
      <dgm:prSet presAssocID="{B2ADD7AE-B9CC-461C-AE37-EB05F27AED26}" presName="dummyNode2" presStyleLbl="node1" presStyleIdx="0" presStyleCnt="4"/>
      <dgm:spPr/>
    </dgm:pt>
    <dgm:pt modelId="{CB488232-3F97-420F-A4F9-0A738156F790}" type="pres">
      <dgm:prSet presAssocID="{B2ADD7AE-B9CC-461C-AE37-EB05F27AED26}" presName="childNode2" presStyleLbl="bgAcc1" presStyleIdx="1" presStyleCnt="4">
        <dgm:presLayoutVars>
          <dgm:bulletEnabled val="1"/>
        </dgm:presLayoutVars>
      </dgm:prSet>
      <dgm:spPr/>
    </dgm:pt>
    <dgm:pt modelId="{0E767482-5FBF-40C7-B5F1-D69471998617}" type="pres">
      <dgm:prSet presAssocID="{B2ADD7AE-B9CC-461C-AE37-EB05F27AED26}" presName="childNode2tx" presStyleLbl="bgAcc1" presStyleIdx="1" presStyleCnt="4">
        <dgm:presLayoutVars>
          <dgm:bulletEnabled val="1"/>
        </dgm:presLayoutVars>
      </dgm:prSet>
      <dgm:spPr/>
    </dgm:pt>
    <dgm:pt modelId="{AAA2F624-F35D-40A5-B684-0472302E4AC8}" type="pres">
      <dgm:prSet presAssocID="{B2ADD7AE-B9CC-461C-AE37-EB05F27AED26}" presName="parentNode2" presStyleLbl="node1" presStyleIdx="1" presStyleCnt="4">
        <dgm:presLayoutVars>
          <dgm:chMax val="0"/>
          <dgm:bulletEnabled val="1"/>
        </dgm:presLayoutVars>
      </dgm:prSet>
      <dgm:spPr/>
    </dgm:pt>
    <dgm:pt modelId="{7720BF06-7909-443C-8093-7AFBEE28D209}" type="pres">
      <dgm:prSet presAssocID="{B2ADD7AE-B9CC-461C-AE37-EB05F27AED26}" presName="connSite2" presStyleCnt="0"/>
      <dgm:spPr/>
    </dgm:pt>
    <dgm:pt modelId="{24D484EF-6F3B-474A-AE43-758446F5F35E}" type="pres">
      <dgm:prSet presAssocID="{6B7CC993-D2BD-4284-B919-FE702FB14D56}" presName="Name18" presStyleLbl="sibTrans2D1" presStyleIdx="1" presStyleCnt="3"/>
      <dgm:spPr/>
    </dgm:pt>
    <dgm:pt modelId="{27315ECA-FB36-47AF-A5B0-5C487CDFA81B}" type="pres">
      <dgm:prSet presAssocID="{A39D4A9D-755C-4E71-A534-F704F0B73CF0}" presName="composite1" presStyleCnt="0"/>
      <dgm:spPr/>
    </dgm:pt>
    <dgm:pt modelId="{1AC3F297-FAAF-4FC0-B3DE-F14F2564380D}" type="pres">
      <dgm:prSet presAssocID="{A39D4A9D-755C-4E71-A534-F704F0B73CF0}" presName="dummyNode1" presStyleLbl="node1" presStyleIdx="1" presStyleCnt="4"/>
      <dgm:spPr/>
    </dgm:pt>
    <dgm:pt modelId="{8FA6937E-008A-4F5E-A600-80C099C09730}" type="pres">
      <dgm:prSet presAssocID="{A39D4A9D-755C-4E71-A534-F704F0B73CF0}" presName="childNode1" presStyleLbl="bgAcc1" presStyleIdx="2" presStyleCnt="4" custLinFactNeighborX="1780" custLinFactNeighborY="0">
        <dgm:presLayoutVars>
          <dgm:bulletEnabled val="1"/>
        </dgm:presLayoutVars>
      </dgm:prSet>
      <dgm:spPr/>
    </dgm:pt>
    <dgm:pt modelId="{7B640B20-68A6-4D8E-8779-83B9B84059F3}" type="pres">
      <dgm:prSet presAssocID="{A39D4A9D-755C-4E71-A534-F704F0B73CF0}" presName="childNode1tx" presStyleLbl="bgAcc1" presStyleIdx="2" presStyleCnt="4">
        <dgm:presLayoutVars>
          <dgm:bulletEnabled val="1"/>
        </dgm:presLayoutVars>
      </dgm:prSet>
      <dgm:spPr/>
    </dgm:pt>
    <dgm:pt modelId="{76581EAC-A0E6-4C16-9169-3B8AB0D1451C}" type="pres">
      <dgm:prSet presAssocID="{A39D4A9D-755C-4E71-A534-F704F0B73CF0}" presName="parentNode1" presStyleLbl="node1" presStyleIdx="2" presStyleCnt="4">
        <dgm:presLayoutVars>
          <dgm:chMax val="1"/>
          <dgm:bulletEnabled val="1"/>
        </dgm:presLayoutVars>
      </dgm:prSet>
      <dgm:spPr/>
    </dgm:pt>
    <dgm:pt modelId="{FF17C24D-71A2-4A1B-BF5A-86FD966F28A4}" type="pres">
      <dgm:prSet presAssocID="{A39D4A9D-755C-4E71-A534-F704F0B73CF0}" presName="connSite1" presStyleCnt="0"/>
      <dgm:spPr/>
    </dgm:pt>
    <dgm:pt modelId="{E719DCEF-2021-46B9-B9BB-33EED975B0A2}" type="pres">
      <dgm:prSet presAssocID="{842216DD-DD1C-4A0E-B9BF-6470CAD48DB4}" presName="Name9" presStyleLbl="sibTrans2D1" presStyleIdx="2" presStyleCnt="3"/>
      <dgm:spPr/>
    </dgm:pt>
    <dgm:pt modelId="{911E7531-176C-4FF3-975A-46CDFA863CF9}" type="pres">
      <dgm:prSet presAssocID="{D36B6284-A446-494C-8E9B-CCA3EF0416C2}" presName="composite2" presStyleCnt="0"/>
      <dgm:spPr/>
    </dgm:pt>
    <dgm:pt modelId="{E34E81C9-1398-48DA-8C7D-AB475005FED0}" type="pres">
      <dgm:prSet presAssocID="{D36B6284-A446-494C-8E9B-CCA3EF0416C2}" presName="dummyNode2" presStyleLbl="node1" presStyleIdx="2" presStyleCnt="4"/>
      <dgm:spPr/>
    </dgm:pt>
    <dgm:pt modelId="{14A2E1CA-56E0-4D83-9866-D15F336103B0}" type="pres">
      <dgm:prSet presAssocID="{D36B6284-A446-494C-8E9B-CCA3EF0416C2}" presName="childNode2" presStyleLbl="bgAcc1" presStyleIdx="3" presStyleCnt="4">
        <dgm:presLayoutVars>
          <dgm:bulletEnabled val="1"/>
        </dgm:presLayoutVars>
      </dgm:prSet>
      <dgm:spPr/>
    </dgm:pt>
    <dgm:pt modelId="{4106B84B-367A-4B47-BF6F-E3141ED79354}" type="pres">
      <dgm:prSet presAssocID="{D36B6284-A446-494C-8E9B-CCA3EF0416C2}" presName="childNode2tx" presStyleLbl="bgAcc1" presStyleIdx="3" presStyleCnt="4">
        <dgm:presLayoutVars>
          <dgm:bulletEnabled val="1"/>
        </dgm:presLayoutVars>
      </dgm:prSet>
      <dgm:spPr/>
    </dgm:pt>
    <dgm:pt modelId="{4BF0F66E-6DB4-485D-9DC9-A770C18311DD}" type="pres">
      <dgm:prSet presAssocID="{D36B6284-A446-494C-8E9B-CCA3EF0416C2}" presName="parentNode2" presStyleLbl="node1" presStyleIdx="3" presStyleCnt="4">
        <dgm:presLayoutVars>
          <dgm:chMax val="0"/>
          <dgm:bulletEnabled val="1"/>
        </dgm:presLayoutVars>
      </dgm:prSet>
      <dgm:spPr/>
    </dgm:pt>
    <dgm:pt modelId="{6950581F-1CFF-4112-A46D-5922D43FC15D}" type="pres">
      <dgm:prSet presAssocID="{D36B6284-A446-494C-8E9B-CCA3EF0416C2}" presName="connSite2" presStyleCnt="0"/>
      <dgm:spPr/>
    </dgm:pt>
  </dgm:ptLst>
  <dgm:cxnLst>
    <dgm:cxn modelId="{74B28F07-D968-413F-8626-2158E83BEE60}" type="presOf" srcId="{8AB1614E-01AB-4709-A05A-8D373137DED2}" destId="{CB488232-3F97-420F-A4F9-0A738156F790}" srcOrd="0" destOrd="0" presId="urn:microsoft.com/office/officeart/2005/8/layout/hProcess4"/>
    <dgm:cxn modelId="{DC318E0E-112D-476D-97FB-CA408032529C}" type="presOf" srcId="{4CF0DD9F-8D96-4CAF-9442-91C416C1DD37}" destId="{A9BE188D-E2B6-4646-8596-8FC05BF097E4}" srcOrd="0" destOrd="1" presId="urn:microsoft.com/office/officeart/2005/8/layout/hProcess4"/>
    <dgm:cxn modelId="{7194BC14-3863-4CE1-AED8-4E4367934B60}" type="presOf" srcId="{669F8820-8947-4C01-B0DF-A4C62F60A374}" destId="{14A2E1CA-56E0-4D83-9866-D15F336103B0}" srcOrd="0" destOrd="0" presId="urn:microsoft.com/office/officeart/2005/8/layout/hProcess4"/>
    <dgm:cxn modelId="{F50BE920-382C-4905-9979-A567C3D3B18A}" type="presOf" srcId="{4CF0DD9F-8D96-4CAF-9442-91C416C1DD37}" destId="{0FE26092-5BC7-429B-96CC-D9B9EDA4A361}" srcOrd="1" destOrd="1" presId="urn:microsoft.com/office/officeart/2005/8/layout/hProcess4"/>
    <dgm:cxn modelId="{C0250E33-5D45-47BB-B479-26FC33F3CE0B}" srcId="{6115E435-C6EF-4F2F-9744-0A2B53033A37}" destId="{B2ADD7AE-B9CC-461C-AE37-EB05F27AED26}" srcOrd="1" destOrd="0" parTransId="{BE38A27D-1914-4415-A1A4-4505B897EC8A}" sibTransId="{6B7CC993-D2BD-4284-B919-FE702FB14D56}"/>
    <dgm:cxn modelId="{CBD87B5C-764D-447C-A37B-08A0FE4DC3E3}" srcId="{B2ADD7AE-B9CC-461C-AE37-EB05F27AED26}" destId="{E2433400-D06F-4B9C-9DAE-DD4C3923EF8E}" srcOrd="1" destOrd="0" parTransId="{093E0D49-70A8-4B0F-931D-6C69F2AB2DE7}" sibTransId="{816AE077-B70C-4877-AC45-B47ACE9DD058}"/>
    <dgm:cxn modelId="{E238435E-F6B3-4829-A017-432EFF696336}" type="presOf" srcId="{A39D4A9D-755C-4E71-A534-F704F0B73CF0}" destId="{76581EAC-A0E6-4C16-9169-3B8AB0D1451C}" srcOrd="0" destOrd="0" presId="urn:microsoft.com/office/officeart/2005/8/layout/hProcess4"/>
    <dgm:cxn modelId="{A3E0A262-2E75-4325-9A34-9DD14232AE4F}" srcId="{B2ADD7AE-B9CC-461C-AE37-EB05F27AED26}" destId="{8AB1614E-01AB-4709-A05A-8D373137DED2}" srcOrd="0" destOrd="0" parTransId="{AE3A7BBD-80D1-460B-8BD6-89FBCE820A01}" sibTransId="{3C762865-00CA-4F0E-B552-A0E469E88DDB}"/>
    <dgm:cxn modelId="{F1E54D46-0678-4DD4-B906-2F4BED8BDD6A}" srcId="{BAEDCC3F-5BD0-4C0C-9A89-41A3A73DCA58}" destId="{4CF0DD9F-8D96-4CAF-9442-91C416C1DD37}" srcOrd="1" destOrd="0" parTransId="{1E72FC59-E9A5-4236-A475-1DD90B0A3FCB}" sibTransId="{9CC961F0-F67A-49A7-BB28-A88410CCC352}"/>
    <dgm:cxn modelId="{2B12F767-ED30-4C94-89BB-8DDC6DE0AFA4}" srcId="{A39D4A9D-755C-4E71-A534-F704F0B73CF0}" destId="{5FE84330-4055-477E-BE75-4B86277ABBE2}" srcOrd="0" destOrd="0" parTransId="{AB7618E8-166D-4F80-B87F-4BE0961472A8}" sibTransId="{B67F760E-A89B-4C77-AC8B-93A22B3989D0}"/>
    <dgm:cxn modelId="{F4981A48-3B69-4654-A2DA-72035A794335}" srcId="{6115E435-C6EF-4F2F-9744-0A2B53033A37}" destId="{A39D4A9D-755C-4E71-A534-F704F0B73CF0}" srcOrd="2" destOrd="0" parTransId="{B8F3D4FD-8CC2-4480-BF58-C048B94553C8}" sibTransId="{842216DD-DD1C-4A0E-B9BF-6470CAD48DB4}"/>
    <dgm:cxn modelId="{9CECBF68-21A6-48B8-9956-038122D6CFE8}" type="presOf" srcId="{669F8820-8947-4C01-B0DF-A4C62F60A374}" destId="{4106B84B-367A-4B47-BF6F-E3141ED79354}" srcOrd="1" destOrd="0" presId="urn:microsoft.com/office/officeart/2005/8/layout/hProcess4"/>
    <dgm:cxn modelId="{9BB1414D-4E38-434F-8614-16E2C0573A11}" srcId="{6115E435-C6EF-4F2F-9744-0A2B53033A37}" destId="{D36B6284-A446-494C-8E9B-CCA3EF0416C2}" srcOrd="3" destOrd="0" parTransId="{D1156E64-CA58-4718-B2C0-0AFE2B45CFE2}" sibTransId="{ACDA793E-FCF0-4370-BDA5-9087587BAFA9}"/>
    <dgm:cxn modelId="{46327E74-3ABA-4A77-AB8D-4001C7B4346C}" type="presOf" srcId="{8AB1614E-01AB-4709-A05A-8D373137DED2}" destId="{0E767482-5FBF-40C7-B5F1-D69471998617}" srcOrd="1" destOrd="0" presId="urn:microsoft.com/office/officeart/2005/8/layout/hProcess4"/>
    <dgm:cxn modelId="{DC229E7B-EAB3-4907-BDC5-2EEE5C575F9B}" srcId="{BAEDCC3F-5BD0-4C0C-9A89-41A3A73DCA58}" destId="{2B185F06-C9FD-4A33-A004-80AAC9D72CA5}" srcOrd="0" destOrd="0" parTransId="{C86DC8FB-0C2C-4A76-AFB1-AC3B5439932C}" sibTransId="{E9B92275-FB11-4B11-9DCD-CEE78C658431}"/>
    <dgm:cxn modelId="{5AA13181-E514-47BB-BE52-9A14B5E84CAF}" type="presOf" srcId="{E2433400-D06F-4B9C-9DAE-DD4C3923EF8E}" destId="{CB488232-3F97-420F-A4F9-0A738156F790}" srcOrd="0" destOrd="1" presId="urn:microsoft.com/office/officeart/2005/8/layout/hProcess4"/>
    <dgm:cxn modelId="{A794F181-777A-4D4D-A389-192ADF17FAF4}" type="presOf" srcId="{D36B6284-A446-494C-8E9B-CCA3EF0416C2}" destId="{4BF0F66E-6DB4-485D-9DC9-A770C18311DD}" srcOrd="0" destOrd="0" presId="urn:microsoft.com/office/officeart/2005/8/layout/hProcess4"/>
    <dgm:cxn modelId="{7CE3D887-341F-4971-AD73-705711B79644}" type="presOf" srcId="{5FE84330-4055-477E-BE75-4B86277ABBE2}" destId="{8FA6937E-008A-4F5E-A600-80C099C09730}" srcOrd="0" destOrd="0" presId="urn:microsoft.com/office/officeart/2005/8/layout/hProcess4"/>
    <dgm:cxn modelId="{B24A3D8B-0D5E-4956-8E0B-CE4E1A4889BA}" srcId="{6115E435-C6EF-4F2F-9744-0A2B53033A37}" destId="{BAEDCC3F-5BD0-4C0C-9A89-41A3A73DCA58}" srcOrd="0" destOrd="0" parTransId="{E75DA401-A3D2-4125-838D-542A9D2E3F62}" sibTransId="{CB69F7FC-0A9C-4C0C-A2BC-9DE35A3E83D1}"/>
    <dgm:cxn modelId="{B7632791-C8A3-42F8-8380-2DB03CBA6FB6}" type="presOf" srcId="{6115E435-C6EF-4F2F-9744-0A2B53033A37}" destId="{3744C299-12C8-44FA-BB86-B4F696D65A9C}" srcOrd="0" destOrd="0" presId="urn:microsoft.com/office/officeart/2005/8/layout/hProcess4"/>
    <dgm:cxn modelId="{1EA01F94-4634-4195-9063-8CD6CBCE2FE9}" type="presOf" srcId="{842216DD-DD1C-4A0E-B9BF-6470CAD48DB4}" destId="{E719DCEF-2021-46B9-B9BB-33EED975B0A2}" srcOrd="0" destOrd="0" presId="urn:microsoft.com/office/officeart/2005/8/layout/hProcess4"/>
    <dgm:cxn modelId="{CDEED9A6-FD1A-401B-9C97-C4C86B9E10AB}" type="presOf" srcId="{B2ADD7AE-B9CC-461C-AE37-EB05F27AED26}" destId="{AAA2F624-F35D-40A5-B684-0472302E4AC8}" srcOrd="0" destOrd="0" presId="urn:microsoft.com/office/officeart/2005/8/layout/hProcess4"/>
    <dgm:cxn modelId="{F09BB1A7-0BCC-4E38-9B8A-7947FD1D6D20}" type="presOf" srcId="{2B185F06-C9FD-4A33-A004-80AAC9D72CA5}" destId="{A9BE188D-E2B6-4646-8596-8FC05BF097E4}" srcOrd="0" destOrd="0" presId="urn:microsoft.com/office/officeart/2005/8/layout/hProcess4"/>
    <dgm:cxn modelId="{A44C6AD2-5788-419F-A3E1-283D054ACAA8}" type="presOf" srcId="{E2433400-D06F-4B9C-9DAE-DD4C3923EF8E}" destId="{0E767482-5FBF-40C7-B5F1-D69471998617}" srcOrd="1" destOrd="1" presId="urn:microsoft.com/office/officeart/2005/8/layout/hProcess4"/>
    <dgm:cxn modelId="{3BE6E6DC-723E-4F8A-B17A-FB3D60D5A26F}" type="presOf" srcId="{BAEDCC3F-5BD0-4C0C-9A89-41A3A73DCA58}" destId="{46108289-521C-4C89-916E-56D616E7C9F6}" srcOrd="0" destOrd="0" presId="urn:microsoft.com/office/officeart/2005/8/layout/hProcess4"/>
    <dgm:cxn modelId="{E394EDE3-7046-49CC-B6D6-5F6CA5D03E92}" srcId="{D36B6284-A446-494C-8E9B-CCA3EF0416C2}" destId="{669F8820-8947-4C01-B0DF-A4C62F60A374}" srcOrd="0" destOrd="0" parTransId="{EB82E0F2-1599-4AD9-A7F1-42061C83F3FF}" sibTransId="{9D624F36-3CF8-49AB-B9FA-CFFA7B065636}"/>
    <dgm:cxn modelId="{A42B1AEE-B2B3-404C-84A8-BA1A46EFD776}" type="presOf" srcId="{6B7CC993-D2BD-4284-B919-FE702FB14D56}" destId="{24D484EF-6F3B-474A-AE43-758446F5F35E}" srcOrd="0" destOrd="0" presId="urn:microsoft.com/office/officeart/2005/8/layout/hProcess4"/>
    <dgm:cxn modelId="{244C1BEE-B667-480B-A722-12CD6DE612A5}" type="presOf" srcId="{CB69F7FC-0A9C-4C0C-A2BC-9DE35A3E83D1}" destId="{42496EEE-A108-4E84-B3AD-194A79C9A7C4}" srcOrd="0" destOrd="0" presId="urn:microsoft.com/office/officeart/2005/8/layout/hProcess4"/>
    <dgm:cxn modelId="{F01605F0-EFB7-41BD-9AA9-9D703D9B9748}" type="presOf" srcId="{5FE84330-4055-477E-BE75-4B86277ABBE2}" destId="{7B640B20-68A6-4D8E-8779-83B9B84059F3}" srcOrd="1" destOrd="0" presId="urn:microsoft.com/office/officeart/2005/8/layout/hProcess4"/>
    <dgm:cxn modelId="{8A25B7FC-A16F-48F2-81F7-E1A773F000FF}" type="presOf" srcId="{2B185F06-C9FD-4A33-A004-80AAC9D72CA5}" destId="{0FE26092-5BC7-429B-96CC-D9B9EDA4A361}" srcOrd="1" destOrd="0" presId="urn:microsoft.com/office/officeart/2005/8/layout/hProcess4"/>
    <dgm:cxn modelId="{4FF72E1E-74F8-4603-B7DC-FE9602E75B02}" type="presParOf" srcId="{3744C299-12C8-44FA-BB86-B4F696D65A9C}" destId="{B076DB7F-41AC-4D32-AB20-F8B55F6E0808}" srcOrd="0" destOrd="0" presId="urn:microsoft.com/office/officeart/2005/8/layout/hProcess4"/>
    <dgm:cxn modelId="{40DC30C9-26FB-40B6-94B4-88B9550FEE0C}" type="presParOf" srcId="{3744C299-12C8-44FA-BB86-B4F696D65A9C}" destId="{0BB2CA42-919F-4F61-91CC-6D96202FC060}" srcOrd="1" destOrd="0" presId="urn:microsoft.com/office/officeart/2005/8/layout/hProcess4"/>
    <dgm:cxn modelId="{CB1E3914-2CF7-49CE-819B-9CF5583A7B2B}" type="presParOf" srcId="{3744C299-12C8-44FA-BB86-B4F696D65A9C}" destId="{A45659FB-0427-4A36-8FE2-70BD0F73680B}" srcOrd="2" destOrd="0" presId="urn:microsoft.com/office/officeart/2005/8/layout/hProcess4"/>
    <dgm:cxn modelId="{31CBB22D-CE8C-4144-83C3-0306CF633709}" type="presParOf" srcId="{A45659FB-0427-4A36-8FE2-70BD0F73680B}" destId="{1BD29086-2941-4481-BDE0-38154A944171}" srcOrd="0" destOrd="0" presId="urn:microsoft.com/office/officeart/2005/8/layout/hProcess4"/>
    <dgm:cxn modelId="{A0D7774C-3DD7-4D45-ACD6-F61EB237AC49}" type="presParOf" srcId="{1BD29086-2941-4481-BDE0-38154A944171}" destId="{26EDB82E-889E-4E28-9D4B-F952E41F2303}" srcOrd="0" destOrd="0" presId="urn:microsoft.com/office/officeart/2005/8/layout/hProcess4"/>
    <dgm:cxn modelId="{3C706D30-B345-4CF0-9F61-B1EF704C6C39}" type="presParOf" srcId="{1BD29086-2941-4481-BDE0-38154A944171}" destId="{A9BE188D-E2B6-4646-8596-8FC05BF097E4}" srcOrd="1" destOrd="0" presId="urn:microsoft.com/office/officeart/2005/8/layout/hProcess4"/>
    <dgm:cxn modelId="{5C993153-C917-4E78-B887-F305AB69F494}" type="presParOf" srcId="{1BD29086-2941-4481-BDE0-38154A944171}" destId="{0FE26092-5BC7-429B-96CC-D9B9EDA4A361}" srcOrd="2" destOrd="0" presId="urn:microsoft.com/office/officeart/2005/8/layout/hProcess4"/>
    <dgm:cxn modelId="{0DDB9835-0E40-4253-A80A-3DE04D5E5E00}" type="presParOf" srcId="{1BD29086-2941-4481-BDE0-38154A944171}" destId="{46108289-521C-4C89-916E-56D616E7C9F6}" srcOrd="3" destOrd="0" presId="urn:microsoft.com/office/officeart/2005/8/layout/hProcess4"/>
    <dgm:cxn modelId="{846CC8F0-617D-4C3C-8E64-D421FCBA41D8}" type="presParOf" srcId="{1BD29086-2941-4481-BDE0-38154A944171}" destId="{640212B3-9F0B-4BE0-910C-1543A3E63625}" srcOrd="4" destOrd="0" presId="urn:microsoft.com/office/officeart/2005/8/layout/hProcess4"/>
    <dgm:cxn modelId="{8627CF70-F9D0-46C9-B0A9-AF38E0566F66}" type="presParOf" srcId="{A45659FB-0427-4A36-8FE2-70BD0F73680B}" destId="{42496EEE-A108-4E84-B3AD-194A79C9A7C4}" srcOrd="1" destOrd="0" presId="urn:microsoft.com/office/officeart/2005/8/layout/hProcess4"/>
    <dgm:cxn modelId="{433C6808-35AA-4EA6-81AA-02CDEE68B476}" type="presParOf" srcId="{A45659FB-0427-4A36-8FE2-70BD0F73680B}" destId="{23FC073C-CFF8-45F0-B104-7FAEAF8407DC}" srcOrd="2" destOrd="0" presId="urn:microsoft.com/office/officeart/2005/8/layout/hProcess4"/>
    <dgm:cxn modelId="{8C722281-0E6C-4833-9BEA-8C749ED894E4}" type="presParOf" srcId="{23FC073C-CFF8-45F0-B104-7FAEAF8407DC}" destId="{299FEB13-6E52-4DE3-8A43-581680217613}" srcOrd="0" destOrd="0" presId="urn:microsoft.com/office/officeart/2005/8/layout/hProcess4"/>
    <dgm:cxn modelId="{E70291DE-2D67-4B6E-A3AF-3AAFFF08FC27}" type="presParOf" srcId="{23FC073C-CFF8-45F0-B104-7FAEAF8407DC}" destId="{CB488232-3F97-420F-A4F9-0A738156F790}" srcOrd="1" destOrd="0" presId="urn:microsoft.com/office/officeart/2005/8/layout/hProcess4"/>
    <dgm:cxn modelId="{61D52ED3-7910-4CDC-807C-09263AB308E7}" type="presParOf" srcId="{23FC073C-CFF8-45F0-B104-7FAEAF8407DC}" destId="{0E767482-5FBF-40C7-B5F1-D69471998617}" srcOrd="2" destOrd="0" presId="urn:microsoft.com/office/officeart/2005/8/layout/hProcess4"/>
    <dgm:cxn modelId="{D2426835-718C-4D8C-896D-5C4876A1CE58}" type="presParOf" srcId="{23FC073C-CFF8-45F0-B104-7FAEAF8407DC}" destId="{AAA2F624-F35D-40A5-B684-0472302E4AC8}" srcOrd="3" destOrd="0" presId="urn:microsoft.com/office/officeart/2005/8/layout/hProcess4"/>
    <dgm:cxn modelId="{5815C44D-F484-4441-BA3D-C3B85B878DC4}" type="presParOf" srcId="{23FC073C-CFF8-45F0-B104-7FAEAF8407DC}" destId="{7720BF06-7909-443C-8093-7AFBEE28D209}" srcOrd="4" destOrd="0" presId="urn:microsoft.com/office/officeart/2005/8/layout/hProcess4"/>
    <dgm:cxn modelId="{B3C2B12C-10A7-44C6-982F-A2BECF70B6A7}" type="presParOf" srcId="{A45659FB-0427-4A36-8FE2-70BD0F73680B}" destId="{24D484EF-6F3B-474A-AE43-758446F5F35E}" srcOrd="3" destOrd="0" presId="urn:microsoft.com/office/officeart/2005/8/layout/hProcess4"/>
    <dgm:cxn modelId="{AFC0BFFC-43D0-4D62-8468-CB3F8CAD1B22}" type="presParOf" srcId="{A45659FB-0427-4A36-8FE2-70BD0F73680B}" destId="{27315ECA-FB36-47AF-A5B0-5C487CDFA81B}" srcOrd="4" destOrd="0" presId="urn:microsoft.com/office/officeart/2005/8/layout/hProcess4"/>
    <dgm:cxn modelId="{209292FC-C2D9-4D18-8F56-B165870B5C1C}" type="presParOf" srcId="{27315ECA-FB36-47AF-A5B0-5C487CDFA81B}" destId="{1AC3F297-FAAF-4FC0-B3DE-F14F2564380D}" srcOrd="0" destOrd="0" presId="urn:microsoft.com/office/officeart/2005/8/layout/hProcess4"/>
    <dgm:cxn modelId="{B6A38FB8-20D7-4A52-AA4D-1E85CD4587D8}" type="presParOf" srcId="{27315ECA-FB36-47AF-A5B0-5C487CDFA81B}" destId="{8FA6937E-008A-4F5E-A600-80C099C09730}" srcOrd="1" destOrd="0" presId="urn:microsoft.com/office/officeart/2005/8/layout/hProcess4"/>
    <dgm:cxn modelId="{E2BC1968-7900-4585-9302-B4E66852F4B6}" type="presParOf" srcId="{27315ECA-FB36-47AF-A5B0-5C487CDFA81B}" destId="{7B640B20-68A6-4D8E-8779-83B9B84059F3}" srcOrd="2" destOrd="0" presId="urn:microsoft.com/office/officeart/2005/8/layout/hProcess4"/>
    <dgm:cxn modelId="{BA84A1C8-69E0-40A9-BBFD-534F0DBADB98}" type="presParOf" srcId="{27315ECA-FB36-47AF-A5B0-5C487CDFA81B}" destId="{76581EAC-A0E6-4C16-9169-3B8AB0D1451C}" srcOrd="3" destOrd="0" presId="urn:microsoft.com/office/officeart/2005/8/layout/hProcess4"/>
    <dgm:cxn modelId="{056718E7-1079-4D77-907F-1153489D5660}" type="presParOf" srcId="{27315ECA-FB36-47AF-A5B0-5C487CDFA81B}" destId="{FF17C24D-71A2-4A1B-BF5A-86FD966F28A4}" srcOrd="4" destOrd="0" presId="urn:microsoft.com/office/officeart/2005/8/layout/hProcess4"/>
    <dgm:cxn modelId="{451FBB9B-05B5-4F33-BAD4-DB15F3059FEA}" type="presParOf" srcId="{A45659FB-0427-4A36-8FE2-70BD0F73680B}" destId="{E719DCEF-2021-46B9-B9BB-33EED975B0A2}" srcOrd="5" destOrd="0" presId="urn:microsoft.com/office/officeart/2005/8/layout/hProcess4"/>
    <dgm:cxn modelId="{ED4F6CAA-047A-4C64-81D1-F0906DB2DB72}" type="presParOf" srcId="{A45659FB-0427-4A36-8FE2-70BD0F73680B}" destId="{911E7531-176C-4FF3-975A-46CDFA863CF9}" srcOrd="6" destOrd="0" presId="urn:microsoft.com/office/officeart/2005/8/layout/hProcess4"/>
    <dgm:cxn modelId="{6EBA3DE1-CDC8-4C18-9DE6-47ECEE5AE094}" type="presParOf" srcId="{911E7531-176C-4FF3-975A-46CDFA863CF9}" destId="{E34E81C9-1398-48DA-8C7D-AB475005FED0}" srcOrd="0" destOrd="0" presId="urn:microsoft.com/office/officeart/2005/8/layout/hProcess4"/>
    <dgm:cxn modelId="{38F9E44E-F5FE-4591-86F5-5B686235CE34}" type="presParOf" srcId="{911E7531-176C-4FF3-975A-46CDFA863CF9}" destId="{14A2E1CA-56E0-4D83-9866-D15F336103B0}" srcOrd="1" destOrd="0" presId="urn:microsoft.com/office/officeart/2005/8/layout/hProcess4"/>
    <dgm:cxn modelId="{9B6135A7-B531-4638-9922-FA8804C85AF0}" type="presParOf" srcId="{911E7531-176C-4FF3-975A-46CDFA863CF9}" destId="{4106B84B-367A-4B47-BF6F-E3141ED79354}" srcOrd="2" destOrd="0" presId="urn:microsoft.com/office/officeart/2005/8/layout/hProcess4"/>
    <dgm:cxn modelId="{6DD92B09-03B9-4764-894F-67044F458A8C}" type="presParOf" srcId="{911E7531-176C-4FF3-975A-46CDFA863CF9}" destId="{4BF0F66E-6DB4-485D-9DC9-A770C18311DD}" srcOrd="3" destOrd="0" presId="urn:microsoft.com/office/officeart/2005/8/layout/hProcess4"/>
    <dgm:cxn modelId="{CC7F2D38-1573-46C1-9431-042C3115D7BF}" type="presParOf" srcId="{911E7531-176C-4FF3-975A-46CDFA863CF9}" destId="{6950581F-1CFF-4112-A46D-5922D43FC15D}"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1E67C-6E4F-4509-897F-ADBC01F2D561}">
      <dsp:nvSpPr>
        <dsp:cNvPr id="0" name=""/>
        <dsp:cNvSpPr/>
      </dsp:nvSpPr>
      <dsp:spPr>
        <a:xfrm>
          <a:off x="5249" y="1757266"/>
          <a:ext cx="1832715" cy="2199258"/>
        </a:xfrm>
        <a:prstGeom prst="roundRect">
          <a:avLst>
            <a:gd name="adj" fmla="val 500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88900" bIns="0" numCol="1" spcCol="1270" anchor="t" anchorCtr="0">
          <a:noAutofit/>
        </a:bodyPr>
        <a:lstStyle/>
        <a:p>
          <a:pPr marL="0" lvl="0" indent="0" algn="r" defTabSz="889000">
            <a:lnSpc>
              <a:spcPct val="90000"/>
            </a:lnSpc>
            <a:spcBef>
              <a:spcPct val="0"/>
            </a:spcBef>
            <a:spcAft>
              <a:spcPct val="35000"/>
            </a:spcAft>
            <a:buNone/>
          </a:pPr>
          <a:r>
            <a:rPr lang="en-GB" sz="2000" b="1" kern="1200" dirty="0"/>
            <a:t>HOW</a:t>
          </a:r>
        </a:p>
      </dsp:txBody>
      <dsp:txXfrm rot="16200000">
        <a:off x="-713175" y="2475690"/>
        <a:ext cx="1803392" cy="366543"/>
      </dsp:txXfrm>
    </dsp:sp>
    <dsp:sp modelId="{1A26209B-57E2-46FE-A619-4A36970A5CCE}">
      <dsp:nvSpPr>
        <dsp:cNvPr id="0" name=""/>
        <dsp:cNvSpPr/>
      </dsp:nvSpPr>
      <dsp:spPr>
        <a:xfrm>
          <a:off x="371792" y="1757266"/>
          <a:ext cx="1365373" cy="219925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t>How do people feel about bullying?</a:t>
          </a:r>
        </a:p>
      </dsp:txBody>
      <dsp:txXfrm>
        <a:off x="371792" y="1757266"/>
        <a:ext cx="1365373" cy="2199258"/>
      </dsp:txXfrm>
    </dsp:sp>
    <dsp:sp modelId="{CD821E5B-9F4E-4D16-9C26-0890C9E8D558}">
      <dsp:nvSpPr>
        <dsp:cNvPr id="0" name=""/>
        <dsp:cNvSpPr/>
      </dsp:nvSpPr>
      <dsp:spPr>
        <a:xfrm>
          <a:off x="1902110" y="1757266"/>
          <a:ext cx="1832715" cy="2199258"/>
        </a:xfrm>
        <a:prstGeom prst="roundRect">
          <a:avLst>
            <a:gd name="adj" fmla="val 5000"/>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88900" bIns="0" numCol="1" spcCol="1270" anchor="t" anchorCtr="0">
          <a:noAutofit/>
        </a:bodyPr>
        <a:lstStyle/>
        <a:p>
          <a:pPr marL="0" lvl="0" indent="0" algn="r" defTabSz="889000">
            <a:lnSpc>
              <a:spcPct val="90000"/>
            </a:lnSpc>
            <a:spcBef>
              <a:spcPct val="0"/>
            </a:spcBef>
            <a:spcAft>
              <a:spcPct val="35000"/>
            </a:spcAft>
            <a:buNone/>
          </a:pPr>
          <a:r>
            <a:rPr lang="en-GB" sz="2000" b="1" kern="1200" dirty="0"/>
            <a:t>HOW</a:t>
          </a:r>
        </a:p>
      </dsp:txBody>
      <dsp:txXfrm rot="16200000">
        <a:off x="1183685" y="2475690"/>
        <a:ext cx="1803392" cy="366543"/>
      </dsp:txXfrm>
    </dsp:sp>
    <dsp:sp modelId="{0A2C3BD8-F1BC-4DC9-B523-C66323D3751E}">
      <dsp:nvSpPr>
        <dsp:cNvPr id="0" name=""/>
        <dsp:cNvSpPr/>
      </dsp:nvSpPr>
      <dsp:spPr>
        <a:xfrm rot="5400000">
          <a:off x="1749687" y="3504979"/>
          <a:ext cx="323171" cy="274907"/>
        </a:xfrm>
        <a:prstGeom prst="flowChartExtract">
          <a:avLst/>
        </a:prstGeom>
        <a:solidFill>
          <a:schemeClr val="lt1">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34D8D5-64D0-4DE7-BC84-07B3DB603EA7}">
      <dsp:nvSpPr>
        <dsp:cNvPr id="0" name=""/>
        <dsp:cNvSpPr/>
      </dsp:nvSpPr>
      <dsp:spPr>
        <a:xfrm>
          <a:off x="2268653" y="1757266"/>
          <a:ext cx="1365373" cy="219925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t>How do men make sense of mental illness?</a:t>
          </a:r>
        </a:p>
      </dsp:txBody>
      <dsp:txXfrm>
        <a:off x="2268653" y="1757266"/>
        <a:ext cx="1365373" cy="2199258"/>
      </dsp:txXfrm>
    </dsp:sp>
    <dsp:sp modelId="{3F70FE3E-8522-457A-84C2-590134B15287}">
      <dsp:nvSpPr>
        <dsp:cNvPr id="0" name=""/>
        <dsp:cNvSpPr/>
      </dsp:nvSpPr>
      <dsp:spPr>
        <a:xfrm>
          <a:off x="3798970" y="1757266"/>
          <a:ext cx="1832715" cy="2199258"/>
        </a:xfrm>
        <a:prstGeom prst="roundRect">
          <a:avLst>
            <a:gd name="adj" fmla="val 5000"/>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88900" bIns="0" numCol="1" spcCol="1270" anchor="t" anchorCtr="0">
          <a:noAutofit/>
        </a:bodyPr>
        <a:lstStyle/>
        <a:p>
          <a:pPr marL="0" lvl="0" indent="0" algn="r" defTabSz="889000">
            <a:lnSpc>
              <a:spcPct val="90000"/>
            </a:lnSpc>
            <a:spcBef>
              <a:spcPct val="0"/>
            </a:spcBef>
            <a:spcAft>
              <a:spcPct val="35000"/>
            </a:spcAft>
            <a:buNone/>
          </a:pPr>
          <a:r>
            <a:rPr lang="en-GB" sz="2000" b="1" kern="1200" dirty="0"/>
            <a:t>HOW</a:t>
          </a:r>
        </a:p>
      </dsp:txBody>
      <dsp:txXfrm rot="16200000">
        <a:off x="3080546" y="2475690"/>
        <a:ext cx="1803392" cy="366543"/>
      </dsp:txXfrm>
    </dsp:sp>
    <dsp:sp modelId="{349613FA-B418-4958-AD63-65761C8774C4}">
      <dsp:nvSpPr>
        <dsp:cNvPr id="0" name=""/>
        <dsp:cNvSpPr/>
      </dsp:nvSpPr>
      <dsp:spPr>
        <a:xfrm rot="5400000">
          <a:off x="3646548" y="3504979"/>
          <a:ext cx="323171" cy="274907"/>
        </a:xfrm>
        <a:prstGeom prst="flowChartExtract">
          <a:avLst/>
        </a:prstGeom>
        <a:solidFill>
          <a:schemeClr val="lt1">
            <a:hueOff val="0"/>
            <a:satOff val="0"/>
            <a:lumOff val="0"/>
            <a:alphaOff val="0"/>
          </a:schemeClr>
        </a:solidFill>
        <a:ln w="12700" cap="flat" cmpd="sng" algn="ctr">
          <a:solidFill>
            <a:schemeClr val="accent1">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sp>
    <dsp:sp modelId="{701D5641-D502-4B3B-83D6-0E17549EE8C2}">
      <dsp:nvSpPr>
        <dsp:cNvPr id="0" name=""/>
        <dsp:cNvSpPr/>
      </dsp:nvSpPr>
      <dsp:spPr>
        <a:xfrm>
          <a:off x="4165513" y="1757266"/>
          <a:ext cx="1365373" cy="219925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t>How to people cope with undergoing medical treatment?</a:t>
          </a:r>
        </a:p>
      </dsp:txBody>
      <dsp:txXfrm>
        <a:off x="4165513" y="1757266"/>
        <a:ext cx="1365373" cy="2199258"/>
      </dsp:txXfrm>
    </dsp:sp>
    <dsp:sp modelId="{0F232C65-F5C1-41C2-8E7C-08A73C474C8A}">
      <dsp:nvSpPr>
        <dsp:cNvPr id="0" name=""/>
        <dsp:cNvSpPr/>
      </dsp:nvSpPr>
      <dsp:spPr>
        <a:xfrm>
          <a:off x="5695831" y="1757266"/>
          <a:ext cx="1832715" cy="2199258"/>
        </a:xfrm>
        <a:prstGeom prst="roundRect">
          <a:avLst>
            <a:gd name="adj" fmla="val 5000"/>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88900" bIns="0" numCol="1" spcCol="1270" anchor="t" anchorCtr="0">
          <a:noAutofit/>
        </a:bodyPr>
        <a:lstStyle/>
        <a:p>
          <a:pPr marL="0" lvl="0" indent="0" algn="r" defTabSz="889000">
            <a:lnSpc>
              <a:spcPct val="90000"/>
            </a:lnSpc>
            <a:spcBef>
              <a:spcPct val="0"/>
            </a:spcBef>
            <a:spcAft>
              <a:spcPct val="35000"/>
            </a:spcAft>
            <a:buNone/>
          </a:pPr>
          <a:r>
            <a:rPr lang="en-GB" sz="2000" b="1" kern="1200" dirty="0"/>
            <a:t>WHAT</a:t>
          </a:r>
        </a:p>
      </dsp:txBody>
      <dsp:txXfrm rot="16200000">
        <a:off x="4977406" y="2475690"/>
        <a:ext cx="1803392" cy="366543"/>
      </dsp:txXfrm>
    </dsp:sp>
    <dsp:sp modelId="{06286866-DA78-4627-B8DE-754E9D137C4B}">
      <dsp:nvSpPr>
        <dsp:cNvPr id="0" name=""/>
        <dsp:cNvSpPr/>
      </dsp:nvSpPr>
      <dsp:spPr>
        <a:xfrm rot="5400000">
          <a:off x="5543409" y="3504979"/>
          <a:ext cx="323171" cy="274907"/>
        </a:xfrm>
        <a:prstGeom prst="flowChartExtract">
          <a:avLst/>
        </a:prstGeom>
        <a:solidFill>
          <a:schemeClr val="lt1">
            <a:hueOff val="0"/>
            <a:satOff val="0"/>
            <a:lumOff val="0"/>
            <a:alphaOff val="0"/>
          </a:schemeClr>
        </a:solidFill>
        <a:ln w="12700" cap="flat" cmpd="sng" algn="ctr">
          <a:solidFill>
            <a:schemeClr val="accent1">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sp>
    <dsp:sp modelId="{57D06AAF-A760-4C1E-AB28-58F06DF129B6}">
      <dsp:nvSpPr>
        <dsp:cNvPr id="0" name=""/>
        <dsp:cNvSpPr/>
      </dsp:nvSpPr>
      <dsp:spPr>
        <a:xfrm>
          <a:off x="7592691" y="1757266"/>
          <a:ext cx="1832715" cy="2199258"/>
        </a:xfrm>
        <a:prstGeom prst="roundRect">
          <a:avLst>
            <a:gd name="adj" fmla="val 500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8580" rIns="88900" bIns="0" numCol="1" spcCol="1270" anchor="t" anchorCtr="0">
          <a:noAutofit/>
        </a:bodyPr>
        <a:lstStyle/>
        <a:p>
          <a:pPr marL="0" lvl="0" indent="0" algn="r" defTabSz="889000">
            <a:lnSpc>
              <a:spcPct val="90000"/>
            </a:lnSpc>
            <a:spcBef>
              <a:spcPct val="0"/>
            </a:spcBef>
            <a:spcAft>
              <a:spcPct val="35000"/>
            </a:spcAft>
            <a:buNone/>
          </a:pPr>
          <a:r>
            <a:rPr lang="en-GB" sz="2000" b="1" kern="1200" dirty="0"/>
            <a:t>WHY</a:t>
          </a:r>
        </a:p>
      </dsp:txBody>
      <dsp:txXfrm rot="16200000">
        <a:off x="6874267" y="2475690"/>
        <a:ext cx="1803392" cy="366543"/>
      </dsp:txXfrm>
    </dsp:sp>
    <dsp:sp modelId="{D22F025F-B7C4-4514-B86A-90FE5F7B3D01}">
      <dsp:nvSpPr>
        <dsp:cNvPr id="0" name=""/>
        <dsp:cNvSpPr/>
      </dsp:nvSpPr>
      <dsp:spPr>
        <a:xfrm rot="5400000">
          <a:off x="7440269" y="3504979"/>
          <a:ext cx="323171" cy="274907"/>
        </a:xfrm>
        <a:prstGeom prst="flowChartExtract">
          <a:avLst/>
        </a:prstGeom>
        <a:solidFill>
          <a:schemeClr val="lt1">
            <a:hueOff val="0"/>
            <a:satOff val="0"/>
            <a:lumOff val="0"/>
            <a:alphaOff val="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E188D-E2B6-4646-8596-8FC05BF097E4}">
      <dsp:nvSpPr>
        <dsp:cNvPr id="0" name=""/>
        <dsp:cNvSpPr/>
      </dsp:nvSpPr>
      <dsp:spPr>
        <a:xfrm>
          <a:off x="5100" y="952871"/>
          <a:ext cx="1885332" cy="1555004"/>
        </a:xfrm>
        <a:prstGeom prst="roundRect">
          <a:avLst>
            <a:gd name="adj" fmla="val 10000"/>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Ability to provide professional services</a:t>
          </a:r>
        </a:p>
        <a:p>
          <a:pPr marL="114300" lvl="1" indent="-114300" algn="l" defTabSz="577850">
            <a:lnSpc>
              <a:spcPct val="90000"/>
            </a:lnSpc>
            <a:spcBef>
              <a:spcPct val="0"/>
            </a:spcBef>
            <a:spcAft>
              <a:spcPct val="15000"/>
            </a:spcAft>
            <a:buChar char="•"/>
          </a:pPr>
          <a:r>
            <a:rPr lang="en-GB" sz="1300" kern="1200" dirty="0"/>
            <a:t>Not provide service outside area of knowledge / skill</a:t>
          </a:r>
        </a:p>
      </dsp:txBody>
      <dsp:txXfrm>
        <a:off x="40885" y="988656"/>
        <a:ext cx="1813762" cy="1150219"/>
      </dsp:txXfrm>
    </dsp:sp>
    <dsp:sp modelId="{42496EEE-A108-4E84-B3AD-194A79C9A7C4}">
      <dsp:nvSpPr>
        <dsp:cNvPr id="0" name=""/>
        <dsp:cNvSpPr/>
      </dsp:nvSpPr>
      <dsp:spPr>
        <a:xfrm>
          <a:off x="1024165" y="1177975"/>
          <a:ext cx="2293748" cy="2293748"/>
        </a:xfrm>
        <a:prstGeom prst="leftCircularArrow">
          <a:avLst>
            <a:gd name="adj1" fmla="val 4083"/>
            <a:gd name="adj2" fmla="val 513801"/>
            <a:gd name="adj3" fmla="val 2289312"/>
            <a:gd name="adj4" fmla="val 9024489"/>
            <a:gd name="adj5" fmla="val 4764"/>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108289-521C-4C89-916E-56D616E7C9F6}">
      <dsp:nvSpPr>
        <dsp:cNvPr id="0" name=""/>
        <dsp:cNvSpPr/>
      </dsp:nvSpPr>
      <dsp:spPr>
        <a:xfrm>
          <a:off x="424062" y="2174661"/>
          <a:ext cx="1675850" cy="666430"/>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COMPETENCE</a:t>
          </a:r>
        </a:p>
      </dsp:txBody>
      <dsp:txXfrm>
        <a:off x="443581" y="2194180"/>
        <a:ext cx="1636812" cy="627392"/>
      </dsp:txXfrm>
    </dsp:sp>
    <dsp:sp modelId="{CB488232-3F97-420F-A4F9-0A738156F790}">
      <dsp:nvSpPr>
        <dsp:cNvPr id="0" name=""/>
        <dsp:cNvSpPr/>
      </dsp:nvSpPr>
      <dsp:spPr>
        <a:xfrm>
          <a:off x="2545913" y="952871"/>
          <a:ext cx="1885332" cy="1555004"/>
        </a:xfrm>
        <a:prstGeom prst="roundRect">
          <a:avLst>
            <a:gd name="adj" fmla="val 10000"/>
          </a:avLst>
        </a:prstGeom>
        <a:solidFill>
          <a:schemeClr val="lt1">
            <a:alpha val="90000"/>
            <a:hueOff val="0"/>
            <a:satOff val="0"/>
            <a:lumOff val="0"/>
            <a:alphaOff val="0"/>
          </a:schemeClr>
        </a:solidFill>
        <a:ln w="12700" cap="flat" cmpd="sng" algn="ctr">
          <a:solidFill>
            <a:schemeClr val="accent1">
              <a:shade val="80000"/>
              <a:hueOff val="-38364"/>
              <a:satOff val="1347"/>
              <a:lumOff val="652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Recognising importance of participants</a:t>
          </a:r>
        </a:p>
        <a:p>
          <a:pPr marL="114300" lvl="1" indent="-114300" algn="l" defTabSz="577850">
            <a:lnSpc>
              <a:spcPct val="90000"/>
            </a:lnSpc>
            <a:spcBef>
              <a:spcPct val="0"/>
            </a:spcBef>
            <a:spcAft>
              <a:spcPct val="15000"/>
            </a:spcAft>
            <a:buChar char="•"/>
          </a:pPr>
          <a:r>
            <a:rPr lang="en-GB" sz="1300" kern="1200" dirty="0"/>
            <a:t>Regard paid to peoples rights</a:t>
          </a:r>
        </a:p>
      </dsp:txBody>
      <dsp:txXfrm>
        <a:off x="2581698" y="1321871"/>
        <a:ext cx="1813762" cy="1150219"/>
      </dsp:txXfrm>
    </dsp:sp>
    <dsp:sp modelId="{24D484EF-6F3B-474A-AE43-758446F5F35E}">
      <dsp:nvSpPr>
        <dsp:cNvPr id="0" name=""/>
        <dsp:cNvSpPr/>
      </dsp:nvSpPr>
      <dsp:spPr>
        <a:xfrm>
          <a:off x="3546750" y="-81713"/>
          <a:ext cx="2573244" cy="2573244"/>
        </a:xfrm>
        <a:prstGeom prst="circularArrow">
          <a:avLst>
            <a:gd name="adj1" fmla="val 3640"/>
            <a:gd name="adj2" fmla="val 453122"/>
            <a:gd name="adj3" fmla="val 19371367"/>
            <a:gd name="adj4" fmla="val 12575511"/>
            <a:gd name="adj5" fmla="val 4246"/>
          </a:avLst>
        </a:prstGeom>
        <a:solidFill>
          <a:schemeClr val="accent1">
            <a:shade val="90000"/>
            <a:hueOff val="-57538"/>
            <a:satOff val="54"/>
            <a:lumOff val="818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AA2F624-F35D-40A5-B684-0472302E4AC8}">
      <dsp:nvSpPr>
        <dsp:cNvPr id="0" name=""/>
        <dsp:cNvSpPr/>
      </dsp:nvSpPr>
      <dsp:spPr>
        <a:xfrm>
          <a:off x="2964876" y="619656"/>
          <a:ext cx="1675850" cy="666430"/>
        </a:xfrm>
        <a:prstGeom prst="roundRect">
          <a:avLst>
            <a:gd name="adj" fmla="val 10000"/>
          </a:avLst>
        </a:prstGeom>
        <a:solidFill>
          <a:schemeClr val="accent1">
            <a:shade val="80000"/>
            <a:hueOff val="-38364"/>
            <a:satOff val="1347"/>
            <a:lumOff val="6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RESPECT</a:t>
          </a:r>
        </a:p>
      </dsp:txBody>
      <dsp:txXfrm>
        <a:off x="2984395" y="639175"/>
        <a:ext cx="1636812" cy="627392"/>
      </dsp:txXfrm>
    </dsp:sp>
    <dsp:sp modelId="{8FA6937E-008A-4F5E-A600-80C099C09730}">
      <dsp:nvSpPr>
        <dsp:cNvPr id="0" name=""/>
        <dsp:cNvSpPr/>
      </dsp:nvSpPr>
      <dsp:spPr>
        <a:xfrm>
          <a:off x="5120285" y="952871"/>
          <a:ext cx="1885332" cy="1555004"/>
        </a:xfrm>
        <a:prstGeom prst="roundRect">
          <a:avLst>
            <a:gd name="adj" fmla="val 10000"/>
          </a:avLst>
        </a:prstGeom>
        <a:solidFill>
          <a:schemeClr val="lt1">
            <a:alpha val="90000"/>
            <a:hueOff val="0"/>
            <a:satOff val="0"/>
            <a:lumOff val="0"/>
            <a:alphaOff val="0"/>
          </a:schemeClr>
        </a:solidFill>
        <a:ln w="12700" cap="flat" cmpd="sng" algn="ctr">
          <a:solidFill>
            <a:schemeClr val="accent1">
              <a:shade val="80000"/>
              <a:hueOff val="-76729"/>
              <a:satOff val="2693"/>
              <a:lumOff val="130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Not abusing trust of others, management of influence and duty towards others</a:t>
          </a:r>
        </a:p>
      </dsp:txBody>
      <dsp:txXfrm>
        <a:off x="5156070" y="988656"/>
        <a:ext cx="1813762" cy="1150219"/>
      </dsp:txXfrm>
    </dsp:sp>
    <dsp:sp modelId="{E719DCEF-2021-46B9-B9BB-33EED975B0A2}">
      <dsp:nvSpPr>
        <dsp:cNvPr id="0" name=""/>
        <dsp:cNvSpPr/>
      </dsp:nvSpPr>
      <dsp:spPr>
        <a:xfrm>
          <a:off x="6105792" y="1177975"/>
          <a:ext cx="2293748" cy="2293748"/>
        </a:xfrm>
        <a:prstGeom prst="leftCircularArrow">
          <a:avLst>
            <a:gd name="adj1" fmla="val 4083"/>
            <a:gd name="adj2" fmla="val 513801"/>
            <a:gd name="adj3" fmla="val 2289312"/>
            <a:gd name="adj4" fmla="val 9024489"/>
            <a:gd name="adj5" fmla="val 4764"/>
          </a:avLst>
        </a:prstGeom>
        <a:solidFill>
          <a:schemeClr val="accent1">
            <a:shade val="90000"/>
            <a:hueOff val="-115076"/>
            <a:satOff val="107"/>
            <a:lumOff val="1636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581EAC-A0E6-4C16-9169-3B8AB0D1451C}">
      <dsp:nvSpPr>
        <dsp:cNvPr id="0" name=""/>
        <dsp:cNvSpPr/>
      </dsp:nvSpPr>
      <dsp:spPr>
        <a:xfrm>
          <a:off x="5505689" y="2174661"/>
          <a:ext cx="1675850" cy="666430"/>
        </a:xfrm>
        <a:prstGeom prst="roundRect">
          <a:avLst>
            <a:gd name="adj" fmla="val 10000"/>
          </a:avLst>
        </a:prstGeom>
        <a:solidFill>
          <a:schemeClr val="accent1">
            <a:shade val="80000"/>
            <a:hueOff val="-76729"/>
            <a:satOff val="2693"/>
            <a:lumOff val="13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RESPONSIBILITY</a:t>
          </a:r>
        </a:p>
      </dsp:txBody>
      <dsp:txXfrm>
        <a:off x="5525208" y="2194180"/>
        <a:ext cx="1636812" cy="627392"/>
      </dsp:txXfrm>
    </dsp:sp>
    <dsp:sp modelId="{14A2E1CA-56E0-4D83-9866-D15F336103B0}">
      <dsp:nvSpPr>
        <dsp:cNvPr id="0" name=""/>
        <dsp:cNvSpPr/>
      </dsp:nvSpPr>
      <dsp:spPr>
        <a:xfrm>
          <a:off x="7627540" y="952871"/>
          <a:ext cx="1885332" cy="1555004"/>
        </a:xfrm>
        <a:prstGeom prst="roundRect">
          <a:avLst>
            <a:gd name="adj" fmla="val 10000"/>
          </a:avLst>
        </a:prstGeom>
        <a:solidFill>
          <a:schemeClr val="lt1">
            <a:alpha val="90000"/>
            <a:hueOff val="0"/>
            <a:satOff val="0"/>
            <a:lumOff val="0"/>
            <a:alphaOff val="0"/>
          </a:schemeClr>
        </a:solidFill>
        <a:ln w="12700" cap="flat" cmpd="sng" algn="ctr">
          <a:solidFill>
            <a:schemeClr val="accent1">
              <a:shade val="80000"/>
              <a:hueOff val="-115093"/>
              <a:satOff val="4040"/>
              <a:lumOff val="195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24765" rIns="24765" bIns="2476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Remain objective and open-minded – challenge own behaviour / beliefs</a:t>
          </a:r>
        </a:p>
      </dsp:txBody>
      <dsp:txXfrm>
        <a:off x="7663325" y="1321871"/>
        <a:ext cx="1813762" cy="1150219"/>
      </dsp:txXfrm>
    </dsp:sp>
    <dsp:sp modelId="{4BF0F66E-6DB4-485D-9DC9-A770C18311DD}">
      <dsp:nvSpPr>
        <dsp:cNvPr id="0" name=""/>
        <dsp:cNvSpPr/>
      </dsp:nvSpPr>
      <dsp:spPr>
        <a:xfrm>
          <a:off x="8046503" y="619656"/>
          <a:ext cx="1675850" cy="666430"/>
        </a:xfrm>
        <a:prstGeom prst="roundRect">
          <a:avLst>
            <a:gd name="adj" fmla="val 10000"/>
          </a:avLst>
        </a:prstGeom>
        <a:solidFill>
          <a:schemeClr val="accent1">
            <a:shade val="80000"/>
            <a:hueOff val="-115093"/>
            <a:satOff val="4040"/>
            <a:lumOff val="195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INTEGRITY</a:t>
          </a:r>
        </a:p>
      </dsp:txBody>
      <dsp:txXfrm>
        <a:off x="8066022" y="639175"/>
        <a:ext cx="1636812" cy="627392"/>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9/27/2024</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9/23/2024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Consent – before data collection commences</a:t>
            </a:r>
          </a:p>
          <a:p>
            <a:r>
              <a:rPr lang="en-GB" dirty="0"/>
              <a:t>Deception – need to consider whether the research question can be answered without deception and, if not, then determine whether the potential benefits of the research outweigh the risks to participants.</a:t>
            </a:r>
          </a:p>
          <a:p>
            <a:r>
              <a:rPr lang="en-GB" dirty="0"/>
              <a:t>Right to withdraw – participants should be made aware of their right </a:t>
            </a:r>
            <a:r>
              <a:rPr lang="en-GB" dirty="0" err="1"/>
              <a:t>ti</a:t>
            </a:r>
            <a:r>
              <a:rPr lang="en-GB" dirty="0"/>
              <a:t> withdraw their participation in the study at any time before, during, or after the study (within reason – which again must be explained) – without fear of ANY penalty.</a:t>
            </a:r>
          </a:p>
          <a:p>
            <a:r>
              <a:rPr lang="en-GB" dirty="0"/>
              <a:t>Debriefing – following completion of data collection, participants should be informed of the full aims of the study and research overall. It is also good practice to allow participants to request access to publications that may arise from the data collected, if applicable.</a:t>
            </a:r>
          </a:p>
          <a:p>
            <a:r>
              <a:rPr lang="en-GB" dirty="0"/>
              <a:t>Confidentiality – consider whether the data you collect can be anonymous? If you are having face-to-face discussions with your participants then </a:t>
            </a:r>
            <a:r>
              <a:rPr lang="en-GB" dirty="0" err="1"/>
              <a:t>probablt</a:t>
            </a:r>
            <a:r>
              <a:rPr lang="en-GB" dirty="0"/>
              <a:t> not – but consideration should then be paid to how you are going to remove any identifiable information in the data collected so that your participants cannot be identified. Must also think about how materials are going to be stored (electronically, paper based. Etc) and where these will be stored confidentially. All materials must be stored securely (this includes consent forms) and must consider at what point materials will be destroyed following completion of the study (or whether you gain permission from participants to use the data for other purposes such as teaching or training, for example).</a:t>
            </a:r>
          </a:p>
        </p:txBody>
      </p:sp>
      <p:sp>
        <p:nvSpPr>
          <p:cNvPr id="4" name="Slide Number Placeholder 3"/>
          <p:cNvSpPr>
            <a:spLocks noGrp="1"/>
          </p:cNvSpPr>
          <p:nvPr>
            <p:ph type="sldNum" sz="quarter" idx="5"/>
          </p:nvPr>
        </p:nvSpPr>
        <p:spPr/>
        <p:txBody>
          <a:bodyPr/>
          <a:lstStyle/>
          <a:p>
            <a:fld id="{C37D7554-D10C-4E29-B8E6-BB7111FA614F}" type="slidenum">
              <a:rPr lang="en-US" smtClean="0"/>
              <a:t>14</a:t>
            </a:fld>
            <a:endParaRPr lang="en-US" dirty="0"/>
          </a:p>
        </p:txBody>
      </p:sp>
    </p:spTree>
    <p:extLst>
      <p:ext uri="{BB962C8B-B14F-4D97-AF65-F5344CB8AC3E}">
        <p14:creationId xmlns:p14="http://schemas.microsoft.com/office/powerpoint/2010/main" val="1642947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15</a:t>
            </a:fld>
            <a:endParaRPr lang="en-US" dirty="0"/>
          </a:p>
        </p:txBody>
      </p:sp>
    </p:spTree>
    <p:extLst>
      <p:ext uri="{BB962C8B-B14F-4D97-AF65-F5344CB8AC3E}">
        <p14:creationId xmlns:p14="http://schemas.microsoft.com/office/powerpoint/2010/main" val="2389221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17</a:t>
            </a:fld>
            <a:endParaRPr lang="en-US" dirty="0"/>
          </a:p>
        </p:txBody>
      </p:sp>
    </p:spTree>
    <p:extLst>
      <p:ext uri="{BB962C8B-B14F-4D97-AF65-F5344CB8AC3E}">
        <p14:creationId xmlns:p14="http://schemas.microsoft.com/office/powerpoint/2010/main" val="2343206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18</a:t>
            </a:fld>
            <a:endParaRPr lang="en-US" dirty="0"/>
          </a:p>
        </p:txBody>
      </p:sp>
    </p:spTree>
    <p:extLst>
      <p:ext uri="{BB962C8B-B14F-4D97-AF65-F5344CB8AC3E}">
        <p14:creationId xmlns:p14="http://schemas.microsoft.com/office/powerpoint/2010/main" val="236067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19</a:t>
            </a:fld>
            <a:endParaRPr lang="en-US" dirty="0"/>
          </a:p>
        </p:txBody>
      </p:sp>
    </p:spTree>
    <p:extLst>
      <p:ext uri="{BB962C8B-B14F-4D97-AF65-F5344CB8AC3E}">
        <p14:creationId xmlns:p14="http://schemas.microsoft.com/office/powerpoint/2010/main" val="4240669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20</a:t>
            </a:fld>
            <a:endParaRPr lang="en-US" dirty="0"/>
          </a:p>
        </p:txBody>
      </p:sp>
    </p:spTree>
    <p:extLst>
      <p:ext uri="{BB962C8B-B14F-4D97-AF65-F5344CB8AC3E}">
        <p14:creationId xmlns:p14="http://schemas.microsoft.com/office/powerpoint/2010/main" val="4044192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21</a:t>
            </a:fld>
            <a:endParaRPr lang="en-US" dirty="0"/>
          </a:p>
        </p:txBody>
      </p:sp>
    </p:spTree>
    <p:extLst>
      <p:ext uri="{BB962C8B-B14F-4D97-AF65-F5344CB8AC3E}">
        <p14:creationId xmlns:p14="http://schemas.microsoft.com/office/powerpoint/2010/main" val="468578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22</a:t>
            </a:fld>
            <a:endParaRPr lang="en-US" dirty="0"/>
          </a:p>
        </p:txBody>
      </p:sp>
    </p:spTree>
    <p:extLst>
      <p:ext uri="{BB962C8B-B14F-4D97-AF65-F5344CB8AC3E}">
        <p14:creationId xmlns:p14="http://schemas.microsoft.com/office/powerpoint/2010/main" val="35288594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23</a:t>
            </a:fld>
            <a:endParaRPr lang="en-US" dirty="0"/>
          </a:p>
        </p:txBody>
      </p:sp>
    </p:spTree>
    <p:extLst>
      <p:ext uri="{BB962C8B-B14F-4D97-AF65-F5344CB8AC3E}">
        <p14:creationId xmlns:p14="http://schemas.microsoft.com/office/powerpoint/2010/main" val="3504739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24</a:t>
            </a:fld>
            <a:endParaRPr lang="en-US" dirty="0"/>
          </a:p>
        </p:txBody>
      </p:sp>
    </p:spTree>
    <p:extLst>
      <p:ext uri="{BB962C8B-B14F-4D97-AF65-F5344CB8AC3E}">
        <p14:creationId xmlns:p14="http://schemas.microsoft.com/office/powerpoint/2010/main" val="982328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25</a:t>
            </a:fld>
            <a:endParaRPr lang="en-US" dirty="0"/>
          </a:p>
        </p:txBody>
      </p:sp>
    </p:spTree>
    <p:extLst>
      <p:ext uri="{BB962C8B-B14F-4D97-AF65-F5344CB8AC3E}">
        <p14:creationId xmlns:p14="http://schemas.microsoft.com/office/powerpoint/2010/main" val="3267725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26</a:t>
            </a:fld>
            <a:endParaRPr lang="en-US" dirty="0"/>
          </a:p>
        </p:txBody>
      </p:sp>
    </p:spTree>
    <p:extLst>
      <p:ext uri="{BB962C8B-B14F-4D97-AF65-F5344CB8AC3E}">
        <p14:creationId xmlns:p14="http://schemas.microsoft.com/office/powerpoint/2010/main" val="41618483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27</a:t>
            </a:fld>
            <a:endParaRPr lang="en-US" dirty="0"/>
          </a:p>
        </p:txBody>
      </p:sp>
    </p:spTree>
    <p:extLst>
      <p:ext uri="{BB962C8B-B14F-4D97-AF65-F5344CB8AC3E}">
        <p14:creationId xmlns:p14="http://schemas.microsoft.com/office/powerpoint/2010/main" val="943807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a:lstStyle>
            <a:lvl1pPr marL="0" indent="0" algn="ctr">
              <a:buNone/>
              <a:defRPr/>
            </a:lvl1pPr>
          </a:lstStyle>
          <a:p>
            <a:r>
              <a:rPr lang="en-US" dirty="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a:r>
              <a:rPr lang="en-US"/>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anchor="ctr"/>
          <a:lstStyle>
            <a:lvl1pPr marL="0" indent="0">
              <a:lnSpc>
                <a:spcPct val="80000"/>
              </a:lnSpc>
              <a:spcBef>
                <a:spcPts val="0"/>
              </a:spcBef>
              <a:buNone/>
              <a:defRPr sz="1600" cap="all" spc="100" baseline="0">
                <a:solidFill>
                  <a:schemeClr val="accent1"/>
                </a:solidFill>
                <a:latin typeface="+mn-lt"/>
              </a:defRPr>
            </a:lvl1pPr>
          </a:lstStyle>
          <a:p>
            <a:pPr lvl="0"/>
            <a:r>
              <a:rPr lang="en-US"/>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anchor="ctr"/>
          <a:lstStyle>
            <a:lvl1pPr>
              <a:lnSpc>
                <a:spcPct val="80000"/>
              </a:lnSpc>
              <a:defRPr sz="5000" spc="100" baseline="0">
                <a:solidFill>
                  <a:schemeClr val="accent5">
                    <a:lumMod val="20000"/>
                    <a:lumOff val="80000"/>
                  </a:schemeClr>
                </a:solidFill>
              </a:defRPr>
            </a:lvl1pPr>
          </a:lstStyle>
          <a:p>
            <a:r>
              <a:rPr lang="en-US" dirty="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a:lstStyle>
            <a:lvl1pPr>
              <a:defRPr>
                <a:solidFill>
                  <a:schemeClr val="accent5">
                    <a:lumMod val="20000"/>
                    <a:lumOff val="80000"/>
                  </a:schemeClr>
                </a:solidFill>
              </a:defRPr>
            </a:lvl1pPr>
          </a:lstStyle>
          <a:p>
            <a:r>
              <a:rPr lang="en-US" dirty="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anchor="ctr"/>
          <a:lstStyle>
            <a:lvl1pPr marL="0" indent="0">
              <a:lnSpc>
                <a:spcPct val="80000"/>
              </a:lnSpc>
              <a:spcBef>
                <a:spcPts val="0"/>
              </a:spcBef>
              <a:buNone/>
              <a:defRPr sz="1600" b="1" spc="100" baseline="0">
                <a:solidFill>
                  <a:schemeClr val="accent1"/>
                </a:solidFill>
                <a:latin typeface="+mj-lt"/>
              </a:defRPr>
            </a:lvl1pPr>
          </a:lstStyle>
          <a:p>
            <a:pPr lvl="0"/>
            <a:r>
              <a:rPr lang="en-US"/>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a:lstStyle>
            <a:lvl1pPr marL="0" indent="0">
              <a:lnSpc>
                <a:spcPct val="150000"/>
              </a:lnSpc>
              <a:spcBef>
                <a:spcPts val="0"/>
              </a:spcBef>
              <a:spcAft>
                <a:spcPts val="1000"/>
              </a:spcAft>
              <a:buNone/>
              <a:defRPr sz="1400" spc="100" baseline="0"/>
            </a:lvl1pPr>
          </a:lstStyle>
          <a:p>
            <a:pPr lvl="0"/>
            <a:r>
              <a:rPr lang="en-US"/>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anchor="ctr"/>
          <a:lstStyle>
            <a:lvl1pPr algn="r">
              <a:defRPr lang="en-US" sz="2400" spc="100" baseline="0">
                <a:solidFill>
                  <a:schemeClr val="accent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a:lstStyle>
            <a:lvl1pPr marL="0" indent="0" algn="ctr">
              <a:buNone/>
              <a:defRPr/>
            </a:lvl1pPr>
          </a:lstStyle>
          <a:p>
            <a:r>
              <a:rPr lang="en-US" dirty="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a:lstStyle>
            <a:lvl1pPr>
              <a:defRPr>
                <a:solidFill>
                  <a:schemeClr val="accent1"/>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a:lstStyle>
            <a:lvl1pPr marL="0" indent="0" algn="ctr">
              <a:buNone/>
              <a:defRPr/>
            </a:lvl1pPr>
          </a:lstStyle>
          <a:p>
            <a:r>
              <a:rPr lang="en-US" dirty="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a:lstStyle/>
          <a:p>
            <a:r>
              <a:rPr lang="en-US" dirty="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a:lstStyle>
            <a:lvl1pPr algn="l">
              <a:defRPr>
                <a:solidFill>
                  <a:schemeClr val="bg1"/>
                </a:solidFill>
              </a:defRPr>
            </a:lvl1pPr>
          </a:lstStyle>
          <a:p>
            <a:r>
              <a:rPr lang="en-US" dirty="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a:lstStyle>
            <a:lvl1pPr>
              <a:defRPr>
                <a:solidFill>
                  <a:schemeClr val="bg1"/>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a:lstStyle>
            <a:lvl1pPr>
              <a:defRPr>
                <a:solidFill>
                  <a:schemeClr val="bg1">
                    <a:lumMod val="95000"/>
                  </a:schemeClr>
                </a:solidFill>
              </a:defRPr>
            </a:lvl1pPr>
          </a:lstStyle>
          <a:p>
            <a:r>
              <a:rPr lang="en-US" dirty="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a:lstStyle>
            <a:lvl1pPr>
              <a:defRPr>
                <a:solidFill>
                  <a:schemeClr val="bg1">
                    <a:lumMod val="95000"/>
                  </a:schemeClr>
                </a:solidFill>
              </a:defRPr>
            </a:lvl1pPr>
          </a:lstStyle>
          <a:p>
            <a:r>
              <a:rPr lang="en-US" dirty="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a:lstStyle>
            <a:lvl1pPr>
              <a:defRPr>
                <a:solidFill>
                  <a:schemeClr val="bg1">
                    <a:lumMod val="95000"/>
                  </a:schemeClr>
                </a:solidFill>
              </a:defRPr>
            </a:lvl1pPr>
          </a:lstStyle>
          <a:p>
            <a:fld id="{18D65601-5AE2-46FC-B138-694DDD2B510D}" type="slidenum">
              <a:rPr lang="en-US" smtClean="0"/>
              <a:pPr/>
              <a:t>‹#›</a:t>
            </a:fld>
            <a:endParaRPr lang="en-US" dirty="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anchor="ctr"/>
          <a:lstStyle>
            <a:lvl1pPr marL="0" indent="0" algn="l">
              <a:lnSpc>
                <a:spcPct val="125000"/>
              </a:lnSpc>
              <a:spcBef>
                <a:spcPts val="0"/>
              </a:spcBef>
              <a:buNone/>
              <a:defRPr sz="3200" i="1" spc="100" baseline="0">
                <a:solidFill>
                  <a:schemeClr val="bg1"/>
                </a:solidFill>
                <a:latin typeface="+mj-lt"/>
              </a:defRPr>
            </a:lvl1pPr>
          </a:lstStyle>
          <a:p>
            <a:pPr lvl="0"/>
            <a:r>
              <a:rPr lang="en-US"/>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a:lstStyle>
            <a:lvl1pPr algn="r">
              <a:defRPr lang="en-US" sz="1800" spc="100" baseline="0">
                <a:solidFill>
                  <a:schemeClr val="bg1"/>
                </a:solidFill>
                <a:latin typeface="+mn-lt"/>
                <a:ea typeface="+mn-ea"/>
                <a:cs typeface="+mn-cs"/>
              </a:defRPr>
            </a:lvl1pPr>
          </a:lstStyle>
          <a:p>
            <a:pPr marL="0" lvl="0" indent="0" algn="r">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a:lstStyle>
            <a:lvl1pPr>
              <a:defRPr>
                <a:solidFill>
                  <a:schemeClr val="accent6">
                    <a:lumMod val="75000"/>
                  </a:schemeClr>
                </a:solidFill>
              </a:defRPr>
            </a:lvl1pPr>
          </a:lstStyle>
          <a:p>
            <a:r>
              <a:rPr lang="en-US" dirty="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anchor="ctr"/>
          <a:lstStyle>
            <a:lvl1pPr algn="r">
              <a:defRPr lang="en-US" sz="2400" spc="100" baseline="0">
                <a:solidFill>
                  <a:schemeClr val="bg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a:lstStyle/>
          <a:p>
            <a:r>
              <a:rPr lang="en-US" dirty="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a:lstStyle/>
          <a:p>
            <a:r>
              <a:rPr lang="en-US" dirty="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a:lstStyle>
            <a:lvl1pPr marL="0" indent="0">
              <a:lnSpc>
                <a:spcPct val="100000"/>
              </a:lnSpc>
              <a:spcBef>
                <a:spcPts val="0"/>
              </a:spcBef>
              <a:spcAft>
                <a:spcPts val="1200"/>
              </a:spcAft>
              <a:buNone/>
              <a:defRPr sz="1400" spc="100" baseline="0">
                <a:solidFill>
                  <a:schemeClr val="bg1"/>
                </a:solidFill>
              </a:defRPr>
            </a:lvl1pPr>
          </a:lstStyle>
          <a:p>
            <a:pPr lvl="0"/>
            <a:r>
              <a:rPr lang="en-US"/>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anchor="ctr"/>
          <a:lstStyle>
            <a:lvl1pPr>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a:lstStyle/>
          <a:p>
            <a:r>
              <a:rPr lang="en-US" dirty="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anchor="ctr"/>
          <a:lstStyle>
            <a:lvl1pPr marL="0" indent="0" algn="ctr">
              <a:buNone/>
              <a:defRPr sz="2000" cap="all" spc="100" baseline="0">
                <a:solidFill>
                  <a:schemeClr val="accent5">
                    <a:lumMod val="50000"/>
                  </a:schemeClr>
                </a:solidFill>
                <a:latin typeface="+mj-lt"/>
              </a:defRPr>
            </a:lvl1pPr>
          </a:lstStyle>
          <a:p>
            <a:pPr lvl="0"/>
            <a:r>
              <a:rPr lang="en-US"/>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anchor="ctr"/>
          <a:lstStyle>
            <a:lvl1pPr marL="0" indent="0" algn="ctr">
              <a:buNone/>
              <a:defRPr sz="2000" cap="all" spc="100" baseline="0">
                <a:solidFill>
                  <a:schemeClr val="accent5">
                    <a:lumMod val="50000"/>
                  </a:schemeClr>
                </a:solidFill>
                <a:latin typeface="+mj-lt"/>
              </a:defRPr>
            </a:lvl1pPr>
          </a:lstStyle>
          <a:p>
            <a:pPr lvl="0"/>
            <a:r>
              <a:rPr lang="en-US"/>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anchor="b"/>
          <a:lstStyle>
            <a:lvl1pPr marL="0" indent="0" algn="ctr">
              <a:lnSpc>
                <a:spcPct val="100000"/>
              </a:lnSpc>
              <a:spcBef>
                <a:spcPts val="0"/>
              </a:spcBef>
              <a:buNone/>
              <a:defRPr sz="1400" b="1" cap="none" spc="100" baseline="0">
                <a:solidFill>
                  <a:schemeClr val="accent6"/>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anchor="ctr"/>
          <a:lstStyle>
            <a:lvl1pPr algn="r">
              <a:lnSpc>
                <a:spcPct val="125000"/>
              </a:lnSpc>
              <a:defRPr lang="en-US" sz="2400" spc="100" baseline="0">
                <a:solidFill>
                  <a:schemeClr val="accent1"/>
                </a:solidFill>
                <a:ea typeface="+mn-ea"/>
                <a:cs typeface="+mn-cs"/>
              </a:defRPr>
            </a:lvl1pPr>
          </a:lstStyle>
          <a:p>
            <a:pPr marL="0" lvl="0" indent="0" algn="r">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accent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lvl1pPr>
              <a:defRPr>
                <a:solidFill>
                  <a:schemeClr val="bg1"/>
                </a:solidFill>
              </a:defRPr>
            </a:lvl1pPr>
          </a:lstStyle>
          <a:p>
            <a:fld id="{18D65601-5AE2-46FC-B138-694DDD2B510D}" type="slidenum">
              <a:rPr lang="en-US" smtClean="0"/>
              <a:pPr/>
              <a:t>‹#›</a:t>
            </a:fld>
            <a:endParaRPr lang="en-US" dirty="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anchor="ctr"/>
          <a:lstStyle>
            <a:lvl1pPr algn="l">
              <a:lnSpc>
                <a:spcPct val="100000"/>
              </a:lnSpc>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a:lstStyle>
            <a:lvl1pPr marL="0" indent="0">
              <a:lnSpc>
                <a:spcPct val="150000"/>
              </a:lnSpc>
              <a:spcBef>
                <a:spcPts val="0"/>
              </a:spcBef>
              <a:spcAft>
                <a:spcPts val="1200"/>
              </a:spcAft>
              <a:buNone/>
              <a:defRPr sz="1400" spc="100" baseline="0">
                <a:solidFill>
                  <a:schemeClr val="bg1"/>
                </a:solidFill>
              </a:defRPr>
            </a:lvl1pPr>
          </a:lstStyle>
          <a:p>
            <a:pPr lvl="0"/>
            <a:r>
              <a:rPr lang="en-US"/>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anchor="ctr"/>
          <a:lstStyle>
            <a:lvl1pPr>
              <a:lnSpc>
                <a:spcPct val="100000"/>
              </a:lnSpc>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a:lstStyle>
            <a:lvl1pPr marL="0" indent="0">
              <a:lnSpc>
                <a:spcPct val="125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r>
              <a:rPr lang="en-US" dirty="0"/>
              <a:t>8/05/20XX</a:t>
            </a:r>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r>
              <a:rPr lang="en-US" dirty="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fld id="{18D65601-5AE2-46FC-B138-694DDD2B510D}" type="slidenum">
              <a:rPr lang="en-US" smtClean="0"/>
              <a:pPr/>
              <a:t>‹#›</a:t>
            </a:fld>
            <a:endParaRPr lang="en-US" dirty="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914400"/>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3.png"/><Relationship Id="rId7"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4.svg"/><Relationship Id="rId9" Type="http://schemas.openxmlformats.org/officeDocument/2006/relationships/image" Target="../media/image17.png"/></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pplied Qualitative Interviewing Methods: Online - (1 day) | Online |  Workshop November 2022: Applied Qualitative Interviewing: Online | ACSPRI">
            <a:extLst>
              <a:ext uri="{FF2B5EF4-FFF2-40B4-BE49-F238E27FC236}">
                <a16:creationId xmlns:a16="http://schemas.microsoft.com/office/drawing/2014/main" id="{597BF165-8A9B-0410-9A82-DD04DDA5832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47002" y="292894"/>
            <a:ext cx="7727196" cy="6007894"/>
          </a:xfrm>
          <a:prstGeom prst="rect">
            <a:avLst/>
          </a:prstGeom>
          <a:solidFill>
            <a:srgbClr val="FFFFFF"/>
          </a:solidFill>
        </p:spPr>
      </p:pic>
      <p:sp>
        <p:nvSpPr>
          <p:cNvPr id="1035" name="Slide Number Placeholder 3">
            <a:extLst>
              <a:ext uri="{FF2B5EF4-FFF2-40B4-BE49-F238E27FC236}">
                <a16:creationId xmlns:a16="http://schemas.microsoft.com/office/drawing/2014/main" id="{ED5763D4-ED78-6CED-3237-B9E683AD8FAC}"/>
              </a:ext>
            </a:extLst>
          </p:cNvPr>
          <p:cNvSpPr>
            <a:spLocks noGrp="1"/>
          </p:cNvSpPr>
          <p:nvPr>
            <p:ph type="sldNum" sz="quarter" idx="12"/>
          </p:nvPr>
        </p:nvSpPr>
        <p:spPr>
          <a:xfrm>
            <a:off x="8610600" y="6356350"/>
            <a:ext cx="2743200" cy="365125"/>
          </a:xfrm>
        </p:spPr>
        <p:txBody>
          <a:bodyPr/>
          <a:lstStyle/>
          <a:p>
            <a:pPr>
              <a:spcAft>
                <a:spcPts val="600"/>
              </a:spcAft>
            </a:pPr>
            <a:fld id="{18D65601-5AE2-46FC-B138-694DDD2B510D}" type="slidenum">
              <a:rPr lang="en-US" smtClean="0"/>
              <a:pPr>
                <a:spcAft>
                  <a:spcPts val="600"/>
                </a:spcAft>
              </a:pPr>
              <a:t>1</a:t>
            </a:fld>
            <a:endParaRPr lang="en-US"/>
          </a:p>
        </p:txBody>
      </p:sp>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1008686" y="1516597"/>
            <a:ext cx="3980182" cy="2748222"/>
          </a:xfrm>
        </p:spPr>
        <p:txBody>
          <a:bodyPr anchor="ctr">
            <a:normAutofit/>
          </a:bodyPr>
          <a:lstStyle/>
          <a:p>
            <a:pPr algn="ctr"/>
            <a:r>
              <a:rPr lang="en-US" sz="4000" dirty="0"/>
              <a:t>Qualitative Research:</a:t>
            </a:r>
            <a:br>
              <a:rPr lang="en-US" sz="4000" dirty="0"/>
            </a:br>
            <a:r>
              <a:rPr lang="en-US" sz="4000" dirty="0"/>
              <a:t>Recap</a:t>
            </a:r>
          </a:p>
        </p:txBody>
      </p:sp>
      <p:sp>
        <p:nvSpPr>
          <p:cNvPr id="4" name="Content Placeholder 3">
            <a:extLst>
              <a:ext uri="{FF2B5EF4-FFF2-40B4-BE49-F238E27FC236}">
                <a16:creationId xmlns:a16="http://schemas.microsoft.com/office/drawing/2014/main" id="{527EC71D-B4B6-4A93-E234-044C0331BD2E}"/>
              </a:ext>
            </a:extLst>
          </p:cNvPr>
          <p:cNvSpPr>
            <a:spLocks noGrp="1"/>
          </p:cNvSpPr>
          <p:nvPr>
            <p:ph sz="quarter" idx="16"/>
          </p:nvPr>
        </p:nvSpPr>
        <p:spPr>
          <a:xfrm>
            <a:off x="941377" y="5522256"/>
            <a:ext cx="4114800" cy="671375"/>
          </a:xfrm>
        </p:spPr>
        <p:txBody>
          <a:bodyPr/>
          <a:lstStyle/>
          <a:p>
            <a:pPr algn="ctr"/>
            <a:r>
              <a:rPr lang="en-GB" sz="2400" dirty="0"/>
              <a:t>Stacey Coleman</a:t>
            </a:r>
          </a:p>
        </p:txBody>
      </p:sp>
    </p:spTree>
    <p:extLst>
      <p:ext uri="{BB962C8B-B14F-4D97-AF65-F5344CB8AC3E}">
        <p14:creationId xmlns:p14="http://schemas.microsoft.com/office/powerpoint/2010/main" val="140119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1017111" y="679906"/>
            <a:ext cx="7659913" cy="469476"/>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sz="3600" noProof="0" dirty="0"/>
              <a:t>Qualitative and Quantitative Data </a:t>
            </a:r>
          </a:p>
        </p:txBody>
      </p:sp>
      <p:sp>
        <p:nvSpPr>
          <p:cNvPr id="19" name="Content Placeholder 18">
            <a:extLst>
              <a:ext uri="{FF2B5EF4-FFF2-40B4-BE49-F238E27FC236}">
                <a16:creationId xmlns:a16="http://schemas.microsoft.com/office/drawing/2014/main" id="{544C4064-B69B-4ECE-8110-639CB21C9067}"/>
              </a:ext>
            </a:extLst>
          </p:cNvPr>
          <p:cNvSpPr>
            <a:spLocks noGrp="1"/>
          </p:cNvSpPr>
          <p:nvPr>
            <p:ph sz="quarter" idx="15"/>
          </p:nvPr>
        </p:nvSpPr>
        <p:spPr>
          <a:xfrm>
            <a:off x="1017111" y="4697637"/>
            <a:ext cx="4606159" cy="1480457"/>
          </a:xfrm>
          <a:ln w="19050">
            <a:solidFill>
              <a:srgbClr val="7030A0"/>
            </a:solidFill>
          </a:ln>
        </p:spPr>
        <p:txBody>
          <a:bodyPr/>
          <a:lstStyle/>
          <a:p>
            <a:r>
              <a:rPr lang="en-GB" sz="2000" dirty="0"/>
              <a:t>Numbers</a:t>
            </a:r>
          </a:p>
          <a:p>
            <a:r>
              <a:rPr lang="en-GB" sz="2000" dirty="0"/>
              <a:t>Categories / Continuous</a:t>
            </a:r>
          </a:p>
          <a:p>
            <a:r>
              <a:rPr lang="en-GB" sz="2000" dirty="0"/>
              <a:t>Nominal, Ordinal, Interval, Ratio</a:t>
            </a:r>
            <a:endParaRPr lang="en-ZA" sz="2000" dirty="0"/>
          </a:p>
        </p:txBody>
      </p:sp>
      <p:sp>
        <p:nvSpPr>
          <p:cNvPr id="4" name="Footer Placeholder 3">
            <a:extLst>
              <a:ext uri="{FF2B5EF4-FFF2-40B4-BE49-F238E27FC236}">
                <a16:creationId xmlns:a16="http://schemas.microsoft.com/office/drawing/2014/main" id="{B402CEE3-4E08-4106-AC43-0E32E79CAB07}"/>
              </a:ext>
            </a:extLst>
          </p:cNvPr>
          <p:cNvSpPr>
            <a:spLocks noGrp="1"/>
          </p:cNvSpPr>
          <p:nvPr>
            <p:ph type="ftr" sz="quarter" idx="11"/>
          </p:nvPr>
        </p:nvSpPr>
        <p:spPr>
          <a:xfrm>
            <a:off x="6519230" y="6356350"/>
            <a:ext cx="3152912" cy="365125"/>
          </a:xfrm>
        </p:spPr>
        <p:txBody>
          <a:bodyPr/>
          <a:lstStyle/>
          <a:p>
            <a:r>
              <a:rPr lang="en-US" dirty="0"/>
              <a:t>Conference Presentation</a:t>
            </a:r>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2</a:t>
            </a:fld>
            <a:endParaRPr lang="en-US" dirty="0"/>
          </a:p>
        </p:txBody>
      </p:sp>
      <p:sp>
        <p:nvSpPr>
          <p:cNvPr id="9" name="Content Placeholder 18">
            <a:extLst>
              <a:ext uri="{FF2B5EF4-FFF2-40B4-BE49-F238E27FC236}">
                <a16:creationId xmlns:a16="http://schemas.microsoft.com/office/drawing/2014/main" id="{3F0C66CD-C7C0-0AE7-A3C5-6B6CD3459996}"/>
              </a:ext>
            </a:extLst>
          </p:cNvPr>
          <p:cNvSpPr txBox="1">
            <a:spLocks/>
          </p:cNvSpPr>
          <p:nvPr/>
        </p:nvSpPr>
        <p:spPr>
          <a:xfrm>
            <a:off x="7435301" y="4817380"/>
            <a:ext cx="2483446" cy="469477"/>
          </a:xfrm>
          <a:prstGeom prst="rect">
            <a:avLst/>
          </a:prstGeom>
          <a:ln w="19050">
            <a:solidFill>
              <a:srgbClr val="CC00CC"/>
            </a:solidFill>
          </a:ln>
        </p:spPr>
        <p:txBody>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400" kern="1200" spc="1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Free text / words</a:t>
            </a:r>
            <a:endParaRPr lang="en-ZA" sz="2000" dirty="0"/>
          </a:p>
        </p:txBody>
      </p:sp>
      <p:sp>
        <p:nvSpPr>
          <p:cNvPr id="10" name="Content Placeholder 18">
            <a:extLst>
              <a:ext uri="{FF2B5EF4-FFF2-40B4-BE49-F238E27FC236}">
                <a16:creationId xmlns:a16="http://schemas.microsoft.com/office/drawing/2014/main" id="{D9449D57-9D2A-65BE-8318-7B87E9D65ACC}"/>
              </a:ext>
            </a:extLst>
          </p:cNvPr>
          <p:cNvSpPr txBox="1">
            <a:spLocks/>
          </p:cNvSpPr>
          <p:nvPr/>
        </p:nvSpPr>
        <p:spPr>
          <a:xfrm>
            <a:off x="7435301" y="5557608"/>
            <a:ext cx="2483446" cy="469477"/>
          </a:xfrm>
          <a:prstGeom prst="rect">
            <a:avLst/>
          </a:prstGeom>
          <a:ln w="19050">
            <a:solidFill>
              <a:srgbClr val="CC00CC"/>
            </a:solidFill>
          </a:ln>
        </p:spPr>
        <p:txBody>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1400" kern="1200" spc="1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Photos / Videos</a:t>
            </a:r>
            <a:endParaRPr lang="en-ZA" sz="2000" dirty="0"/>
          </a:p>
        </p:txBody>
      </p:sp>
      <p:sp>
        <p:nvSpPr>
          <p:cNvPr id="11" name="TextBox 10">
            <a:extLst>
              <a:ext uri="{FF2B5EF4-FFF2-40B4-BE49-F238E27FC236}">
                <a16:creationId xmlns:a16="http://schemas.microsoft.com/office/drawing/2014/main" id="{396DF513-AA5B-FE70-B70A-8F1CC93E448E}"/>
              </a:ext>
            </a:extLst>
          </p:cNvPr>
          <p:cNvSpPr txBox="1"/>
          <p:nvPr/>
        </p:nvSpPr>
        <p:spPr>
          <a:xfrm>
            <a:off x="1240971" y="2148695"/>
            <a:ext cx="2220686" cy="461665"/>
          </a:xfrm>
          <a:prstGeom prst="rect">
            <a:avLst/>
          </a:prstGeom>
          <a:noFill/>
        </p:spPr>
        <p:txBody>
          <a:bodyPr wrap="square" rtlCol="0">
            <a:spAutoFit/>
          </a:bodyPr>
          <a:lstStyle/>
          <a:p>
            <a:r>
              <a:rPr lang="en-GB" sz="2400" b="1" dirty="0">
                <a:solidFill>
                  <a:schemeClr val="accent1">
                    <a:lumMod val="75000"/>
                  </a:schemeClr>
                </a:solidFill>
                <a:latin typeface="+mj-lt"/>
                <a:cs typeface="Arial" panose="020B0604020202020204" pitchFamily="34" charset="0"/>
              </a:rPr>
              <a:t>Quantitative</a:t>
            </a:r>
          </a:p>
        </p:txBody>
      </p:sp>
      <p:sp>
        <p:nvSpPr>
          <p:cNvPr id="12" name="TextBox 11">
            <a:extLst>
              <a:ext uri="{FF2B5EF4-FFF2-40B4-BE49-F238E27FC236}">
                <a16:creationId xmlns:a16="http://schemas.microsoft.com/office/drawing/2014/main" id="{D730DDF3-7D4F-84DF-5288-D8E9CF2E3595}"/>
              </a:ext>
            </a:extLst>
          </p:cNvPr>
          <p:cNvSpPr txBox="1"/>
          <p:nvPr/>
        </p:nvSpPr>
        <p:spPr>
          <a:xfrm>
            <a:off x="7162799" y="2148695"/>
            <a:ext cx="2220686" cy="461665"/>
          </a:xfrm>
          <a:prstGeom prst="rect">
            <a:avLst/>
          </a:prstGeom>
          <a:noFill/>
        </p:spPr>
        <p:txBody>
          <a:bodyPr wrap="square" rtlCol="0">
            <a:spAutoFit/>
          </a:bodyPr>
          <a:lstStyle/>
          <a:p>
            <a:r>
              <a:rPr lang="en-GB" sz="2400" b="1" dirty="0">
                <a:solidFill>
                  <a:srgbClr val="CC00CC"/>
                </a:solidFill>
                <a:latin typeface="+mj-lt"/>
                <a:cs typeface="Arial" panose="020B0604020202020204" pitchFamily="34" charset="0"/>
              </a:rPr>
              <a:t>Qualitative</a:t>
            </a:r>
          </a:p>
        </p:txBody>
      </p:sp>
      <p:cxnSp>
        <p:nvCxnSpPr>
          <p:cNvPr id="14" name="Straight Arrow Connector 13">
            <a:extLst>
              <a:ext uri="{FF2B5EF4-FFF2-40B4-BE49-F238E27FC236}">
                <a16:creationId xmlns:a16="http://schemas.microsoft.com/office/drawing/2014/main" id="{F88EEA15-8810-CD23-0AC3-A8345127AD2C}"/>
              </a:ext>
            </a:extLst>
          </p:cNvPr>
          <p:cNvCxnSpPr/>
          <p:nvPr/>
        </p:nvCxnSpPr>
        <p:spPr>
          <a:xfrm>
            <a:off x="1937657" y="2623457"/>
            <a:ext cx="0" cy="1817914"/>
          </a:xfrm>
          <a:prstGeom prst="straightConnector1">
            <a:avLst/>
          </a:prstGeom>
          <a:ln w="190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666EF9A-60DB-DC4C-504F-9E5216FAD693}"/>
              </a:ext>
            </a:extLst>
          </p:cNvPr>
          <p:cNvCxnSpPr/>
          <p:nvPr/>
        </p:nvCxnSpPr>
        <p:spPr>
          <a:xfrm>
            <a:off x="7913915" y="2623457"/>
            <a:ext cx="0" cy="1817914"/>
          </a:xfrm>
          <a:prstGeom prst="straightConnector1">
            <a:avLst/>
          </a:prstGeom>
          <a:ln w="19050">
            <a:solidFill>
              <a:srgbClr val="CC00CC"/>
            </a:solidFill>
            <a:tailEnd type="triangle"/>
          </a:ln>
        </p:spPr>
        <p:style>
          <a:lnRef idx="1">
            <a:schemeClr val="accent1"/>
          </a:lnRef>
          <a:fillRef idx="0">
            <a:schemeClr val="accent1"/>
          </a:fillRef>
          <a:effectRef idx="0">
            <a:schemeClr val="accent1"/>
          </a:effectRef>
          <a:fontRef idx="minor">
            <a:schemeClr val="tx1"/>
          </a:fontRef>
        </p:style>
      </p:cxnSp>
      <p:sp>
        <p:nvSpPr>
          <p:cNvPr id="16" name="Speech Bubble: Oval 15">
            <a:extLst>
              <a:ext uri="{FF2B5EF4-FFF2-40B4-BE49-F238E27FC236}">
                <a16:creationId xmlns:a16="http://schemas.microsoft.com/office/drawing/2014/main" id="{41900509-FE9F-27AC-8CA9-D1D63F4A46E2}"/>
              </a:ext>
            </a:extLst>
          </p:cNvPr>
          <p:cNvSpPr/>
          <p:nvPr/>
        </p:nvSpPr>
        <p:spPr>
          <a:xfrm>
            <a:off x="3668486" y="2368641"/>
            <a:ext cx="2373082" cy="950257"/>
          </a:xfrm>
          <a:prstGeom prst="wedgeEllipseCallout">
            <a:avLst>
              <a:gd name="adj1" fmla="val -107072"/>
              <a:gd name="adj2" fmla="val 15529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NUMBERS</a:t>
            </a:r>
            <a:r>
              <a:rPr lang="en-GB" dirty="0"/>
              <a:t> are the data</a:t>
            </a:r>
          </a:p>
        </p:txBody>
      </p:sp>
      <p:sp>
        <p:nvSpPr>
          <p:cNvPr id="17" name="Speech Bubble: Oval 16">
            <a:extLst>
              <a:ext uri="{FF2B5EF4-FFF2-40B4-BE49-F238E27FC236}">
                <a16:creationId xmlns:a16="http://schemas.microsoft.com/office/drawing/2014/main" id="{E2F849C1-B80F-3409-E373-CA53A38499B4}"/>
              </a:ext>
            </a:extLst>
          </p:cNvPr>
          <p:cNvSpPr/>
          <p:nvPr/>
        </p:nvSpPr>
        <p:spPr>
          <a:xfrm>
            <a:off x="4409513" y="3483531"/>
            <a:ext cx="2427514" cy="1049473"/>
          </a:xfrm>
          <a:prstGeom prst="wedgeEllipseCallout">
            <a:avLst>
              <a:gd name="adj1" fmla="val -130698"/>
              <a:gd name="adj2" fmla="val 31382"/>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Objective</a:t>
            </a:r>
          </a:p>
        </p:txBody>
      </p:sp>
      <p:sp>
        <p:nvSpPr>
          <p:cNvPr id="20" name="Speech Bubble: Oval 19">
            <a:extLst>
              <a:ext uri="{FF2B5EF4-FFF2-40B4-BE49-F238E27FC236}">
                <a16:creationId xmlns:a16="http://schemas.microsoft.com/office/drawing/2014/main" id="{7B892192-8831-D70A-94E6-52887C1AF066}"/>
              </a:ext>
            </a:extLst>
          </p:cNvPr>
          <p:cNvSpPr/>
          <p:nvPr/>
        </p:nvSpPr>
        <p:spPr>
          <a:xfrm>
            <a:off x="9525000" y="1904398"/>
            <a:ext cx="2373082" cy="950257"/>
          </a:xfrm>
          <a:prstGeom prst="wedgeEllipseCallout">
            <a:avLst>
              <a:gd name="adj1" fmla="val -63494"/>
              <a:gd name="adj2" fmla="val 80829"/>
            </a:avLst>
          </a:prstGeom>
          <a:solidFill>
            <a:srgbClr val="FFCCFF"/>
          </a:solidFill>
          <a:ln>
            <a:solidFill>
              <a:srgbClr val="CC00CC"/>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b="1" dirty="0"/>
              <a:t>DISCOURSE </a:t>
            </a:r>
            <a:r>
              <a:rPr lang="en-GB" dirty="0"/>
              <a:t>is the data</a:t>
            </a:r>
          </a:p>
        </p:txBody>
      </p:sp>
      <p:sp>
        <p:nvSpPr>
          <p:cNvPr id="21" name="Speech Bubble: Oval 20">
            <a:extLst>
              <a:ext uri="{FF2B5EF4-FFF2-40B4-BE49-F238E27FC236}">
                <a16:creationId xmlns:a16="http://schemas.microsoft.com/office/drawing/2014/main" id="{2178CF19-0287-69EF-AD04-00698445E3DE}"/>
              </a:ext>
            </a:extLst>
          </p:cNvPr>
          <p:cNvSpPr/>
          <p:nvPr/>
        </p:nvSpPr>
        <p:spPr>
          <a:xfrm>
            <a:off x="9417737" y="3449019"/>
            <a:ext cx="2373082" cy="950257"/>
          </a:xfrm>
          <a:prstGeom prst="wedgeEllipseCallout">
            <a:avLst>
              <a:gd name="adj1" fmla="val -84136"/>
              <a:gd name="adj2" fmla="val -56638"/>
            </a:avLst>
          </a:prstGeom>
          <a:solidFill>
            <a:srgbClr val="FFCCFF"/>
          </a:solidFill>
          <a:ln>
            <a:solidFill>
              <a:srgbClr val="CC00CC"/>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Can be highly subjective</a:t>
            </a:r>
          </a:p>
        </p:txBody>
      </p:sp>
    </p:spTree>
    <p:extLst>
      <p:ext uri="{BB962C8B-B14F-4D97-AF65-F5344CB8AC3E}">
        <p14:creationId xmlns:p14="http://schemas.microsoft.com/office/powerpoint/2010/main" val="303726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500"/>
                                        <p:tgtEl>
                                          <p:spTgt spid="10"/>
                                        </p:tgtEl>
                                      </p:cBhvr>
                                    </p:animEffect>
                                  </p:childTnLst>
                                </p:cTn>
                              </p:par>
                              <p:par>
                                <p:cTn id="14" presetID="22" presetClass="entr" presetSubtype="4" fill="hold"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wipe(down)">
                                      <p:cBhvr>
                                        <p:cTn id="16" dur="500"/>
                                        <p:tgtEl>
                                          <p:spTgt spid="15"/>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down)">
                                      <p:cBhvr>
                                        <p:cTn id="19" dur="500"/>
                                        <p:tgtEl>
                                          <p:spTgt spid="20"/>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wipe(down)">
                                      <p:cBhvr>
                                        <p:cTn id="22" dur="500"/>
                                        <p:tgtEl>
                                          <p:spTgt spid="21"/>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wipe(down)">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animBg="1"/>
      <p:bldP spid="10" grpId="0" animBg="1"/>
      <p:bldP spid="12" grpId="0"/>
      <p:bldP spid="20" grpId="0" animBg="1"/>
      <p:bldP spid="2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268810"/>
          </a:xfrm>
        </p:spPr>
        <p:txBody>
          <a:bodyPr/>
          <a:lstStyle/>
          <a:p>
            <a:pPr algn="ctr"/>
            <a:r>
              <a:rPr lang="en-US" sz="2800" b="1" dirty="0"/>
              <a:t>Quantitative and Qualitative research</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3</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2369454"/>
            <a:ext cx="9995563" cy="338135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solidFill>
                  <a:srgbClr val="7030A0"/>
                </a:solidFill>
              </a:rPr>
              <a:t>Quantitative research:</a:t>
            </a:r>
          </a:p>
          <a:p>
            <a:pPr lvl="1"/>
            <a:r>
              <a:rPr lang="en-GB" sz="2000" dirty="0"/>
              <a:t>We are not really interested in the sample that we study – we are interested in the target population </a:t>
            </a:r>
          </a:p>
          <a:p>
            <a:pPr lvl="1"/>
            <a:r>
              <a:rPr lang="en-GB" sz="2000" dirty="0"/>
              <a:t>Ability to generalise results to target population</a:t>
            </a:r>
          </a:p>
          <a:p>
            <a:pPr lvl="1"/>
            <a:endParaRPr lang="en-GB" dirty="0"/>
          </a:p>
          <a:p>
            <a:r>
              <a:rPr lang="en-GB" sz="2400" b="1" dirty="0">
                <a:solidFill>
                  <a:srgbClr val="CC00CC"/>
                </a:solidFill>
              </a:rPr>
              <a:t>Qualitative research:</a:t>
            </a:r>
          </a:p>
          <a:p>
            <a:pPr lvl="1">
              <a:buFontTx/>
              <a:buChar char="-"/>
            </a:pPr>
            <a:r>
              <a:rPr lang="en-GB" sz="2000" dirty="0"/>
              <a:t>Interested in the specific experiences of our sample -  the “life-world” of our participants</a:t>
            </a:r>
          </a:p>
          <a:p>
            <a:pPr lvl="1">
              <a:buFontTx/>
              <a:buChar char="-"/>
            </a:pPr>
            <a:r>
              <a:rPr lang="en-GB" sz="2000" dirty="0"/>
              <a:t>Do not attempt to generalise to larger populations</a:t>
            </a:r>
          </a:p>
          <a:p>
            <a:pPr lvl="1"/>
            <a:endParaRPr lang="en-GB" sz="1400" dirty="0"/>
          </a:p>
        </p:txBody>
      </p:sp>
    </p:spTree>
    <p:extLst>
      <p:ext uri="{BB962C8B-B14F-4D97-AF65-F5344CB8AC3E}">
        <p14:creationId xmlns:p14="http://schemas.microsoft.com/office/powerpoint/2010/main" val="4111861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Applied Qualitative Interviewing Methods: Online - (1 day) | Online |  Workshop November 2022: Applied Qualitative Interviewing: Online | ACSPRI">
            <a:extLst>
              <a:ext uri="{FF2B5EF4-FFF2-40B4-BE49-F238E27FC236}">
                <a16:creationId xmlns:a16="http://schemas.microsoft.com/office/drawing/2014/main" id="{F5309315-0DC4-1283-B61C-86ECD2E4D2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3230" y="1059181"/>
            <a:ext cx="6096000" cy="4739638"/>
          </a:xfrm>
          <a:prstGeom prst="rect">
            <a:avLst/>
          </a:prstGeom>
          <a:noFill/>
          <a:extLst>
            <a:ext uri="{909E8E84-426E-40DD-AFC4-6F175D3DCCD1}">
              <a14:hiddenFill xmlns:a14="http://schemas.microsoft.com/office/drawing/2010/main">
                <a:solidFill>
                  <a:srgbClr val="FFFFFF"/>
                </a:solidFill>
              </a14:hiddenFill>
            </a:ext>
          </a:extLst>
        </p:spPr>
      </p:pic>
      <p:sp>
        <p:nvSpPr>
          <p:cNvPr id="18" name="Date Placeholder 2">
            <a:extLst>
              <a:ext uri="{FF2B5EF4-FFF2-40B4-BE49-F238E27FC236}">
                <a16:creationId xmlns:a16="http://schemas.microsoft.com/office/drawing/2014/main" id="{FFFDB769-187E-2CB8-58B8-1FCF8A449C46}"/>
              </a:ext>
            </a:extLst>
          </p:cNvPr>
          <p:cNvSpPr>
            <a:spLocks noGrp="1"/>
          </p:cNvSpPr>
          <p:nvPr>
            <p:ph type="dt" sz="half" idx="10"/>
          </p:nvPr>
        </p:nvSpPr>
        <p:spPr>
          <a:xfrm>
            <a:off x="838200" y="6356350"/>
            <a:ext cx="2743200" cy="365125"/>
          </a:xfrm>
        </p:spPr>
        <p:txBody>
          <a:bodyPr/>
          <a:lstStyle/>
          <a:p>
            <a:pPr>
              <a:spcAft>
                <a:spcPts val="600"/>
              </a:spcAft>
            </a:pPr>
            <a:r>
              <a:rPr lang="en-US"/>
              <a:t>8/05/20XX</a:t>
            </a:r>
          </a:p>
        </p:txBody>
      </p:sp>
      <p:sp>
        <p:nvSpPr>
          <p:cNvPr id="13" name="Content Placeholder 12">
            <a:extLst>
              <a:ext uri="{FF2B5EF4-FFF2-40B4-BE49-F238E27FC236}">
                <a16:creationId xmlns:a16="http://schemas.microsoft.com/office/drawing/2014/main" id="{206FACBD-B244-4420-BE24-AD9110F31EC4}"/>
              </a:ext>
            </a:extLst>
          </p:cNvPr>
          <p:cNvSpPr>
            <a:spLocks noGrp="1"/>
          </p:cNvSpPr>
          <p:nvPr>
            <p:ph sz="quarter" idx="16"/>
          </p:nvPr>
        </p:nvSpPr>
        <p:spPr>
          <a:xfrm>
            <a:off x="7229426" y="2133601"/>
            <a:ext cx="4288971" cy="3939654"/>
          </a:xfrm>
        </p:spPr>
        <p:txBody>
          <a:bodyPr>
            <a:normAutofit lnSpcReduction="10000"/>
          </a:bodyPr>
          <a:lstStyle/>
          <a:p>
            <a:pPr algn="ctr">
              <a:lnSpc>
                <a:spcPct val="140000"/>
              </a:lnSpc>
              <a:buNone/>
            </a:pPr>
            <a:r>
              <a:rPr lang="en-GB" altLang="en-US" sz="1800" i="1" dirty="0">
                <a:solidFill>
                  <a:schemeClr val="tx1">
                    <a:lumMod val="75000"/>
                    <a:lumOff val="25000"/>
                  </a:schemeClr>
                </a:solidFill>
              </a:rPr>
              <a:t>“Qualitative research is an enquiry process of understanding based on distinct methodological traditions of enquiry that explore a social or human problem. The researcher builds a complex, holistic picture, analyses words, reports detailed views of informants, and conducts the study in a natural setting”  </a:t>
            </a:r>
          </a:p>
          <a:p>
            <a:pPr algn="ctr">
              <a:lnSpc>
                <a:spcPct val="140000"/>
              </a:lnSpc>
              <a:buNone/>
            </a:pPr>
            <a:r>
              <a:rPr lang="en-GB" altLang="en-US" sz="1800" i="1" dirty="0">
                <a:solidFill>
                  <a:schemeClr val="tx1">
                    <a:lumMod val="75000"/>
                    <a:lumOff val="25000"/>
                  </a:schemeClr>
                </a:solidFill>
              </a:rPr>
              <a:t>Creswell, 1998/2007</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anchor="ctr">
            <a:normAutofit/>
          </a:bodyPr>
          <a:lstStyle/>
          <a:p>
            <a:pPr>
              <a:spcAft>
                <a:spcPts val="600"/>
              </a:spcAft>
            </a:pPr>
            <a:fld id="{18D65601-5AE2-46FC-B138-694DDD2B510D}" type="slidenum">
              <a:rPr lang="en-US" smtClean="0"/>
              <a:pPr>
                <a:spcAft>
                  <a:spcPts val="600"/>
                </a:spcAft>
              </a:pPr>
              <a:t>4</a:t>
            </a:fld>
            <a:endParaRPr lang="en-US"/>
          </a:p>
        </p:txBody>
      </p:sp>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6979055" y="886953"/>
            <a:ext cx="4789715" cy="532862"/>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0000"/>
          </a:bodyPr>
          <a:lstStyle/>
          <a:p>
            <a:pPr lvl="0"/>
            <a:r>
              <a:rPr lang="en-US" b="1" noProof="0" dirty="0"/>
              <a:t>What is Qualitative Research?</a:t>
            </a:r>
          </a:p>
        </p:txBody>
      </p:sp>
    </p:spTree>
    <p:extLst>
      <p:ext uri="{BB962C8B-B14F-4D97-AF65-F5344CB8AC3E}">
        <p14:creationId xmlns:p14="http://schemas.microsoft.com/office/powerpoint/2010/main" val="3199711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19" descr="Multi-coloured paper-craft art">
            <a:extLst>
              <a:ext uri="{FF2B5EF4-FFF2-40B4-BE49-F238E27FC236}">
                <a16:creationId xmlns:a16="http://schemas.microsoft.com/office/drawing/2014/main" id="{9D6459F3-F255-392D-3441-ECED55EA1357}"/>
              </a:ext>
            </a:extLst>
          </p:cNvPr>
          <p:cNvPicPr>
            <a:picLocks noChangeAspect="1"/>
          </p:cNvPicPr>
          <p:nvPr/>
        </p:nvPicPr>
        <p:blipFill rotWithShape="1">
          <a:blip r:embed="rId2"/>
          <a:srcRect l="21640" r="19026" b="-1"/>
          <a:stretch/>
        </p:blipFill>
        <p:spPr>
          <a:xfrm>
            <a:off x="20" y="10"/>
            <a:ext cx="6095980" cy="6857990"/>
          </a:xfrm>
          <a:prstGeom prst="rect">
            <a:avLst/>
          </a:prstGeom>
          <a:noFill/>
        </p:spPr>
      </p:pic>
      <p:sp>
        <p:nvSpPr>
          <p:cNvPr id="24" name="Date Placeholder 2">
            <a:extLst>
              <a:ext uri="{FF2B5EF4-FFF2-40B4-BE49-F238E27FC236}">
                <a16:creationId xmlns:a16="http://schemas.microsoft.com/office/drawing/2014/main" id="{8FDBF911-62FD-9FFD-5F21-3945627708B9}"/>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US"/>
              <a:t>8/05/20XX</a:t>
            </a:r>
          </a:p>
        </p:txBody>
      </p:sp>
      <p:sp>
        <p:nvSpPr>
          <p:cNvPr id="3" name="Content Placeholder 2">
            <a:extLst>
              <a:ext uri="{FF2B5EF4-FFF2-40B4-BE49-F238E27FC236}">
                <a16:creationId xmlns:a16="http://schemas.microsoft.com/office/drawing/2014/main" id="{8C51072D-176D-DE67-272D-4778A558D5F0}"/>
              </a:ext>
            </a:extLst>
          </p:cNvPr>
          <p:cNvSpPr>
            <a:spLocks noGrp="1"/>
          </p:cNvSpPr>
          <p:nvPr>
            <p:ph sz="quarter" idx="16"/>
          </p:nvPr>
        </p:nvSpPr>
        <p:spPr>
          <a:xfrm>
            <a:off x="7101509" y="2431279"/>
            <a:ext cx="4753034" cy="4290196"/>
          </a:xfrm>
        </p:spPr>
        <p:txBody>
          <a:bodyPr>
            <a:normAutofit fontScale="92500" lnSpcReduction="10000"/>
          </a:bodyPr>
          <a:lstStyle/>
          <a:p>
            <a:pPr marL="342900" indent="-342900">
              <a:lnSpc>
                <a:spcPct val="140000"/>
              </a:lnSpc>
              <a:buFont typeface="Arial" panose="020B0604020202020204" pitchFamily="34" charset="0"/>
              <a:buChar char="•"/>
            </a:pPr>
            <a:r>
              <a:rPr lang="en-GB" altLang="en-US" sz="2000" dirty="0">
                <a:solidFill>
                  <a:schemeClr val="tx1">
                    <a:lumMod val="75000"/>
                    <a:lumOff val="25000"/>
                  </a:schemeClr>
                </a:solidFill>
              </a:rPr>
              <a:t>An understanding of which approach you are following  </a:t>
            </a:r>
          </a:p>
          <a:p>
            <a:pPr marL="342900" indent="-342900">
              <a:lnSpc>
                <a:spcPct val="140000"/>
              </a:lnSpc>
              <a:buFont typeface="Arial" panose="020B0604020202020204" pitchFamily="34" charset="0"/>
              <a:buChar char="•"/>
            </a:pPr>
            <a:r>
              <a:rPr lang="en-GB" altLang="en-US" sz="2000" dirty="0">
                <a:solidFill>
                  <a:schemeClr val="tx1">
                    <a:lumMod val="75000"/>
                    <a:lumOff val="25000"/>
                  </a:schemeClr>
                </a:solidFill>
              </a:rPr>
              <a:t>A significant amount of time spent gathering data</a:t>
            </a:r>
          </a:p>
          <a:p>
            <a:pPr marL="342900" indent="-342900">
              <a:lnSpc>
                <a:spcPct val="140000"/>
              </a:lnSpc>
              <a:buFont typeface="Arial" panose="020B0604020202020204" pitchFamily="34" charset="0"/>
              <a:buChar char="•"/>
            </a:pPr>
            <a:r>
              <a:rPr lang="en-GB" altLang="en-US" sz="2000" dirty="0">
                <a:solidFill>
                  <a:schemeClr val="tx1">
                    <a:lumMod val="75000"/>
                    <a:lumOff val="25000"/>
                  </a:schemeClr>
                </a:solidFill>
              </a:rPr>
              <a:t>Time-consuming and complex data analysis – reducing large sets of data to a few themes or categories</a:t>
            </a:r>
          </a:p>
          <a:p>
            <a:pPr marL="342900" indent="-342900">
              <a:lnSpc>
                <a:spcPct val="140000"/>
              </a:lnSpc>
              <a:buFont typeface="Arial" panose="020B0604020202020204" pitchFamily="34" charset="0"/>
              <a:buChar char="•"/>
            </a:pPr>
            <a:r>
              <a:rPr lang="en-GB" altLang="en-US" sz="2000" dirty="0">
                <a:solidFill>
                  <a:schemeClr val="tx1">
                    <a:lumMod val="75000"/>
                    <a:lumOff val="25000"/>
                  </a:schemeClr>
                </a:solidFill>
              </a:rPr>
              <a:t>Long pieces of text/writing incorporating quotes </a:t>
            </a:r>
          </a:p>
          <a:p>
            <a:pPr marL="285750" indent="-285750">
              <a:lnSpc>
                <a:spcPct val="140000"/>
              </a:lnSpc>
              <a:buFont typeface="Arial" panose="020B0604020202020204" pitchFamily="34" charset="0"/>
              <a:buChar char="•"/>
            </a:pPr>
            <a:endParaRPr lang="en-GB" sz="2000" dirty="0">
              <a:solidFill>
                <a:schemeClr val="tx1">
                  <a:lumMod val="75000"/>
                  <a:lumOff val="25000"/>
                </a:schemeClr>
              </a:solidFill>
            </a:endParaRPr>
          </a:p>
        </p:txBody>
      </p:sp>
      <p:sp>
        <p:nvSpPr>
          <p:cNvPr id="28" name="Slide Number Placeholder 4">
            <a:extLst>
              <a:ext uri="{FF2B5EF4-FFF2-40B4-BE49-F238E27FC236}">
                <a16:creationId xmlns:a16="http://schemas.microsoft.com/office/drawing/2014/main" id="{C1CA464E-3054-2798-E3CD-0AC7B5361FD0}"/>
              </a:ext>
            </a:extLst>
          </p:cNvPr>
          <p:cNvSpPr>
            <a:spLocks noGrp="1"/>
          </p:cNvSpPr>
          <p:nvPr>
            <p:ph type="sldNum" sz="quarter" idx="12"/>
          </p:nvPr>
        </p:nvSpPr>
        <p:spPr>
          <a:xfrm>
            <a:off x="10510344" y="6356350"/>
            <a:ext cx="843455" cy="365125"/>
          </a:xfrm>
        </p:spPr>
        <p:txBody>
          <a:bodyPr anchor="ctr">
            <a:normAutofit/>
          </a:bodyPr>
          <a:lstStyle/>
          <a:p>
            <a:pPr>
              <a:spcAft>
                <a:spcPts val="600"/>
              </a:spcAft>
            </a:pPr>
            <a:fld id="{18D65601-5AE2-46FC-B138-694DDD2B510D}" type="slidenum">
              <a:rPr lang="en-US" smtClean="0"/>
              <a:pPr>
                <a:spcAft>
                  <a:spcPts val="600"/>
                </a:spcAft>
              </a:pPr>
              <a:t>5</a:t>
            </a:fld>
            <a:endParaRPr lang="en-US"/>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7005425" y="729880"/>
            <a:ext cx="4945202" cy="1181131"/>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algn="ctr">
              <a:lnSpc>
                <a:spcPct val="115000"/>
              </a:lnSpc>
            </a:pPr>
            <a:r>
              <a:rPr lang="en-US" sz="2800" noProof="0" dirty="0"/>
              <a:t>What does qualitative research involve?</a:t>
            </a:r>
          </a:p>
        </p:txBody>
      </p:sp>
    </p:spTree>
    <p:extLst>
      <p:ext uri="{BB962C8B-B14F-4D97-AF65-F5344CB8AC3E}">
        <p14:creationId xmlns:p14="http://schemas.microsoft.com/office/powerpoint/2010/main" val="571660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967B3B9-EABF-539F-F96E-837384239CEF}"/>
              </a:ext>
            </a:extLst>
          </p:cNvPr>
          <p:cNvGraphicFramePr/>
          <p:nvPr>
            <p:extLst>
              <p:ext uri="{D42A27DB-BD31-4B8C-83A1-F6EECF244321}">
                <p14:modId xmlns:p14="http://schemas.microsoft.com/office/powerpoint/2010/main" val="4224135053"/>
              </p:ext>
            </p:extLst>
          </p:nvPr>
        </p:nvGraphicFramePr>
        <p:xfrm>
          <a:off x="1380670" y="1763909"/>
          <a:ext cx="9430657" cy="57137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960679"/>
          </a:xfrm>
        </p:spPr>
        <p:txBody>
          <a:bodyPr/>
          <a:lstStyle/>
          <a:p>
            <a:pPr algn="ctr"/>
            <a:r>
              <a:rPr lang="en-US" sz="2800" b="1" dirty="0"/>
              <a:t>Why conduct a qualitative study?</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6</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2002972"/>
            <a:ext cx="9995563" cy="37478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chemeClr val="tx1">
                    <a:lumMod val="75000"/>
                    <a:lumOff val="25000"/>
                  </a:schemeClr>
                </a:solidFill>
              </a:rPr>
              <a:t>In-depth exploration of a topic</a:t>
            </a:r>
          </a:p>
          <a:p>
            <a:endParaRPr lang="en-GB" sz="2400" dirty="0">
              <a:solidFill>
                <a:schemeClr val="tx1">
                  <a:lumMod val="75000"/>
                  <a:lumOff val="25000"/>
                </a:schemeClr>
              </a:solidFill>
            </a:endParaRPr>
          </a:p>
          <a:p>
            <a:pPr lvl="1"/>
            <a:r>
              <a:rPr lang="en-GB" sz="1600" dirty="0">
                <a:solidFill>
                  <a:schemeClr val="tx1">
                    <a:lumMod val="75000"/>
                    <a:lumOff val="25000"/>
                  </a:schemeClr>
                </a:solidFill>
              </a:rPr>
              <a:t>Often “HOW?”, “WHAT?” or “WHY?”</a:t>
            </a:r>
          </a:p>
          <a:p>
            <a:pPr lvl="1"/>
            <a:endParaRPr lang="en-GB" sz="1400" dirty="0">
              <a:solidFill>
                <a:schemeClr val="tx1">
                  <a:lumMod val="75000"/>
                  <a:lumOff val="25000"/>
                </a:schemeClr>
              </a:solidFill>
            </a:endParaRPr>
          </a:p>
        </p:txBody>
      </p:sp>
      <p:grpSp>
        <p:nvGrpSpPr>
          <p:cNvPr id="3" name="Group 2">
            <a:extLst>
              <a:ext uri="{FF2B5EF4-FFF2-40B4-BE49-F238E27FC236}">
                <a16:creationId xmlns:a16="http://schemas.microsoft.com/office/drawing/2014/main" id="{A65B10B0-662A-2A24-A240-3FE8C9D24D9E}"/>
              </a:ext>
            </a:extLst>
          </p:cNvPr>
          <p:cNvGrpSpPr/>
          <p:nvPr/>
        </p:nvGrpSpPr>
        <p:grpSpPr>
          <a:xfrm>
            <a:off x="7561531" y="2241946"/>
            <a:ext cx="2522993" cy="3708267"/>
            <a:chOff x="3445237" y="1522280"/>
            <a:chExt cx="2522993" cy="3708267"/>
          </a:xfrm>
        </p:grpSpPr>
        <p:sp>
          <p:nvSpPr>
            <p:cNvPr id="5" name="Rectangle 4">
              <a:extLst>
                <a:ext uri="{FF2B5EF4-FFF2-40B4-BE49-F238E27FC236}">
                  <a16:creationId xmlns:a16="http://schemas.microsoft.com/office/drawing/2014/main" id="{64A15599-4924-4BD6-EC82-61A4848FE855}"/>
                </a:ext>
              </a:extLst>
            </p:cNvPr>
            <p:cNvSpPr/>
            <p:nvPr/>
          </p:nvSpPr>
          <p:spPr>
            <a:xfrm>
              <a:off x="4494306" y="1522280"/>
              <a:ext cx="1473924" cy="2374106"/>
            </a:xfrm>
            <a:prstGeom prst="rect">
              <a:avLst/>
            </a:pr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0F23D827-4925-32E6-B4E1-020D53BAA71C}"/>
                </a:ext>
              </a:extLst>
            </p:cNvPr>
            <p:cNvSpPr txBox="1"/>
            <p:nvPr/>
          </p:nvSpPr>
          <p:spPr>
            <a:xfrm>
              <a:off x="3445237" y="2856441"/>
              <a:ext cx="1371601" cy="2374106"/>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0" tIns="78867" rIns="0" bIns="0" numCol="1" spcCol="1270" anchor="t" anchorCtr="0">
              <a:noAutofit/>
            </a:bodyPr>
            <a:lstStyle/>
            <a:p>
              <a:pPr marL="0" lvl="0" indent="0" algn="l" defTabSz="1022350">
                <a:lnSpc>
                  <a:spcPct val="90000"/>
                </a:lnSpc>
                <a:spcBef>
                  <a:spcPct val="0"/>
                </a:spcBef>
                <a:spcAft>
                  <a:spcPct val="35000"/>
                </a:spcAft>
                <a:buNone/>
              </a:pPr>
              <a:r>
                <a:rPr lang="en-GB" sz="2000" kern="1200" dirty="0"/>
                <a:t>What do people understand about migrants?</a:t>
              </a:r>
            </a:p>
          </p:txBody>
        </p:sp>
      </p:grpSp>
      <p:grpSp>
        <p:nvGrpSpPr>
          <p:cNvPr id="7" name="Group 6">
            <a:extLst>
              <a:ext uri="{FF2B5EF4-FFF2-40B4-BE49-F238E27FC236}">
                <a16:creationId xmlns:a16="http://schemas.microsoft.com/office/drawing/2014/main" id="{7CC38B6D-A3E7-418E-B5C8-E8CAFEBA21C6}"/>
              </a:ext>
            </a:extLst>
          </p:cNvPr>
          <p:cNvGrpSpPr/>
          <p:nvPr/>
        </p:nvGrpSpPr>
        <p:grpSpPr>
          <a:xfrm>
            <a:off x="9299513" y="3214473"/>
            <a:ext cx="1425097" cy="2536333"/>
            <a:chOff x="4165513" y="1757266"/>
            <a:chExt cx="1425097" cy="2536333"/>
          </a:xfrm>
        </p:grpSpPr>
        <p:sp>
          <p:nvSpPr>
            <p:cNvPr id="8" name="Rectangle 7">
              <a:extLst>
                <a:ext uri="{FF2B5EF4-FFF2-40B4-BE49-F238E27FC236}">
                  <a16:creationId xmlns:a16="http://schemas.microsoft.com/office/drawing/2014/main" id="{86843E0D-0570-1275-613D-584CF3A46054}"/>
                </a:ext>
              </a:extLst>
            </p:cNvPr>
            <p:cNvSpPr/>
            <p:nvPr/>
          </p:nvSpPr>
          <p:spPr>
            <a:xfrm>
              <a:off x="4165513" y="1757266"/>
              <a:ext cx="1365373" cy="2199258"/>
            </a:xfrm>
            <a:prstGeom prst="rect">
              <a:avLst/>
            </a:pr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7BA0BF96-AC21-7E06-D9B2-D2EDB38A9CFF}"/>
                </a:ext>
              </a:extLst>
            </p:cNvPr>
            <p:cNvSpPr txBox="1"/>
            <p:nvPr/>
          </p:nvSpPr>
          <p:spPr>
            <a:xfrm>
              <a:off x="4225237" y="2094341"/>
              <a:ext cx="1365373" cy="2199258"/>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t>Why would you choose to / not to have a vaccine?</a:t>
              </a:r>
            </a:p>
          </p:txBody>
        </p:sp>
      </p:grpSp>
    </p:spTree>
    <p:extLst>
      <p:ext uri="{BB962C8B-B14F-4D97-AF65-F5344CB8AC3E}">
        <p14:creationId xmlns:p14="http://schemas.microsoft.com/office/powerpoint/2010/main" val="105471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par>
                                <p:cTn id="8" presetID="22" presetClass="entr" presetSubtype="4"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268810"/>
          </a:xfrm>
        </p:spPr>
        <p:txBody>
          <a:bodyPr/>
          <a:lstStyle/>
          <a:p>
            <a:pPr algn="ctr"/>
            <a:r>
              <a:rPr lang="en-US" sz="2800" b="1" dirty="0"/>
              <a:t>Qualitative research</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7</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2197290"/>
            <a:ext cx="9995563" cy="3553515"/>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May be able to answer questions which large quantitative clinical studies cannot</a:t>
            </a:r>
          </a:p>
          <a:p>
            <a:pPr lvl="1"/>
            <a:r>
              <a:rPr lang="en-GB" sz="2000" dirty="0"/>
              <a:t>Particularly related to the “why?” and the “how”</a:t>
            </a:r>
          </a:p>
          <a:p>
            <a:endParaRPr lang="en-GB" sz="2400" dirty="0"/>
          </a:p>
          <a:p>
            <a:r>
              <a:rPr lang="en-GB" sz="2400" dirty="0"/>
              <a:t>Can provide an in-depth understanding of:</a:t>
            </a:r>
          </a:p>
          <a:p>
            <a:pPr lvl="1"/>
            <a:r>
              <a:rPr lang="en-GB" sz="2000" b="1" dirty="0"/>
              <a:t>How</a:t>
            </a:r>
            <a:r>
              <a:rPr lang="en-GB" sz="2000" dirty="0"/>
              <a:t> a person or people make sense of a particular phenomenon, or </a:t>
            </a:r>
          </a:p>
          <a:p>
            <a:pPr lvl="1"/>
            <a:r>
              <a:rPr lang="en-GB" sz="2000" b="1" dirty="0"/>
              <a:t>Why</a:t>
            </a:r>
            <a:r>
              <a:rPr lang="en-GB" sz="2000" dirty="0"/>
              <a:t> people hold specific beliefs or behave in certain ways</a:t>
            </a:r>
          </a:p>
          <a:p>
            <a:endParaRPr lang="en-GB" sz="2400" dirty="0"/>
          </a:p>
          <a:p>
            <a:r>
              <a:rPr lang="en-GB" sz="2400" i="1" dirty="0"/>
              <a:t>E.g., qualitative findings can be used to raise awareness of the lived experiences of people working in different professions</a:t>
            </a:r>
          </a:p>
          <a:p>
            <a:pPr lvl="1"/>
            <a:endParaRPr lang="en-GB" sz="1400" dirty="0"/>
          </a:p>
        </p:txBody>
      </p:sp>
    </p:spTree>
    <p:extLst>
      <p:ext uri="{BB962C8B-B14F-4D97-AF65-F5344CB8AC3E}">
        <p14:creationId xmlns:p14="http://schemas.microsoft.com/office/powerpoint/2010/main" val="1107374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1763394" y="1384749"/>
            <a:ext cx="9242063"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sz="2800" b="1" noProof="0" dirty="0"/>
              <a:t>Qualitative research</a:t>
            </a:r>
          </a:p>
        </p:txBody>
      </p:sp>
      <p:sp>
        <p:nvSpPr>
          <p:cNvPr id="3" name="Date Placeholder 2">
            <a:extLst>
              <a:ext uri="{FF2B5EF4-FFF2-40B4-BE49-F238E27FC236}">
                <a16:creationId xmlns:a16="http://schemas.microsoft.com/office/drawing/2014/main" id="{13185E29-C32E-49F4-9417-C2C1934B29B3}"/>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8</a:t>
            </a:fld>
            <a:endParaRPr lang="en-US" dirty="0"/>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Rounded Corners 9">
            <a:extLst>
              <a:ext uri="{FF2B5EF4-FFF2-40B4-BE49-F238E27FC236}">
                <a16:creationId xmlns:a16="http://schemas.microsoft.com/office/drawing/2014/main" id="{0A450FC3-69C9-FA14-2D50-C0EA89C4E8F5}"/>
              </a:ext>
            </a:extLst>
          </p:cNvPr>
          <p:cNvSpPr/>
          <p:nvPr/>
        </p:nvSpPr>
        <p:spPr>
          <a:xfrm>
            <a:off x="1763394" y="2485925"/>
            <a:ext cx="4735285" cy="1168046"/>
          </a:xfrm>
          <a:prstGeom prst="roundRect">
            <a:avLst/>
          </a:prstGeom>
          <a:noFill/>
          <a:ln w="3810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dirty="0">
                <a:solidFill>
                  <a:schemeClr val="tx1">
                    <a:lumMod val="75000"/>
                    <a:lumOff val="25000"/>
                  </a:schemeClr>
                </a:solidFill>
              </a:rPr>
              <a:t>Is there a lack of current theory / literature / evidence in the area?</a:t>
            </a:r>
          </a:p>
        </p:txBody>
      </p:sp>
      <p:sp>
        <p:nvSpPr>
          <p:cNvPr id="12" name="Rectangle: Rounded Corners 11">
            <a:extLst>
              <a:ext uri="{FF2B5EF4-FFF2-40B4-BE49-F238E27FC236}">
                <a16:creationId xmlns:a16="http://schemas.microsoft.com/office/drawing/2014/main" id="{4429BA2F-3327-8766-68D2-95C995D7D015}"/>
              </a:ext>
            </a:extLst>
          </p:cNvPr>
          <p:cNvSpPr/>
          <p:nvPr/>
        </p:nvSpPr>
        <p:spPr>
          <a:xfrm>
            <a:off x="1763394" y="3971825"/>
            <a:ext cx="4735284" cy="1168046"/>
          </a:xfrm>
          <a:prstGeom prst="roundRect">
            <a:avLst/>
          </a:prstGeom>
          <a:noFill/>
          <a:ln w="3810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dirty="0">
                <a:solidFill>
                  <a:schemeClr val="tx1">
                    <a:lumMod val="75000"/>
                    <a:lumOff val="25000"/>
                  </a:schemeClr>
                </a:solidFill>
              </a:rPr>
              <a:t>Do you want to conduct research in a naturally-occurring environment? E.g., a self-help group</a:t>
            </a:r>
          </a:p>
        </p:txBody>
      </p:sp>
      <p:pic>
        <p:nvPicPr>
          <p:cNvPr id="2" name="Picture 4" descr="Applied Qualitative Interviewing Methods: Online - (1 day) | Online |  Workshop November 2022: Applied Qualitative Interviewing: Online | ACSPRI">
            <a:extLst>
              <a:ext uri="{FF2B5EF4-FFF2-40B4-BE49-F238E27FC236}">
                <a16:creationId xmlns:a16="http://schemas.microsoft.com/office/drawing/2014/main" id="{F7FA62E4-7DDC-4CAA-1CCA-D40C982393A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09655" y="1930569"/>
            <a:ext cx="4433190" cy="3446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180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1556142" y="2794595"/>
            <a:ext cx="4852032" cy="1268810"/>
          </a:xfrm>
        </p:spPr>
        <p:txBody>
          <a:bodyPr/>
          <a:lstStyle/>
          <a:p>
            <a:pPr algn="ctr"/>
            <a:r>
              <a:rPr lang="en-US" sz="4400" b="1" dirty="0"/>
              <a:t>Validity and Reliability of Qualitative Research </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9</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2197290"/>
            <a:ext cx="9995563" cy="355351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GB" sz="1400" dirty="0"/>
          </a:p>
        </p:txBody>
      </p:sp>
      <p:pic>
        <p:nvPicPr>
          <p:cNvPr id="2" name="Picture 4" descr="Applied Qualitative Interviewing Methods: Online - (1 day) | Online |  Workshop November 2022: Applied Qualitative Interviewing: Online | ACSPRI">
            <a:extLst>
              <a:ext uri="{FF2B5EF4-FFF2-40B4-BE49-F238E27FC236}">
                <a16:creationId xmlns:a16="http://schemas.microsoft.com/office/drawing/2014/main" id="{8E324097-701B-DCF0-E995-6EE42E84EB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72759" y="1062143"/>
            <a:ext cx="6096000" cy="4739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706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1763394" y="1384749"/>
            <a:ext cx="9242063"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sz="2800" b="1" noProof="0" dirty="0"/>
              <a:t>Validity?</a:t>
            </a:r>
          </a:p>
        </p:txBody>
      </p:sp>
      <p:sp>
        <p:nvSpPr>
          <p:cNvPr id="3" name="Date Placeholder 2">
            <a:extLst>
              <a:ext uri="{FF2B5EF4-FFF2-40B4-BE49-F238E27FC236}">
                <a16:creationId xmlns:a16="http://schemas.microsoft.com/office/drawing/2014/main" id="{13185E29-C32E-49F4-9417-C2C1934B29B3}"/>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10</a:t>
            </a:fld>
            <a:endParaRPr lang="en-US" dirty="0"/>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2">
            <a:extLst>
              <a:ext uri="{FF2B5EF4-FFF2-40B4-BE49-F238E27FC236}">
                <a16:creationId xmlns:a16="http://schemas.microsoft.com/office/drawing/2014/main" id="{ADDE8FED-C607-A9A8-2056-C61A4D6013D8}"/>
              </a:ext>
            </a:extLst>
          </p:cNvPr>
          <p:cNvSpPr txBox="1">
            <a:spLocks noChangeArrowheads="1"/>
          </p:cNvSpPr>
          <p:nvPr/>
        </p:nvSpPr>
        <p:spPr>
          <a:xfrm>
            <a:off x="1098218" y="2197290"/>
            <a:ext cx="9995563" cy="3553515"/>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Describing and explaining the target phenomena – from the stories / understandings of individuals</a:t>
            </a:r>
          </a:p>
          <a:p>
            <a:endParaRPr lang="en-GB" sz="2400" i="1" dirty="0"/>
          </a:p>
          <a:p>
            <a:r>
              <a:rPr lang="en-GB" sz="2400" dirty="0"/>
              <a:t>Fluid, flexible and ‘open’ – less valid?</a:t>
            </a:r>
          </a:p>
          <a:p>
            <a:endParaRPr lang="en-GB" sz="2400" dirty="0"/>
          </a:p>
          <a:p>
            <a:r>
              <a:rPr lang="en-GB" sz="2400" dirty="0"/>
              <a:t>Likely to be </a:t>
            </a:r>
            <a:r>
              <a:rPr lang="en-GB" sz="2400" b="1" dirty="0">
                <a:solidFill>
                  <a:schemeClr val="accent1">
                    <a:lumMod val="75000"/>
                  </a:schemeClr>
                </a:solidFill>
              </a:rPr>
              <a:t>led by participants’ </a:t>
            </a:r>
            <a:r>
              <a:rPr lang="en-GB" sz="2400" dirty="0"/>
              <a:t>interactions</a:t>
            </a:r>
          </a:p>
          <a:p>
            <a:pPr lvl="1"/>
            <a:r>
              <a:rPr lang="en-GB" sz="2000" i="1" dirty="0"/>
              <a:t>Their presented accounts; the sense they make of their experiences, interactions, etc</a:t>
            </a:r>
          </a:p>
          <a:p>
            <a:pPr lvl="1"/>
            <a:endParaRPr lang="en-GB" sz="2000" dirty="0"/>
          </a:p>
          <a:p>
            <a:r>
              <a:rPr lang="en-GB" sz="2400" dirty="0"/>
              <a:t>Methods designed so that participants can challenge and correct assumptions</a:t>
            </a:r>
          </a:p>
          <a:p>
            <a:pPr lvl="1"/>
            <a:endParaRPr lang="en-GB" sz="1400" dirty="0"/>
          </a:p>
        </p:txBody>
      </p:sp>
    </p:spTree>
    <p:extLst>
      <p:ext uri="{BB962C8B-B14F-4D97-AF65-F5344CB8AC3E}">
        <p14:creationId xmlns:p14="http://schemas.microsoft.com/office/powerpoint/2010/main" val="3993010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1763394" y="1384749"/>
            <a:ext cx="9242063"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sz="2800" b="1" noProof="0" dirty="0"/>
              <a:t>Validity?</a:t>
            </a:r>
          </a:p>
        </p:txBody>
      </p:sp>
      <p:sp>
        <p:nvSpPr>
          <p:cNvPr id="3" name="Date Placeholder 2">
            <a:extLst>
              <a:ext uri="{FF2B5EF4-FFF2-40B4-BE49-F238E27FC236}">
                <a16:creationId xmlns:a16="http://schemas.microsoft.com/office/drawing/2014/main" id="{13185E29-C32E-49F4-9417-C2C1934B29B3}"/>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11</a:t>
            </a:fld>
            <a:endParaRPr lang="en-US" dirty="0"/>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2">
            <a:extLst>
              <a:ext uri="{FF2B5EF4-FFF2-40B4-BE49-F238E27FC236}">
                <a16:creationId xmlns:a16="http://schemas.microsoft.com/office/drawing/2014/main" id="{ADDE8FED-C607-A9A8-2056-C61A4D6013D8}"/>
              </a:ext>
            </a:extLst>
          </p:cNvPr>
          <p:cNvSpPr txBox="1">
            <a:spLocks noChangeArrowheads="1"/>
          </p:cNvSpPr>
          <p:nvPr/>
        </p:nvSpPr>
        <p:spPr>
          <a:xfrm>
            <a:off x="1098218" y="2197290"/>
            <a:ext cx="9995563" cy="355351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Real-life settings – higher ecological validity?</a:t>
            </a:r>
          </a:p>
          <a:p>
            <a:endParaRPr lang="en-GB" sz="2400" dirty="0"/>
          </a:p>
          <a:p>
            <a:r>
              <a:rPr lang="en-GB" sz="2400" dirty="0"/>
              <a:t>Reflexivity of researcher – continually </a:t>
            </a:r>
            <a:r>
              <a:rPr lang="en-GB" sz="2400" b="1" dirty="0">
                <a:solidFill>
                  <a:schemeClr val="accent1">
                    <a:lumMod val="75000"/>
                  </a:schemeClr>
                </a:solidFill>
              </a:rPr>
              <a:t>reviewing your own role / position</a:t>
            </a:r>
            <a:r>
              <a:rPr lang="en-GB" sz="2400" dirty="0"/>
              <a:t> and its impact on the study itself</a:t>
            </a:r>
          </a:p>
          <a:p>
            <a:pPr lvl="1"/>
            <a:endParaRPr lang="en-GB" sz="1400" dirty="0"/>
          </a:p>
        </p:txBody>
      </p:sp>
      <p:sp>
        <p:nvSpPr>
          <p:cNvPr id="6" name="Rectangle: Rounded Corners 5">
            <a:extLst>
              <a:ext uri="{FF2B5EF4-FFF2-40B4-BE49-F238E27FC236}">
                <a16:creationId xmlns:a16="http://schemas.microsoft.com/office/drawing/2014/main" id="{B4021C81-0EC3-E842-3E09-9C68099B4B8E}"/>
              </a:ext>
            </a:extLst>
          </p:cNvPr>
          <p:cNvSpPr/>
          <p:nvPr/>
        </p:nvSpPr>
        <p:spPr>
          <a:xfrm>
            <a:off x="2131358" y="4315266"/>
            <a:ext cx="3176905" cy="1590198"/>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sz="2000" dirty="0"/>
              <a:t>Helps to reduce the likelihood of imposing your own meaning / bias on the data</a:t>
            </a:r>
            <a:endParaRPr lang="en-GB" sz="2400" dirty="0"/>
          </a:p>
        </p:txBody>
      </p:sp>
      <p:sp>
        <p:nvSpPr>
          <p:cNvPr id="7" name="Rectangle: Rounded Corners 6">
            <a:extLst>
              <a:ext uri="{FF2B5EF4-FFF2-40B4-BE49-F238E27FC236}">
                <a16:creationId xmlns:a16="http://schemas.microsoft.com/office/drawing/2014/main" id="{F26194EC-FBE3-BC95-45A8-8F44A18AB9CE}"/>
              </a:ext>
            </a:extLst>
          </p:cNvPr>
          <p:cNvSpPr/>
          <p:nvPr/>
        </p:nvSpPr>
        <p:spPr>
          <a:xfrm>
            <a:off x="5602378" y="4297133"/>
            <a:ext cx="4888006" cy="1590198"/>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sz="2000" dirty="0"/>
              <a:t>Aim is to focus on individuals’ own perceptions, interpretations and understandings – each of which can be very different from the researchers</a:t>
            </a:r>
            <a:endParaRPr lang="en-GB" sz="2400" dirty="0"/>
          </a:p>
        </p:txBody>
      </p:sp>
      <p:cxnSp>
        <p:nvCxnSpPr>
          <p:cNvPr id="9" name="Straight Arrow Connector 8">
            <a:extLst>
              <a:ext uri="{FF2B5EF4-FFF2-40B4-BE49-F238E27FC236}">
                <a16:creationId xmlns:a16="http://schemas.microsoft.com/office/drawing/2014/main" id="{098158CF-7A1F-CE31-BB2A-9D98117F5939}"/>
              </a:ext>
            </a:extLst>
          </p:cNvPr>
          <p:cNvCxnSpPr/>
          <p:nvPr/>
        </p:nvCxnSpPr>
        <p:spPr>
          <a:xfrm flipH="1">
            <a:off x="4309782" y="3845859"/>
            <a:ext cx="302559" cy="451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95134AF3-D252-F82F-8A13-F2283D8A2738}"/>
              </a:ext>
            </a:extLst>
          </p:cNvPr>
          <p:cNvCxnSpPr>
            <a:cxnSpLocks/>
          </p:cNvCxnSpPr>
          <p:nvPr/>
        </p:nvCxnSpPr>
        <p:spPr>
          <a:xfrm>
            <a:off x="6095999" y="3845859"/>
            <a:ext cx="410135" cy="451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8495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1763394" y="1384749"/>
            <a:ext cx="9242063"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sz="2800" b="1" dirty="0"/>
              <a:t>Reliability? </a:t>
            </a:r>
            <a:endParaRPr lang="en-US" sz="2800" b="1" noProof="0" dirty="0"/>
          </a:p>
        </p:txBody>
      </p:sp>
      <p:sp>
        <p:nvSpPr>
          <p:cNvPr id="3" name="Date Placeholder 2">
            <a:extLst>
              <a:ext uri="{FF2B5EF4-FFF2-40B4-BE49-F238E27FC236}">
                <a16:creationId xmlns:a16="http://schemas.microsoft.com/office/drawing/2014/main" id="{13185E29-C32E-49F4-9417-C2C1934B29B3}"/>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12</a:t>
            </a:fld>
            <a:endParaRPr lang="en-US" dirty="0"/>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2">
            <a:extLst>
              <a:ext uri="{FF2B5EF4-FFF2-40B4-BE49-F238E27FC236}">
                <a16:creationId xmlns:a16="http://schemas.microsoft.com/office/drawing/2014/main" id="{ADDE8FED-C607-A9A8-2056-C61A4D6013D8}"/>
              </a:ext>
            </a:extLst>
          </p:cNvPr>
          <p:cNvSpPr txBox="1">
            <a:spLocks noChangeArrowheads="1"/>
          </p:cNvSpPr>
          <p:nvPr/>
        </p:nvSpPr>
        <p:spPr>
          <a:xfrm>
            <a:off x="1098218" y="2197290"/>
            <a:ext cx="9995563" cy="355351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Qualitative research places less emphasis on designs that will set parameters on likely responses</a:t>
            </a:r>
          </a:p>
          <a:p>
            <a:endParaRPr lang="en-GB" sz="2400" dirty="0"/>
          </a:p>
          <a:p>
            <a:r>
              <a:rPr lang="en-GB" sz="2400" dirty="0"/>
              <a:t>Many qualitative researchers are less interested in reliability across studies</a:t>
            </a:r>
          </a:p>
          <a:p>
            <a:pPr lvl="1"/>
            <a:r>
              <a:rPr lang="en-GB" sz="2000" dirty="0"/>
              <a:t>Focus instead on the </a:t>
            </a:r>
            <a:r>
              <a:rPr lang="en-GB" sz="2000" b="1" u="sng" dirty="0">
                <a:solidFill>
                  <a:schemeClr val="accent1">
                    <a:lumMod val="75000"/>
                  </a:schemeClr>
                </a:solidFill>
              </a:rPr>
              <a:t>richness</a:t>
            </a:r>
            <a:r>
              <a:rPr lang="en-GB" sz="2000" dirty="0"/>
              <a:t> of the data collected</a:t>
            </a:r>
          </a:p>
          <a:p>
            <a:pPr lvl="1"/>
            <a:r>
              <a:rPr lang="en-GB" sz="2000" dirty="0"/>
              <a:t>Individuality</a:t>
            </a:r>
          </a:p>
          <a:p>
            <a:pPr lvl="1"/>
            <a:endParaRPr lang="en-GB" sz="1400" dirty="0"/>
          </a:p>
        </p:txBody>
      </p:sp>
    </p:spTree>
    <p:extLst>
      <p:ext uri="{BB962C8B-B14F-4D97-AF65-F5344CB8AC3E}">
        <p14:creationId xmlns:p14="http://schemas.microsoft.com/office/powerpoint/2010/main" val="3620336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722640"/>
          </a:xfrm>
        </p:spPr>
        <p:txBody>
          <a:bodyPr/>
          <a:lstStyle/>
          <a:p>
            <a:pPr algn="ctr"/>
            <a:r>
              <a:rPr lang="en-US" sz="2800" b="1" dirty="0"/>
              <a:t>Ethical issues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13</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430503"/>
            <a:ext cx="9995563" cy="432030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b="1" dirty="0"/>
              <a:t>British Psychological Society (2021)</a:t>
            </a:r>
          </a:p>
          <a:p>
            <a:pPr marL="0" indent="0" algn="ctr">
              <a:buNone/>
            </a:pPr>
            <a:r>
              <a:rPr lang="en-GB" sz="2000" b="1" dirty="0"/>
              <a:t>Code of Ethics and Conduct</a:t>
            </a:r>
          </a:p>
          <a:p>
            <a:pPr marL="0" indent="0" algn="ctr">
              <a:buNone/>
            </a:pPr>
            <a:endParaRPr lang="en-GB" sz="2400" b="1" dirty="0"/>
          </a:p>
          <a:p>
            <a:pPr marL="0" indent="0" algn="ctr">
              <a:buNone/>
            </a:pPr>
            <a:endParaRPr lang="en-GB" sz="2400" b="1" dirty="0"/>
          </a:p>
          <a:p>
            <a:pPr algn="ctr"/>
            <a:endParaRPr lang="en-GB" sz="2400" b="1" i="1" dirty="0"/>
          </a:p>
          <a:p>
            <a:pPr algn="ctr"/>
            <a:endParaRPr lang="en-GB" sz="2400" b="1" i="1" dirty="0"/>
          </a:p>
          <a:p>
            <a:pPr lvl="1" algn="ctr"/>
            <a:endParaRPr lang="en-GB" sz="1400" b="1" dirty="0"/>
          </a:p>
        </p:txBody>
      </p:sp>
      <p:graphicFrame>
        <p:nvGraphicFramePr>
          <p:cNvPr id="2" name="Diagram 1">
            <a:extLst>
              <a:ext uri="{FF2B5EF4-FFF2-40B4-BE49-F238E27FC236}">
                <a16:creationId xmlns:a16="http://schemas.microsoft.com/office/drawing/2014/main" id="{D308CA2F-C3AD-DD6B-50BF-544AE5B81AC7}"/>
              </a:ext>
            </a:extLst>
          </p:cNvPr>
          <p:cNvGraphicFramePr/>
          <p:nvPr>
            <p:extLst>
              <p:ext uri="{D42A27DB-BD31-4B8C-83A1-F6EECF244321}">
                <p14:modId xmlns:p14="http://schemas.microsoft.com/office/powerpoint/2010/main" val="994193301"/>
              </p:ext>
            </p:extLst>
          </p:nvPr>
        </p:nvGraphicFramePr>
        <p:xfrm>
          <a:off x="1232272" y="2470021"/>
          <a:ext cx="9727454" cy="3460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4749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745739"/>
          </a:xfrm>
        </p:spPr>
        <p:txBody>
          <a:bodyPr/>
          <a:lstStyle/>
          <a:p>
            <a:pPr algn="ctr"/>
            <a:r>
              <a:rPr lang="en-US" sz="2800" b="1" dirty="0"/>
              <a:t>Ethical issues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14</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548969"/>
            <a:ext cx="9995563" cy="58239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t>Extremely important in qualitative research</a:t>
            </a:r>
          </a:p>
          <a:p>
            <a:pPr lvl="1"/>
            <a:endParaRPr lang="en-GB" sz="1200" dirty="0"/>
          </a:p>
        </p:txBody>
      </p:sp>
      <p:pic>
        <p:nvPicPr>
          <p:cNvPr id="3" name="Graphic 2" descr="Lock with solid fill">
            <a:extLst>
              <a:ext uri="{FF2B5EF4-FFF2-40B4-BE49-F238E27FC236}">
                <a16:creationId xmlns:a16="http://schemas.microsoft.com/office/drawing/2014/main" id="{E18FCEED-189B-BBDF-8DA7-489031AA94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54154" y="2480363"/>
            <a:ext cx="720000" cy="720000"/>
          </a:xfrm>
          <a:prstGeom prst="rect">
            <a:avLst/>
          </a:prstGeom>
        </p:spPr>
      </p:pic>
      <p:pic>
        <p:nvPicPr>
          <p:cNvPr id="6" name="Graphic 5" descr="Document with solid fill">
            <a:extLst>
              <a:ext uri="{FF2B5EF4-FFF2-40B4-BE49-F238E27FC236}">
                <a16:creationId xmlns:a16="http://schemas.microsoft.com/office/drawing/2014/main" id="{014D1525-594B-09A7-D7A7-5E684BE79FD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11929" y="2500756"/>
            <a:ext cx="720000" cy="720000"/>
          </a:xfrm>
          <a:prstGeom prst="rect">
            <a:avLst/>
          </a:prstGeom>
        </p:spPr>
      </p:pic>
      <p:pic>
        <p:nvPicPr>
          <p:cNvPr id="8" name="Graphic 7" descr="Unfollow with solid fill">
            <a:extLst>
              <a:ext uri="{FF2B5EF4-FFF2-40B4-BE49-F238E27FC236}">
                <a16:creationId xmlns:a16="http://schemas.microsoft.com/office/drawing/2014/main" id="{A8A4A39D-D74E-AE90-C957-E7B2BBD277F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44822" y="2500756"/>
            <a:ext cx="720000" cy="720000"/>
          </a:xfrm>
          <a:prstGeom prst="rect">
            <a:avLst/>
          </a:prstGeom>
        </p:spPr>
      </p:pic>
      <p:pic>
        <p:nvPicPr>
          <p:cNvPr id="10" name="Graphic 9" descr="Badge Cross with solid fill">
            <a:extLst>
              <a:ext uri="{FF2B5EF4-FFF2-40B4-BE49-F238E27FC236}">
                <a16:creationId xmlns:a16="http://schemas.microsoft.com/office/drawing/2014/main" id="{23DE1F6E-72FD-135F-0C2E-9E83AFFF81D5}"/>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677715" y="2505935"/>
            <a:ext cx="720000" cy="720000"/>
          </a:xfrm>
          <a:prstGeom prst="rect">
            <a:avLst/>
          </a:prstGeom>
        </p:spPr>
      </p:pic>
      <p:pic>
        <p:nvPicPr>
          <p:cNvPr id="12" name="Graphic 11" descr="Signature with solid fill">
            <a:extLst>
              <a:ext uri="{FF2B5EF4-FFF2-40B4-BE49-F238E27FC236}">
                <a16:creationId xmlns:a16="http://schemas.microsoft.com/office/drawing/2014/main" id="{0131D7D5-2CCD-F504-6761-9AFD68AACAA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710608" y="2500756"/>
            <a:ext cx="720000" cy="720000"/>
          </a:xfrm>
          <a:prstGeom prst="rect">
            <a:avLst/>
          </a:prstGeom>
        </p:spPr>
      </p:pic>
      <p:sp>
        <p:nvSpPr>
          <p:cNvPr id="13" name="TextBox 12">
            <a:extLst>
              <a:ext uri="{FF2B5EF4-FFF2-40B4-BE49-F238E27FC236}">
                <a16:creationId xmlns:a16="http://schemas.microsoft.com/office/drawing/2014/main" id="{46CF419C-205B-627C-61F0-C3EFC137E670}"/>
              </a:ext>
            </a:extLst>
          </p:cNvPr>
          <p:cNvSpPr txBox="1"/>
          <p:nvPr/>
        </p:nvSpPr>
        <p:spPr>
          <a:xfrm>
            <a:off x="986838" y="3221137"/>
            <a:ext cx="2167539" cy="646331"/>
          </a:xfrm>
          <a:prstGeom prst="rect">
            <a:avLst/>
          </a:prstGeom>
          <a:noFill/>
        </p:spPr>
        <p:txBody>
          <a:bodyPr wrap="square" rtlCol="0">
            <a:spAutoFit/>
          </a:bodyPr>
          <a:lstStyle/>
          <a:p>
            <a:pPr algn="ctr"/>
            <a:r>
              <a:rPr lang="en-GB" dirty="0"/>
              <a:t>Informed </a:t>
            </a:r>
          </a:p>
          <a:p>
            <a:pPr algn="ctr"/>
            <a:r>
              <a:rPr lang="en-GB" dirty="0"/>
              <a:t>consent</a:t>
            </a:r>
          </a:p>
        </p:txBody>
      </p:sp>
      <p:sp>
        <p:nvSpPr>
          <p:cNvPr id="14" name="TextBox 13">
            <a:extLst>
              <a:ext uri="{FF2B5EF4-FFF2-40B4-BE49-F238E27FC236}">
                <a16:creationId xmlns:a16="http://schemas.microsoft.com/office/drawing/2014/main" id="{25CFA94D-3318-46C5-0C25-4C71AD467032}"/>
              </a:ext>
            </a:extLst>
          </p:cNvPr>
          <p:cNvSpPr txBox="1"/>
          <p:nvPr/>
        </p:nvSpPr>
        <p:spPr>
          <a:xfrm>
            <a:off x="2966089" y="3200363"/>
            <a:ext cx="2167539" cy="369332"/>
          </a:xfrm>
          <a:prstGeom prst="rect">
            <a:avLst/>
          </a:prstGeom>
          <a:noFill/>
        </p:spPr>
        <p:txBody>
          <a:bodyPr wrap="square" rtlCol="0">
            <a:spAutoFit/>
          </a:bodyPr>
          <a:lstStyle/>
          <a:p>
            <a:pPr algn="ctr"/>
            <a:r>
              <a:rPr lang="en-GB" dirty="0"/>
              <a:t>Deception</a:t>
            </a:r>
          </a:p>
        </p:txBody>
      </p:sp>
      <p:sp>
        <p:nvSpPr>
          <p:cNvPr id="15" name="TextBox 14">
            <a:extLst>
              <a:ext uri="{FF2B5EF4-FFF2-40B4-BE49-F238E27FC236}">
                <a16:creationId xmlns:a16="http://schemas.microsoft.com/office/drawing/2014/main" id="{3E4149B0-8E8E-F637-6E0F-F04179CEF2C5}"/>
              </a:ext>
            </a:extLst>
          </p:cNvPr>
          <p:cNvSpPr txBox="1"/>
          <p:nvPr/>
        </p:nvSpPr>
        <p:spPr>
          <a:xfrm>
            <a:off x="4921052" y="3221137"/>
            <a:ext cx="2167539" cy="646331"/>
          </a:xfrm>
          <a:prstGeom prst="rect">
            <a:avLst/>
          </a:prstGeom>
          <a:noFill/>
        </p:spPr>
        <p:txBody>
          <a:bodyPr wrap="square" rtlCol="0">
            <a:spAutoFit/>
          </a:bodyPr>
          <a:lstStyle/>
          <a:p>
            <a:pPr algn="ctr"/>
            <a:r>
              <a:rPr lang="en-GB" dirty="0"/>
              <a:t>Right to </a:t>
            </a:r>
          </a:p>
          <a:p>
            <a:pPr algn="ctr"/>
            <a:r>
              <a:rPr lang="en-GB" dirty="0"/>
              <a:t>withdraw</a:t>
            </a:r>
          </a:p>
        </p:txBody>
      </p:sp>
      <p:sp>
        <p:nvSpPr>
          <p:cNvPr id="16" name="TextBox 15">
            <a:extLst>
              <a:ext uri="{FF2B5EF4-FFF2-40B4-BE49-F238E27FC236}">
                <a16:creationId xmlns:a16="http://schemas.microsoft.com/office/drawing/2014/main" id="{D8658323-FEDC-B9FB-E8F0-2E11E7BE544E}"/>
              </a:ext>
            </a:extLst>
          </p:cNvPr>
          <p:cNvSpPr txBox="1"/>
          <p:nvPr/>
        </p:nvSpPr>
        <p:spPr>
          <a:xfrm>
            <a:off x="6888159" y="3200363"/>
            <a:ext cx="2167539" cy="369332"/>
          </a:xfrm>
          <a:prstGeom prst="rect">
            <a:avLst/>
          </a:prstGeom>
          <a:noFill/>
        </p:spPr>
        <p:txBody>
          <a:bodyPr wrap="square" rtlCol="0">
            <a:spAutoFit/>
          </a:bodyPr>
          <a:lstStyle/>
          <a:p>
            <a:pPr algn="ctr"/>
            <a:r>
              <a:rPr lang="en-GB" dirty="0"/>
              <a:t>Debriefing</a:t>
            </a:r>
          </a:p>
        </p:txBody>
      </p:sp>
      <p:sp>
        <p:nvSpPr>
          <p:cNvPr id="17" name="TextBox 16">
            <a:extLst>
              <a:ext uri="{FF2B5EF4-FFF2-40B4-BE49-F238E27FC236}">
                <a16:creationId xmlns:a16="http://schemas.microsoft.com/office/drawing/2014/main" id="{AEBACE0C-89BF-55F4-AA6E-BCAD46E9446D}"/>
              </a:ext>
            </a:extLst>
          </p:cNvPr>
          <p:cNvSpPr txBox="1"/>
          <p:nvPr/>
        </p:nvSpPr>
        <p:spPr>
          <a:xfrm>
            <a:off x="8855266" y="3200363"/>
            <a:ext cx="2167539" cy="369332"/>
          </a:xfrm>
          <a:prstGeom prst="rect">
            <a:avLst/>
          </a:prstGeom>
          <a:noFill/>
        </p:spPr>
        <p:txBody>
          <a:bodyPr wrap="square" rtlCol="0">
            <a:spAutoFit/>
          </a:bodyPr>
          <a:lstStyle/>
          <a:p>
            <a:pPr algn="ctr"/>
            <a:r>
              <a:rPr lang="en-GB" dirty="0"/>
              <a:t>Confidentiality</a:t>
            </a:r>
          </a:p>
        </p:txBody>
      </p:sp>
      <p:sp>
        <p:nvSpPr>
          <p:cNvPr id="18" name="TextBox 17">
            <a:extLst>
              <a:ext uri="{FF2B5EF4-FFF2-40B4-BE49-F238E27FC236}">
                <a16:creationId xmlns:a16="http://schemas.microsoft.com/office/drawing/2014/main" id="{9376EE37-2EE0-D6D5-578C-103C8857EDAB}"/>
              </a:ext>
            </a:extLst>
          </p:cNvPr>
          <p:cNvSpPr txBox="1"/>
          <p:nvPr/>
        </p:nvSpPr>
        <p:spPr>
          <a:xfrm>
            <a:off x="986838" y="4201849"/>
            <a:ext cx="2167539" cy="646331"/>
          </a:xfrm>
          <a:prstGeom prst="rect">
            <a:avLst/>
          </a:prstGeom>
          <a:noFill/>
        </p:spPr>
        <p:txBody>
          <a:bodyPr wrap="square" rtlCol="0">
            <a:spAutoFit/>
          </a:bodyPr>
          <a:lstStyle/>
          <a:p>
            <a:pPr algn="ctr"/>
            <a:r>
              <a:rPr lang="en-GB" i="1" dirty="0"/>
              <a:t>Before</a:t>
            </a:r>
            <a:r>
              <a:rPr lang="en-GB" dirty="0"/>
              <a:t> data collection</a:t>
            </a:r>
            <a:endParaRPr lang="en-GB" i="1" dirty="0"/>
          </a:p>
        </p:txBody>
      </p:sp>
      <p:sp>
        <p:nvSpPr>
          <p:cNvPr id="19" name="TextBox 18">
            <a:extLst>
              <a:ext uri="{FF2B5EF4-FFF2-40B4-BE49-F238E27FC236}">
                <a16:creationId xmlns:a16="http://schemas.microsoft.com/office/drawing/2014/main" id="{820CAC2E-23CF-012B-7369-F6BAF0E57ABF}"/>
              </a:ext>
            </a:extLst>
          </p:cNvPr>
          <p:cNvSpPr txBox="1"/>
          <p:nvPr/>
        </p:nvSpPr>
        <p:spPr>
          <a:xfrm>
            <a:off x="2966089" y="4218016"/>
            <a:ext cx="2167539" cy="923330"/>
          </a:xfrm>
          <a:prstGeom prst="rect">
            <a:avLst/>
          </a:prstGeom>
          <a:noFill/>
        </p:spPr>
        <p:txBody>
          <a:bodyPr wrap="square" rtlCol="0">
            <a:spAutoFit/>
          </a:bodyPr>
          <a:lstStyle/>
          <a:p>
            <a:pPr algn="ctr"/>
            <a:r>
              <a:rPr lang="en-GB" dirty="0"/>
              <a:t>Do potential benefits outweigh risks?</a:t>
            </a:r>
          </a:p>
        </p:txBody>
      </p:sp>
      <p:sp>
        <p:nvSpPr>
          <p:cNvPr id="20" name="TextBox 19">
            <a:extLst>
              <a:ext uri="{FF2B5EF4-FFF2-40B4-BE49-F238E27FC236}">
                <a16:creationId xmlns:a16="http://schemas.microsoft.com/office/drawing/2014/main" id="{4E621645-79FE-E843-7744-B5857C2614D9}"/>
              </a:ext>
            </a:extLst>
          </p:cNvPr>
          <p:cNvSpPr txBox="1"/>
          <p:nvPr/>
        </p:nvSpPr>
        <p:spPr>
          <a:xfrm>
            <a:off x="4936656" y="4264977"/>
            <a:ext cx="2167539" cy="923330"/>
          </a:xfrm>
          <a:prstGeom prst="rect">
            <a:avLst/>
          </a:prstGeom>
          <a:noFill/>
        </p:spPr>
        <p:txBody>
          <a:bodyPr wrap="square" rtlCol="0">
            <a:spAutoFit/>
          </a:bodyPr>
          <a:lstStyle/>
          <a:p>
            <a:pPr algn="ctr"/>
            <a:r>
              <a:rPr lang="en-GB" dirty="0"/>
              <a:t>At any time without fear of penalty</a:t>
            </a:r>
          </a:p>
        </p:txBody>
      </p:sp>
      <p:sp>
        <p:nvSpPr>
          <p:cNvPr id="21" name="TextBox 20">
            <a:extLst>
              <a:ext uri="{FF2B5EF4-FFF2-40B4-BE49-F238E27FC236}">
                <a16:creationId xmlns:a16="http://schemas.microsoft.com/office/drawing/2014/main" id="{5A91DF5E-5EA7-A775-C0CF-7052B73CF567}"/>
              </a:ext>
            </a:extLst>
          </p:cNvPr>
          <p:cNvSpPr txBox="1"/>
          <p:nvPr/>
        </p:nvSpPr>
        <p:spPr>
          <a:xfrm>
            <a:off x="6888158" y="4097808"/>
            <a:ext cx="2167539" cy="1754326"/>
          </a:xfrm>
          <a:prstGeom prst="rect">
            <a:avLst/>
          </a:prstGeom>
          <a:noFill/>
        </p:spPr>
        <p:txBody>
          <a:bodyPr wrap="square" rtlCol="0">
            <a:spAutoFit/>
          </a:bodyPr>
          <a:lstStyle/>
          <a:p>
            <a:pPr algn="ctr"/>
            <a:r>
              <a:rPr lang="en-GB" i="1" dirty="0"/>
              <a:t>After </a:t>
            </a:r>
            <a:r>
              <a:rPr lang="en-GB" dirty="0"/>
              <a:t>data collection, informed of full aims (and access to publications if applicable</a:t>
            </a:r>
          </a:p>
        </p:txBody>
      </p:sp>
      <p:sp>
        <p:nvSpPr>
          <p:cNvPr id="22" name="TextBox 21">
            <a:extLst>
              <a:ext uri="{FF2B5EF4-FFF2-40B4-BE49-F238E27FC236}">
                <a16:creationId xmlns:a16="http://schemas.microsoft.com/office/drawing/2014/main" id="{42394772-D31B-1EE9-12AA-B0CB28D2C4C0}"/>
              </a:ext>
            </a:extLst>
          </p:cNvPr>
          <p:cNvSpPr txBox="1"/>
          <p:nvPr/>
        </p:nvSpPr>
        <p:spPr>
          <a:xfrm>
            <a:off x="8855266" y="3905388"/>
            <a:ext cx="2167539" cy="1754326"/>
          </a:xfrm>
          <a:prstGeom prst="rect">
            <a:avLst/>
          </a:prstGeom>
          <a:noFill/>
        </p:spPr>
        <p:txBody>
          <a:bodyPr wrap="square" rtlCol="0">
            <a:spAutoFit/>
          </a:bodyPr>
          <a:lstStyle/>
          <a:p>
            <a:pPr algn="ctr"/>
            <a:r>
              <a:rPr lang="en-GB" dirty="0"/>
              <a:t>Anonymous?</a:t>
            </a:r>
          </a:p>
          <a:p>
            <a:pPr algn="ctr"/>
            <a:r>
              <a:rPr lang="en-GB" dirty="0"/>
              <a:t>Storage of materials</a:t>
            </a:r>
          </a:p>
          <a:p>
            <a:pPr algn="ctr"/>
            <a:r>
              <a:rPr lang="en-GB" dirty="0"/>
              <a:t>Materials destroyed after study</a:t>
            </a:r>
          </a:p>
        </p:txBody>
      </p:sp>
    </p:spTree>
    <p:extLst>
      <p:ext uri="{BB962C8B-B14F-4D97-AF65-F5344CB8AC3E}">
        <p14:creationId xmlns:p14="http://schemas.microsoft.com/office/powerpoint/2010/main" val="3208731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wipe(down)">
                                      <p:cBhvr>
                                        <p:cTn id="13" dur="500"/>
                                        <p:tgtEl>
                                          <p:spTgt spid="18"/>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down)">
                                      <p:cBhvr>
                                        <p:cTn id="18" dur="500"/>
                                        <p:tgtEl>
                                          <p:spTgt spid="10"/>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wipe(down)">
                                      <p:cBhvr>
                                        <p:cTn id="21" dur="500"/>
                                        <p:tgtEl>
                                          <p:spTgt spid="14"/>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wipe(down)">
                                      <p:cBhvr>
                                        <p:cTn id="24" dur="500"/>
                                        <p:tgtEl>
                                          <p:spTgt spid="1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500"/>
                                        <p:tgtEl>
                                          <p:spTgt spid="8"/>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wipe(down)">
                                      <p:cBhvr>
                                        <p:cTn id="32" dur="500"/>
                                        <p:tgtEl>
                                          <p:spTgt spid="15"/>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wipe(down)">
                                      <p:cBhvr>
                                        <p:cTn id="35" dur="500"/>
                                        <p:tgtEl>
                                          <p:spTgt spid="20"/>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wipe(down)">
                                      <p:cBhvr>
                                        <p:cTn id="40" dur="500"/>
                                        <p:tgtEl>
                                          <p:spTgt spid="6"/>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16"/>
                                        </p:tgtEl>
                                        <p:attrNameLst>
                                          <p:attrName>style.visibility</p:attrName>
                                        </p:attrNameLst>
                                      </p:cBhvr>
                                      <p:to>
                                        <p:strVal val="visible"/>
                                      </p:to>
                                    </p:set>
                                    <p:animEffect transition="in" filter="wipe(down)">
                                      <p:cBhvr>
                                        <p:cTn id="43" dur="500"/>
                                        <p:tgtEl>
                                          <p:spTgt spid="16"/>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21"/>
                                        </p:tgtEl>
                                        <p:attrNameLst>
                                          <p:attrName>style.visibility</p:attrName>
                                        </p:attrNameLst>
                                      </p:cBhvr>
                                      <p:to>
                                        <p:strVal val="visible"/>
                                      </p:to>
                                    </p:set>
                                    <p:animEffect transition="in" filter="wipe(down)">
                                      <p:cBhvr>
                                        <p:cTn id="46" dur="500"/>
                                        <p:tgtEl>
                                          <p:spTgt spid="21"/>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nodeType="clickEffect">
                                  <p:stCondLst>
                                    <p:cond delay="0"/>
                                  </p:stCondLst>
                                  <p:childTnLst>
                                    <p:set>
                                      <p:cBhvr>
                                        <p:cTn id="50" dur="1" fill="hold">
                                          <p:stCondLst>
                                            <p:cond delay="0"/>
                                          </p:stCondLst>
                                        </p:cTn>
                                        <p:tgtEl>
                                          <p:spTgt spid="3"/>
                                        </p:tgtEl>
                                        <p:attrNameLst>
                                          <p:attrName>style.visibility</p:attrName>
                                        </p:attrNameLst>
                                      </p:cBhvr>
                                      <p:to>
                                        <p:strVal val="visible"/>
                                      </p:to>
                                    </p:set>
                                    <p:animEffect transition="in" filter="wipe(down)">
                                      <p:cBhvr>
                                        <p:cTn id="51" dur="500"/>
                                        <p:tgtEl>
                                          <p:spTgt spid="3"/>
                                        </p:tgtEl>
                                      </p:cBhvr>
                                    </p:animEffect>
                                  </p:childTnLst>
                                </p:cTn>
                              </p:par>
                              <p:par>
                                <p:cTn id="52" presetID="22" presetClass="entr" presetSubtype="4" fill="hold" grpId="0" nodeType="with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wipe(down)">
                                      <p:cBhvr>
                                        <p:cTn id="54" dur="500"/>
                                        <p:tgtEl>
                                          <p:spTgt spid="17"/>
                                        </p:tgtEl>
                                      </p:cBhvr>
                                    </p:animEffect>
                                  </p:childTnLst>
                                </p:cTn>
                              </p:par>
                              <p:par>
                                <p:cTn id="55" presetID="22" presetClass="entr" presetSubtype="4" fill="hold" grpId="0" nodeType="withEffect">
                                  <p:stCondLst>
                                    <p:cond delay="0"/>
                                  </p:stCondLst>
                                  <p:childTnLst>
                                    <p:set>
                                      <p:cBhvr>
                                        <p:cTn id="56" dur="1" fill="hold">
                                          <p:stCondLst>
                                            <p:cond delay="0"/>
                                          </p:stCondLst>
                                        </p:cTn>
                                        <p:tgtEl>
                                          <p:spTgt spid="22"/>
                                        </p:tgtEl>
                                        <p:attrNameLst>
                                          <p:attrName>style.visibility</p:attrName>
                                        </p:attrNameLst>
                                      </p:cBhvr>
                                      <p:to>
                                        <p:strVal val="visible"/>
                                      </p:to>
                                    </p:set>
                                    <p:animEffect transition="in" filter="wipe(down)">
                                      <p:cBhvr>
                                        <p:cTn id="5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p:bldP spid="18" grpId="0"/>
      <p:bldP spid="19" grpId="0"/>
      <p:bldP spid="20" grpId="0"/>
      <p:bldP spid="21" grpId="0"/>
      <p:bldP spid="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745739"/>
          </a:xfrm>
        </p:spPr>
        <p:txBody>
          <a:bodyPr/>
          <a:lstStyle/>
          <a:p>
            <a:pPr algn="ctr"/>
            <a:r>
              <a:rPr lang="en-US" sz="2800" b="1" dirty="0"/>
              <a:t>Ethical issues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15</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548968"/>
            <a:ext cx="9995563" cy="4340843"/>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accent1">
                    <a:lumMod val="75000"/>
                  </a:schemeClr>
                </a:solidFill>
              </a:rPr>
              <a:t>Non-maleficence</a:t>
            </a:r>
          </a:p>
          <a:p>
            <a:pPr lvl="1"/>
            <a:r>
              <a:rPr lang="en-GB" sz="1800" dirty="0"/>
              <a:t>Avoid harming participants in any way</a:t>
            </a:r>
          </a:p>
          <a:p>
            <a:pPr lvl="1"/>
            <a:r>
              <a:rPr lang="en-GB" sz="1800" dirty="0"/>
              <a:t>Duty of care – cannot rely on built-in safeguards regarding responses to questions</a:t>
            </a:r>
          </a:p>
          <a:p>
            <a:pPr lvl="1"/>
            <a:endParaRPr lang="en-GB" sz="1800" dirty="0"/>
          </a:p>
          <a:p>
            <a:r>
              <a:rPr lang="en-GB" sz="2200" b="1" dirty="0">
                <a:solidFill>
                  <a:schemeClr val="accent1">
                    <a:lumMod val="75000"/>
                  </a:schemeClr>
                </a:solidFill>
              </a:rPr>
              <a:t>Beneficence</a:t>
            </a:r>
          </a:p>
          <a:p>
            <a:pPr lvl="1"/>
            <a:r>
              <a:rPr lang="en-GB" sz="1800" dirty="0"/>
              <a:t>Research should provide positive and identifiable benefits – not just research for its own sake</a:t>
            </a:r>
          </a:p>
          <a:p>
            <a:pPr lvl="1"/>
            <a:endParaRPr lang="en-GB" sz="2200" dirty="0"/>
          </a:p>
          <a:p>
            <a:r>
              <a:rPr lang="en-GB" sz="2200" b="1" dirty="0">
                <a:solidFill>
                  <a:schemeClr val="accent1">
                    <a:lumMod val="75000"/>
                  </a:schemeClr>
                </a:solidFill>
              </a:rPr>
              <a:t>Autonomy</a:t>
            </a:r>
          </a:p>
          <a:p>
            <a:pPr lvl="1"/>
            <a:r>
              <a:rPr lang="en-GB" sz="1800" dirty="0"/>
              <a:t>Participants values and decisions should be respected</a:t>
            </a:r>
          </a:p>
          <a:p>
            <a:pPr lvl="1"/>
            <a:endParaRPr lang="en-GB" sz="2200" dirty="0"/>
          </a:p>
          <a:p>
            <a:r>
              <a:rPr lang="en-GB" sz="2200" dirty="0">
                <a:solidFill>
                  <a:schemeClr val="accent1">
                    <a:lumMod val="75000"/>
                  </a:schemeClr>
                </a:solidFill>
              </a:rPr>
              <a:t>Justice </a:t>
            </a:r>
          </a:p>
          <a:p>
            <a:pPr lvl="1"/>
            <a:r>
              <a:rPr lang="en-GB" sz="1800" dirty="0"/>
              <a:t>All participants should be treated equally</a:t>
            </a:r>
          </a:p>
        </p:txBody>
      </p:sp>
    </p:spTree>
    <p:extLst>
      <p:ext uri="{BB962C8B-B14F-4D97-AF65-F5344CB8AC3E}">
        <p14:creationId xmlns:p14="http://schemas.microsoft.com/office/powerpoint/2010/main" val="162283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1556142" y="2794595"/>
            <a:ext cx="4852032" cy="1268810"/>
          </a:xfrm>
        </p:spPr>
        <p:txBody>
          <a:bodyPr/>
          <a:lstStyle/>
          <a:p>
            <a:pPr algn="ctr"/>
            <a:r>
              <a:rPr lang="en-US" sz="4400" b="1" dirty="0"/>
              <a:t>Qualitative Data Collection Techniques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16</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2197290"/>
            <a:ext cx="9995563" cy="355351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GB" sz="1400" dirty="0"/>
          </a:p>
        </p:txBody>
      </p:sp>
      <p:pic>
        <p:nvPicPr>
          <p:cNvPr id="2" name="Picture 4" descr="Applied Qualitative Interviewing Methods: Online - (1 day) | Online |  Workshop November 2022: Applied Qualitative Interviewing: Online | ACSPRI">
            <a:extLst>
              <a:ext uri="{FF2B5EF4-FFF2-40B4-BE49-F238E27FC236}">
                <a16:creationId xmlns:a16="http://schemas.microsoft.com/office/drawing/2014/main" id="{8E324097-701B-DCF0-E995-6EE42E84EB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72759" y="1062143"/>
            <a:ext cx="6096000" cy="4739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7179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Observations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17</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2274277"/>
            <a:ext cx="9995563" cy="36155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Useful in early stages of research</a:t>
            </a:r>
          </a:p>
          <a:p>
            <a:pPr lvl="1"/>
            <a:r>
              <a:rPr lang="en-GB" sz="2000" dirty="0"/>
              <a:t>Can help to identify parameters of a phenomenon</a:t>
            </a:r>
          </a:p>
          <a:p>
            <a:pPr lvl="1"/>
            <a:endParaRPr lang="en-GB" sz="1600" dirty="0"/>
          </a:p>
          <a:p>
            <a:r>
              <a:rPr lang="en-GB" sz="2400" dirty="0"/>
              <a:t>Observational research tends to be high in </a:t>
            </a:r>
            <a:r>
              <a:rPr lang="en-GB" sz="2400" b="1" dirty="0">
                <a:solidFill>
                  <a:schemeClr val="accent1">
                    <a:lumMod val="75000"/>
                  </a:schemeClr>
                </a:solidFill>
              </a:rPr>
              <a:t>ecological validity</a:t>
            </a:r>
            <a:r>
              <a:rPr lang="en-GB" sz="2400" dirty="0"/>
              <a:t> since observations are made in natural settings</a:t>
            </a:r>
          </a:p>
          <a:p>
            <a:endParaRPr lang="en-GB" sz="2400" dirty="0"/>
          </a:p>
          <a:p>
            <a:r>
              <a:rPr lang="en-GB" sz="2400" dirty="0"/>
              <a:t>Host of </a:t>
            </a:r>
            <a:r>
              <a:rPr lang="en-GB" sz="2400" b="1" dirty="0">
                <a:solidFill>
                  <a:schemeClr val="accent1">
                    <a:lumMod val="75000"/>
                  </a:schemeClr>
                </a:solidFill>
              </a:rPr>
              <a:t>uncontrolled extraneous variables</a:t>
            </a:r>
          </a:p>
          <a:p>
            <a:endParaRPr lang="en-GB" sz="2000" dirty="0"/>
          </a:p>
        </p:txBody>
      </p:sp>
    </p:spTree>
    <p:extLst>
      <p:ext uri="{BB962C8B-B14F-4D97-AF65-F5344CB8AC3E}">
        <p14:creationId xmlns:p14="http://schemas.microsoft.com/office/powerpoint/2010/main" val="1013215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Interviews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18</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928327"/>
            <a:ext cx="9995563" cy="39614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Not tied to any single approach, theory, etc</a:t>
            </a:r>
          </a:p>
          <a:p>
            <a:endParaRPr lang="en-GB" sz="2400" dirty="0"/>
          </a:p>
          <a:p>
            <a:r>
              <a:rPr lang="en-GB" sz="2400" dirty="0"/>
              <a:t>Flexible in format and function</a:t>
            </a:r>
          </a:p>
          <a:p>
            <a:endParaRPr lang="en-GB" sz="2400" b="1" dirty="0">
              <a:solidFill>
                <a:schemeClr val="accent1">
                  <a:lumMod val="75000"/>
                </a:schemeClr>
              </a:solidFill>
            </a:endParaRPr>
          </a:p>
          <a:p>
            <a:r>
              <a:rPr lang="en-GB" sz="2400" dirty="0"/>
              <a:t>Data generated can be interpreted in multiple ways:</a:t>
            </a:r>
          </a:p>
          <a:p>
            <a:pPr lvl="1"/>
            <a:r>
              <a:rPr lang="en-GB" sz="2000" dirty="0">
                <a:solidFill>
                  <a:schemeClr val="accent1">
                    <a:lumMod val="75000"/>
                  </a:schemeClr>
                </a:solidFill>
              </a:rPr>
              <a:t>Subjectivities of researchers</a:t>
            </a:r>
          </a:p>
          <a:p>
            <a:pPr lvl="1"/>
            <a:r>
              <a:rPr lang="en-GB" sz="2000" dirty="0">
                <a:solidFill>
                  <a:schemeClr val="accent1">
                    <a:lumMod val="75000"/>
                  </a:schemeClr>
                </a:solidFill>
              </a:rPr>
              <a:t>Purpose of research using the data</a:t>
            </a:r>
          </a:p>
          <a:p>
            <a:endParaRPr lang="en-GB" sz="2400" b="1" dirty="0">
              <a:solidFill>
                <a:schemeClr val="accent1">
                  <a:lumMod val="75000"/>
                </a:schemeClr>
              </a:solidFill>
            </a:endParaRPr>
          </a:p>
          <a:p>
            <a:endParaRPr lang="en-GB" sz="2000" dirty="0"/>
          </a:p>
        </p:txBody>
      </p:sp>
    </p:spTree>
    <p:extLst>
      <p:ext uri="{BB962C8B-B14F-4D97-AF65-F5344CB8AC3E}">
        <p14:creationId xmlns:p14="http://schemas.microsoft.com/office/powerpoint/2010/main" val="1628637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Interviews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19</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928327"/>
            <a:ext cx="9995563" cy="39614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b="1" dirty="0">
              <a:solidFill>
                <a:schemeClr val="accent1">
                  <a:lumMod val="75000"/>
                </a:schemeClr>
              </a:solidFill>
            </a:endParaRPr>
          </a:p>
          <a:p>
            <a:r>
              <a:rPr lang="en-GB" sz="2400" b="1" dirty="0"/>
              <a:t>Direct interaction between researcher and participant</a:t>
            </a:r>
          </a:p>
          <a:p>
            <a:endParaRPr lang="en-GB" sz="2400" b="1" dirty="0"/>
          </a:p>
          <a:p>
            <a:endParaRPr lang="en-GB" sz="2400" b="1" dirty="0"/>
          </a:p>
          <a:p>
            <a:endParaRPr lang="en-GB" sz="2400" b="1" dirty="0"/>
          </a:p>
          <a:p>
            <a:endParaRPr lang="en-GB" sz="2400" b="1" dirty="0"/>
          </a:p>
          <a:p>
            <a:r>
              <a:rPr lang="en-GB" sz="2400" b="1" i="1" dirty="0">
                <a:solidFill>
                  <a:schemeClr val="accent1">
                    <a:lumMod val="75000"/>
                  </a:schemeClr>
                </a:solidFill>
              </a:rPr>
              <a:t>The resulting account is a co-construction</a:t>
            </a:r>
          </a:p>
          <a:p>
            <a:endParaRPr lang="en-GB" sz="2000" dirty="0"/>
          </a:p>
          <a:p>
            <a:endParaRPr lang="en-GB" sz="2000" dirty="0"/>
          </a:p>
        </p:txBody>
      </p:sp>
      <p:sp>
        <p:nvSpPr>
          <p:cNvPr id="2" name="Rectangle 1">
            <a:extLst>
              <a:ext uri="{FF2B5EF4-FFF2-40B4-BE49-F238E27FC236}">
                <a16:creationId xmlns:a16="http://schemas.microsoft.com/office/drawing/2014/main" id="{201337B0-D8BA-AFE0-FC57-A9C4809EF6AD}"/>
              </a:ext>
            </a:extLst>
          </p:cNvPr>
          <p:cNvSpPr/>
          <p:nvPr/>
        </p:nvSpPr>
        <p:spPr>
          <a:xfrm>
            <a:off x="838199" y="3155621"/>
            <a:ext cx="2289110" cy="553616"/>
          </a:xfrm>
          <a:prstGeom prst="rect">
            <a:avLst/>
          </a:prstGeom>
          <a:noFill/>
          <a:ln w="1905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dirty="0"/>
              <a:t>Social context</a:t>
            </a:r>
          </a:p>
        </p:txBody>
      </p:sp>
      <p:sp>
        <p:nvSpPr>
          <p:cNvPr id="3" name="Rectangle 2">
            <a:extLst>
              <a:ext uri="{FF2B5EF4-FFF2-40B4-BE49-F238E27FC236}">
                <a16:creationId xmlns:a16="http://schemas.microsoft.com/office/drawing/2014/main" id="{3C5B372F-E360-504A-35AD-8AD77AA5A521}"/>
              </a:ext>
            </a:extLst>
          </p:cNvPr>
          <p:cNvSpPr/>
          <p:nvPr/>
        </p:nvSpPr>
        <p:spPr>
          <a:xfrm>
            <a:off x="3627895" y="3152192"/>
            <a:ext cx="2289110" cy="553616"/>
          </a:xfrm>
          <a:prstGeom prst="rect">
            <a:avLst/>
          </a:prstGeom>
          <a:noFill/>
          <a:ln w="1905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dirty="0"/>
              <a:t>Perceived purpose of the interview</a:t>
            </a:r>
          </a:p>
        </p:txBody>
      </p:sp>
      <p:sp>
        <p:nvSpPr>
          <p:cNvPr id="5" name="Rectangle 4">
            <a:extLst>
              <a:ext uri="{FF2B5EF4-FFF2-40B4-BE49-F238E27FC236}">
                <a16:creationId xmlns:a16="http://schemas.microsoft.com/office/drawing/2014/main" id="{C40CB455-39B5-03E9-E43C-22B2E106DA4F}"/>
              </a:ext>
            </a:extLst>
          </p:cNvPr>
          <p:cNvSpPr/>
          <p:nvPr/>
        </p:nvSpPr>
        <p:spPr>
          <a:xfrm>
            <a:off x="6346292" y="3152192"/>
            <a:ext cx="2289110" cy="553616"/>
          </a:xfrm>
          <a:prstGeom prst="rect">
            <a:avLst/>
          </a:prstGeom>
          <a:noFill/>
          <a:ln w="1905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dirty="0"/>
              <a:t>Participants presentation of self</a:t>
            </a:r>
          </a:p>
        </p:txBody>
      </p:sp>
      <p:sp>
        <p:nvSpPr>
          <p:cNvPr id="6" name="Rectangle 5">
            <a:extLst>
              <a:ext uri="{FF2B5EF4-FFF2-40B4-BE49-F238E27FC236}">
                <a16:creationId xmlns:a16="http://schemas.microsoft.com/office/drawing/2014/main" id="{3D5E6F43-3575-9F25-0BB9-2D9A34D4B688}"/>
              </a:ext>
            </a:extLst>
          </p:cNvPr>
          <p:cNvSpPr/>
          <p:nvPr/>
        </p:nvSpPr>
        <p:spPr>
          <a:xfrm>
            <a:off x="9064690" y="3152192"/>
            <a:ext cx="2289110" cy="553616"/>
          </a:xfrm>
          <a:prstGeom prst="rect">
            <a:avLst/>
          </a:prstGeom>
          <a:noFill/>
          <a:ln w="19050"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dirty="0"/>
              <a:t>Power relations</a:t>
            </a:r>
          </a:p>
        </p:txBody>
      </p:sp>
    </p:spTree>
    <p:extLst>
      <p:ext uri="{BB962C8B-B14F-4D97-AF65-F5344CB8AC3E}">
        <p14:creationId xmlns:p14="http://schemas.microsoft.com/office/powerpoint/2010/main" val="7986474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482701" y="712434"/>
            <a:ext cx="6526474" cy="704233"/>
          </a:xfrm>
        </p:spPr>
        <p:txBody>
          <a:bodyPr/>
          <a:lstStyle/>
          <a:p>
            <a:pPr algn="ctr"/>
            <a:r>
              <a:rPr lang="en-US" sz="2800" b="1" dirty="0"/>
              <a:t>Interviews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20</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9" y="1928326"/>
            <a:ext cx="5295438" cy="420101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dirty="0"/>
          </a:p>
          <a:p>
            <a:r>
              <a:rPr lang="en-GB" sz="2400" dirty="0"/>
              <a:t>Avoids imposing researcher assumptions and expectations at the interview design stage</a:t>
            </a:r>
          </a:p>
          <a:p>
            <a:endParaRPr lang="en-GB" sz="2400" dirty="0"/>
          </a:p>
          <a:p>
            <a:r>
              <a:rPr lang="en-GB" sz="2400" dirty="0"/>
              <a:t>A single prompt question may be used</a:t>
            </a:r>
          </a:p>
          <a:p>
            <a:r>
              <a:rPr lang="en-GB" sz="2400" dirty="0"/>
              <a:t>A few prompts prepared, but also spontaneous questions likely to be used</a:t>
            </a:r>
            <a:endParaRPr lang="en-GB" sz="2400" b="1" dirty="0"/>
          </a:p>
          <a:p>
            <a:endParaRPr lang="en-GB" sz="2000" dirty="0"/>
          </a:p>
        </p:txBody>
      </p:sp>
      <p:sp>
        <p:nvSpPr>
          <p:cNvPr id="2" name="Rectangle: Rounded Corners 1">
            <a:extLst>
              <a:ext uri="{FF2B5EF4-FFF2-40B4-BE49-F238E27FC236}">
                <a16:creationId xmlns:a16="http://schemas.microsoft.com/office/drawing/2014/main" id="{8CEA096D-6B5D-B16C-0609-A3CCFFE581E9}"/>
              </a:ext>
            </a:extLst>
          </p:cNvPr>
          <p:cNvSpPr/>
          <p:nvPr/>
        </p:nvSpPr>
        <p:spPr>
          <a:xfrm>
            <a:off x="1823832" y="1506407"/>
            <a:ext cx="3844212" cy="522515"/>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b="1" dirty="0">
                <a:solidFill>
                  <a:schemeClr val="accent1">
                    <a:lumMod val="50000"/>
                  </a:schemeClr>
                </a:solidFill>
              </a:rPr>
              <a:t>Unstructured Interviews</a:t>
            </a:r>
          </a:p>
        </p:txBody>
      </p:sp>
      <p:pic>
        <p:nvPicPr>
          <p:cNvPr id="3" name="Picture 4" descr="Applied Qualitative Interviewing Methods: Online - (1 day) | Online |  Workshop November 2022: Applied Qualitative Interviewing: Online | ACSPRI">
            <a:extLst>
              <a:ext uri="{FF2B5EF4-FFF2-40B4-BE49-F238E27FC236}">
                <a16:creationId xmlns:a16="http://schemas.microsoft.com/office/drawing/2014/main" id="{CE8C6753-F7AE-BA8D-922D-C4E46EF602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23958" y="2042757"/>
            <a:ext cx="4329173" cy="3365931"/>
          </a:xfrm>
          <a:prstGeom prst="rect">
            <a:avLst/>
          </a:prstGeom>
          <a:noFill/>
          <a:extLst>
            <a:ext uri="{909E8E84-426E-40DD-AFC4-6F175D3DCCD1}">
              <a14:hiddenFill xmlns:a14="http://schemas.microsoft.com/office/drawing/2010/main">
                <a:solidFill>
                  <a:srgbClr val="FFFFFF"/>
                </a:solidFill>
              </a14:hiddenFill>
            </a:ext>
          </a:extLst>
        </p:spPr>
      </p:pic>
      <p:sp>
        <p:nvSpPr>
          <p:cNvPr id="5" name="Speech Bubble: Oval 4">
            <a:extLst>
              <a:ext uri="{FF2B5EF4-FFF2-40B4-BE49-F238E27FC236}">
                <a16:creationId xmlns:a16="http://schemas.microsoft.com/office/drawing/2014/main" id="{747B0E72-E2DF-BC3A-DBA8-141A82260C56}"/>
              </a:ext>
            </a:extLst>
          </p:cNvPr>
          <p:cNvSpPr/>
          <p:nvPr/>
        </p:nvSpPr>
        <p:spPr>
          <a:xfrm>
            <a:off x="6523958" y="1338524"/>
            <a:ext cx="4438650" cy="2043829"/>
          </a:xfrm>
          <a:prstGeom prst="wedgeEllipseCallout">
            <a:avLst>
              <a:gd name="adj1" fmla="val -3469"/>
              <a:gd name="adj2" fmla="val 71448"/>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i="1" dirty="0"/>
              <a:t>I’m exploring people’s experiences of unemployment and I’m interested in hearing about your experiences of being out of work.</a:t>
            </a:r>
          </a:p>
        </p:txBody>
      </p:sp>
    </p:spTree>
    <p:extLst>
      <p:ext uri="{BB962C8B-B14F-4D97-AF65-F5344CB8AC3E}">
        <p14:creationId xmlns:p14="http://schemas.microsoft.com/office/powerpoint/2010/main" val="1555723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Interviews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21</a:t>
            </a:fld>
            <a:endParaRPr lang="en-US" dirty="0"/>
          </a:p>
        </p:txBody>
      </p:sp>
      <p:sp>
        <p:nvSpPr>
          <p:cNvPr id="2" name="Rectangle: Rounded Corners 1">
            <a:extLst>
              <a:ext uri="{FF2B5EF4-FFF2-40B4-BE49-F238E27FC236}">
                <a16:creationId xmlns:a16="http://schemas.microsoft.com/office/drawing/2014/main" id="{8CEA096D-6B5D-B16C-0609-A3CCFFE581E9}"/>
              </a:ext>
            </a:extLst>
          </p:cNvPr>
          <p:cNvSpPr/>
          <p:nvPr/>
        </p:nvSpPr>
        <p:spPr>
          <a:xfrm>
            <a:off x="989044" y="1981200"/>
            <a:ext cx="3844212" cy="522515"/>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b="1" dirty="0">
                <a:solidFill>
                  <a:schemeClr val="accent1">
                    <a:lumMod val="50000"/>
                  </a:schemeClr>
                </a:solidFill>
              </a:rPr>
              <a:t>Fully-Structured</a:t>
            </a:r>
          </a:p>
        </p:txBody>
      </p:sp>
      <p:sp>
        <p:nvSpPr>
          <p:cNvPr id="3" name="Rectangle: Rounded Corners 2">
            <a:extLst>
              <a:ext uri="{FF2B5EF4-FFF2-40B4-BE49-F238E27FC236}">
                <a16:creationId xmlns:a16="http://schemas.microsoft.com/office/drawing/2014/main" id="{9FE05A6C-2F18-45B0-1AB9-2669A2752C63}"/>
              </a:ext>
            </a:extLst>
          </p:cNvPr>
          <p:cNvSpPr/>
          <p:nvPr/>
        </p:nvSpPr>
        <p:spPr>
          <a:xfrm>
            <a:off x="989044" y="3016317"/>
            <a:ext cx="3782046" cy="522515"/>
          </a:xfrm>
          <a:prstGeom prst="round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b="1" dirty="0">
                <a:solidFill>
                  <a:schemeClr val="accent1">
                    <a:lumMod val="50000"/>
                  </a:schemeClr>
                </a:solidFill>
              </a:rPr>
              <a:t>Semi-Structured</a:t>
            </a:r>
          </a:p>
        </p:txBody>
      </p:sp>
      <p:sp>
        <p:nvSpPr>
          <p:cNvPr id="5" name="Rectangle: Rounded Corners 4">
            <a:extLst>
              <a:ext uri="{FF2B5EF4-FFF2-40B4-BE49-F238E27FC236}">
                <a16:creationId xmlns:a16="http://schemas.microsoft.com/office/drawing/2014/main" id="{98BDC2B7-233B-F560-2956-D3B7F1F6B0AB}"/>
              </a:ext>
            </a:extLst>
          </p:cNvPr>
          <p:cNvSpPr/>
          <p:nvPr/>
        </p:nvSpPr>
        <p:spPr>
          <a:xfrm>
            <a:off x="989044" y="4631405"/>
            <a:ext cx="3844212" cy="522515"/>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b="1" dirty="0">
                <a:solidFill>
                  <a:schemeClr val="accent1">
                    <a:lumMod val="50000"/>
                  </a:schemeClr>
                </a:solidFill>
              </a:rPr>
              <a:t>Photo-Elicitation</a:t>
            </a:r>
          </a:p>
        </p:txBody>
      </p:sp>
      <p:sp>
        <p:nvSpPr>
          <p:cNvPr id="6" name="TextBox 5">
            <a:extLst>
              <a:ext uri="{FF2B5EF4-FFF2-40B4-BE49-F238E27FC236}">
                <a16:creationId xmlns:a16="http://schemas.microsoft.com/office/drawing/2014/main" id="{E32A0329-C93A-826E-5680-987B9A0148C2}"/>
              </a:ext>
            </a:extLst>
          </p:cNvPr>
          <p:cNvSpPr txBox="1"/>
          <p:nvPr/>
        </p:nvSpPr>
        <p:spPr>
          <a:xfrm>
            <a:off x="4942430" y="2032167"/>
            <a:ext cx="6526474" cy="400110"/>
          </a:xfrm>
          <a:prstGeom prst="rect">
            <a:avLst/>
          </a:prstGeom>
          <a:noFill/>
          <a:ln>
            <a:solidFill>
              <a:srgbClr val="C3C1E3"/>
            </a:solidFill>
          </a:ln>
        </p:spPr>
        <p:txBody>
          <a:bodyPr wrap="square" rtlCol="0">
            <a:spAutoFit/>
          </a:bodyPr>
          <a:lstStyle/>
          <a:p>
            <a:r>
              <a:rPr lang="en-GB" sz="2000" dirty="0"/>
              <a:t>Rigid structure and order of questions</a:t>
            </a:r>
          </a:p>
        </p:txBody>
      </p:sp>
      <p:sp>
        <p:nvSpPr>
          <p:cNvPr id="7" name="TextBox 6">
            <a:extLst>
              <a:ext uri="{FF2B5EF4-FFF2-40B4-BE49-F238E27FC236}">
                <a16:creationId xmlns:a16="http://schemas.microsoft.com/office/drawing/2014/main" id="{64CD2B05-004B-519F-E9BD-71EA4D278A45}"/>
              </a:ext>
            </a:extLst>
          </p:cNvPr>
          <p:cNvSpPr txBox="1"/>
          <p:nvPr/>
        </p:nvSpPr>
        <p:spPr>
          <a:xfrm>
            <a:off x="4942430" y="3005486"/>
            <a:ext cx="6526474" cy="1323439"/>
          </a:xfrm>
          <a:prstGeom prst="rect">
            <a:avLst/>
          </a:prstGeom>
          <a:noFill/>
          <a:ln>
            <a:solidFill>
              <a:srgbClr val="AEB9CC"/>
            </a:solidFill>
          </a:ln>
        </p:spPr>
        <p:txBody>
          <a:bodyPr wrap="square" rtlCol="0">
            <a:spAutoFit/>
          </a:bodyPr>
          <a:lstStyle/>
          <a:p>
            <a:r>
              <a:rPr lang="en-GB" sz="2000" dirty="0"/>
              <a:t>Key questions – allow for elaboration and some deviation</a:t>
            </a:r>
          </a:p>
          <a:p>
            <a:r>
              <a:rPr lang="en-GB" sz="2000" dirty="0"/>
              <a:t>Keep the main topic in focus – include pre-determined probes to contribute to answering the main question</a:t>
            </a:r>
          </a:p>
        </p:txBody>
      </p:sp>
      <p:sp>
        <p:nvSpPr>
          <p:cNvPr id="8" name="TextBox 7">
            <a:extLst>
              <a:ext uri="{FF2B5EF4-FFF2-40B4-BE49-F238E27FC236}">
                <a16:creationId xmlns:a16="http://schemas.microsoft.com/office/drawing/2014/main" id="{93667FF7-08D4-96DE-3751-8808A70B8F74}"/>
              </a:ext>
            </a:extLst>
          </p:cNvPr>
          <p:cNvSpPr txBox="1"/>
          <p:nvPr/>
        </p:nvSpPr>
        <p:spPr>
          <a:xfrm>
            <a:off x="4942430" y="4550594"/>
            <a:ext cx="6526474" cy="1015663"/>
          </a:xfrm>
          <a:prstGeom prst="rect">
            <a:avLst/>
          </a:prstGeom>
          <a:noFill/>
          <a:ln>
            <a:solidFill>
              <a:srgbClr val="B4CBD7"/>
            </a:solidFill>
          </a:ln>
        </p:spPr>
        <p:txBody>
          <a:bodyPr wrap="square" rtlCol="0">
            <a:spAutoFit/>
          </a:bodyPr>
          <a:lstStyle/>
          <a:p>
            <a:r>
              <a:rPr lang="en-GB" sz="2000" dirty="0"/>
              <a:t>Use images as prompts</a:t>
            </a:r>
          </a:p>
          <a:p>
            <a:r>
              <a:rPr lang="en-GB" sz="2000" dirty="0"/>
              <a:t>Images may be interviewer-generated or participant-generated</a:t>
            </a:r>
          </a:p>
        </p:txBody>
      </p:sp>
    </p:spTree>
    <p:extLst>
      <p:ext uri="{BB962C8B-B14F-4D97-AF65-F5344CB8AC3E}">
        <p14:creationId xmlns:p14="http://schemas.microsoft.com/office/powerpoint/2010/main" val="41686143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Interviews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22</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928327"/>
            <a:ext cx="9995563" cy="396148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b="1" dirty="0">
              <a:solidFill>
                <a:schemeClr val="accent1">
                  <a:lumMod val="75000"/>
                </a:schemeClr>
              </a:solidFill>
            </a:endParaRPr>
          </a:p>
          <a:p>
            <a:endParaRPr lang="en-GB" sz="2400" dirty="0"/>
          </a:p>
          <a:p>
            <a:r>
              <a:rPr lang="en-GB" sz="2400" dirty="0"/>
              <a:t>Neutral, open-ended questions aimed at eliciting in-depth responses from participants</a:t>
            </a:r>
            <a:br>
              <a:rPr lang="en-GB" sz="2400" dirty="0"/>
            </a:br>
            <a:endParaRPr lang="en-GB" sz="2400" dirty="0"/>
          </a:p>
          <a:p>
            <a:r>
              <a:rPr lang="en-GB" sz="2400" dirty="0"/>
              <a:t>Questions form a prompt to the interviewer</a:t>
            </a:r>
            <a:br>
              <a:rPr lang="en-GB" sz="2400" dirty="0"/>
            </a:br>
            <a:endParaRPr lang="en-GB" sz="2400" dirty="0"/>
          </a:p>
          <a:p>
            <a:r>
              <a:rPr lang="en-GB" sz="2400" dirty="0"/>
              <a:t>Should enable participants to express their beliefs, opinions and feelings freely</a:t>
            </a:r>
          </a:p>
          <a:p>
            <a:endParaRPr lang="en-GB" sz="2400" dirty="0"/>
          </a:p>
          <a:p>
            <a:r>
              <a:rPr lang="en-GB" sz="2400" dirty="0"/>
              <a:t>Some capacity to further develop interesting / useful content</a:t>
            </a:r>
          </a:p>
          <a:p>
            <a:endParaRPr lang="en-GB" sz="2000" dirty="0"/>
          </a:p>
        </p:txBody>
      </p:sp>
      <p:sp>
        <p:nvSpPr>
          <p:cNvPr id="2" name="Rectangle: Rounded Corners 1">
            <a:extLst>
              <a:ext uri="{FF2B5EF4-FFF2-40B4-BE49-F238E27FC236}">
                <a16:creationId xmlns:a16="http://schemas.microsoft.com/office/drawing/2014/main" id="{8CEA096D-6B5D-B16C-0609-A3CCFFE581E9}"/>
              </a:ext>
            </a:extLst>
          </p:cNvPr>
          <p:cNvSpPr/>
          <p:nvPr/>
        </p:nvSpPr>
        <p:spPr>
          <a:xfrm>
            <a:off x="3710472" y="1835019"/>
            <a:ext cx="4771054" cy="522515"/>
          </a:xfrm>
          <a:prstGeom prst="round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b="1" dirty="0">
                <a:solidFill>
                  <a:schemeClr val="accent1">
                    <a:lumMod val="50000"/>
                  </a:schemeClr>
                </a:solidFill>
              </a:rPr>
              <a:t>Semi-Structured Interviews</a:t>
            </a:r>
          </a:p>
        </p:txBody>
      </p:sp>
    </p:spTree>
    <p:extLst>
      <p:ext uri="{BB962C8B-B14F-4D97-AF65-F5344CB8AC3E}">
        <p14:creationId xmlns:p14="http://schemas.microsoft.com/office/powerpoint/2010/main" val="201765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Interviews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23</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928327"/>
            <a:ext cx="9995563" cy="39614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solidFill>
                  <a:schemeClr val="accent1">
                    <a:lumMod val="75000"/>
                  </a:schemeClr>
                </a:solidFill>
              </a:rPr>
              <a:t>Walking and Talking</a:t>
            </a:r>
          </a:p>
          <a:p>
            <a:endParaRPr lang="en-GB" sz="2400" b="1" i="1" dirty="0">
              <a:solidFill>
                <a:schemeClr val="accent1">
                  <a:lumMod val="75000"/>
                </a:schemeClr>
              </a:solidFill>
            </a:endParaRPr>
          </a:p>
          <a:p>
            <a:pPr lvl="1"/>
            <a:r>
              <a:rPr lang="en-GB" sz="2000" dirty="0"/>
              <a:t>Participant shows researcher around a physical space of relevance to them</a:t>
            </a:r>
          </a:p>
          <a:p>
            <a:pPr lvl="1"/>
            <a:endParaRPr lang="en-GB" sz="2000" dirty="0"/>
          </a:p>
          <a:p>
            <a:pPr lvl="1"/>
            <a:r>
              <a:rPr lang="en-GB" sz="2000" dirty="0"/>
              <a:t>Interview conducted by the:</a:t>
            </a:r>
          </a:p>
          <a:p>
            <a:pPr lvl="1"/>
            <a:endParaRPr lang="en-GB" sz="2000" dirty="0"/>
          </a:p>
          <a:p>
            <a:pPr lvl="2"/>
            <a:r>
              <a:rPr lang="en-GB" sz="1800" u="sng" dirty="0"/>
              <a:t>Participant:</a:t>
            </a:r>
            <a:r>
              <a:rPr lang="en-GB" sz="1800" dirty="0"/>
              <a:t> guide the account via the tour. They choose what to present to the researcher</a:t>
            </a:r>
          </a:p>
          <a:p>
            <a:pPr lvl="2"/>
            <a:endParaRPr lang="en-GB" sz="1800" dirty="0"/>
          </a:p>
          <a:p>
            <a:pPr lvl="2"/>
            <a:r>
              <a:rPr lang="en-GB" sz="1800" u="sng" dirty="0"/>
              <a:t>Researcher:</a:t>
            </a:r>
            <a:r>
              <a:rPr lang="en-GB" sz="1800" dirty="0"/>
              <a:t> study-relevant questions, could also ask about particular places / objects that are not shown or discussed by participant (after participant has finished their own account)</a:t>
            </a:r>
          </a:p>
          <a:p>
            <a:endParaRPr lang="en-GB" sz="2000" dirty="0"/>
          </a:p>
          <a:p>
            <a:endParaRPr lang="en-GB" sz="2000" dirty="0"/>
          </a:p>
        </p:txBody>
      </p:sp>
      <p:sp>
        <p:nvSpPr>
          <p:cNvPr id="7" name="Rectangle 2">
            <a:extLst>
              <a:ext uri="{FF2B5EF4-FFF2-40B4-BE49-F238E27FC236}">
                <a16:creationId xmlns:a16="http://schemas.microsoft.com/office/drawing/2014/main" id="{AC815AE8-A6EF-31E9-CA4C-85FFD822AEFA}"/>
              </a:ext>
            </a:extLst>
          </p:cNvPr>
          <p:cNvSpPr txBox="1">
            <a:spLocks noChangeArrowheads="1"/>
          </p:cNvSpPr>
          <p:nvPr/>
        </p:nvSpPr>
        <p:spPr>
          <a:xfrm>
            <a:off x="1098218" y="1934547"/>
            <a:ext cx="9995563" cy="39614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a:p>
            <a:endParaRPr lang="en-GB" sz="2000" dirty="0"/>
          </a:p>
        </p:txBody>
      </p:sp>
    </p:spTree>
    <p:extLst>
      <p:ext uri="{BB962C8B-B14F-4D97-AF65-F5344CB8AC3E}">
        <p14:creationId xmlns:p14="http://schemas.microsoft.com/office/powerpoint/2010/main" val="2805404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Focus Groups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24</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928327"/>
            <a:ext cx="9995563" cy="39614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t>Group discussion of a </a:t>
            </a:r>
            <a:r>
              <a:rPr lang="en-GB" sz="2400" b="1" u="sng" dirty="0">
                <a:solidFill>
                  <a:schemeClr val="accent1">
                    <a:lumMod val="75000"/>
                  </a:schemeClr>
                </a:solidFill>
              </a:rPr>
              <a:t>small number </a:t>
            </a:r>
            <a:r>
              <a:rPr lang="en-GB" sz="2400" dirty="0"/>
              <a:t>of people</a:t>
            </a:r>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Focus groups are ideal for eliciting people’s own meanings and understandings of phenomena:</a:t>
            </a:r>
          </a:p>
          <a:p>
            <a:pPr lvl="1"/>
            <a:r>
              <a:rPr lang="en-GB" sz="2000" dirty="0"/>
              <a:t>Health and illness (Wilkinson, 2005)</a:t>
            </a:r>
          </a:p>
          <a:p>
            <a:pPr lvl="1"/>
            <a:r>
              <a:rPr lang="en-GB" sz="2000" dirty="0"/>
              <a:t>Poverty and universal credit relief – who is ‘deserving’ of this?</a:t>
            </a:r>
          </a:p>
          <a:p>
            <a:pPr lvl="1"/>
            <a:r>
              <a:rPr lang="en-GB" sz="2000" dirty="0"/>
              <a:t>A specific intervention for managing anxiety or anger</a:t>
            </a:r>
          </a:p>
          <a:p>
            <a:pPr marL="0" indent="0">
              <a:buNone/>
            </a:pPr>
            <a:endParaRPr lang="en-GB" sz="2400" dirty="0"/>
          </a:p>
          <a:p>
            <a:pPr marL="0" indent="0">
              <a:buNone/>
            </a:pPr>
            <a:endParaRPr lang="en-GB" sz="2000" dirty="0"/>
          </a:p>
        </p:txBody>
      </p:sp>
      <p:sp>
        <p:nvSpPr>
          <p:cNvPr id="3" name="Rectangle 2">
            <a:extLst>
              <a:ext uri="{FF2B5EF4-FFF2-40B4-BE49-F238E27FC236}">
                <a16:creationId xmlns:a16="http://schemas.microsoft.com/office/drawing/2014/main" id="{4372BD3C-604C-585B-709B-208BFF2DD0F5}"/>
              </a:ext>
            </a:extLst>
          </p:cNvPr>
          <p:cNvSpPr/>
          <p:nvPr/>
        </p:nvSpPr>
        <p:spPr>
          <a:xfrm>
            <a:off x="1996750" y="2575250"/>
            <a:ext cx="3253274" cy="752669"/>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indent="0">
              <a:buNone/>
            </a:pPr>
            <a:r>
              <a:rPr lang="en-GB" sz="1800">
                <a:solidFill>
                  <a:schemeClr val="tx1"/>
                </a:solidFill>
              </a:rPr>
              <a:t>Sometimes people who have something in common</a:t>
            </a:r>
            <a:endParaRPr lang="en-GB" sz="1800" dirty="0">
              <a:solidFill>
                <a:schemeClr val="tx1"/>
              </a:solidFill>
            </a:endParaRPr>
          </a:p>
        </p:txBody>
      </p:sp>
      <p:sp>
        <p:nvSpPr>
          <p:cNvPr id="5" name="Rectangle 4">
            <a:extLst>
              <a:ext uri="{FF2B5EF4-FFF2-40B4-BE49-F238E27FC236}">
                <a16:creationId xmlns:a16="http://schemas.microsoft.com/office/drawing/2014/main" id="{882D89C9-B9CA-5999-5421-651A2E4B5692}"/>
              </a:ext>
            </a:extLst>
          </p:cNvPr>
          <p:cNvSpPr/>
          <p:nvPr/>
        </p:nvSpPr>
        <p:spPr>
          <a:xfrm>
            <a:off x="7193902" y="2575249"/>
            <a:ext cx="3253274" cy="752669"/>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indent="0">
              <a:buNone/>
            </a:pPr>
            <a:r>
              <a:rPr lang="en-GB" sz="1800" dirty="0">
                <a:solidFill>
                  <a:schemeClr val="tx1"/>
                </a:solidFill>
              </a:rPr>
              <a:t>Sometimes people with very different experiences / views</a:t>
            </a:r>
          </a:p>
        </p:txBody>
      </p:sp>
    </p:spTree>
    <p:extLst>
      <p:ext uri="{BB962C8B-B14F-4D97-AF65-F5344CB8AC3E}">
        <p14:creationId xmlns:p14="http://schemas.microsoft.com/office/powerpoint/2010/main" val="1132576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Focus Groups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25</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928327"/>
            <a:ext cx="9995563" cy="39614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Allows for interaction of participants in response to a particular topic</a:t>
            </a:r>
          </a:p>
          <a:p>
            <a:endParaRPr lang="en-GB" sz="2400" dirty="0"/>
          </a:p>
          <a:p>
            <a:pPr lvl="1"/>
            <a:r>
              <a:rPr lang="en-GB" sz="2000" u="sng" dirty="0"/>
              <a:t>How </a:t>
            </a:r>
            <a:r>
              <a:rPr lang="en-GB" sz="2000" dirty="0"/>
              <a:t>do people negotiate meaning through interaction?</a:t>
            </a:r>
          </a:p>
          <a:p>
            <a:pPr lvl="1"/>
            <a:r>
              <a:rPr lang="en-GB" sz="2000" u="sng" dirty="0"/>
              <a:t>How</a:t>
            </a:r>
            <a:r>
              <a:rPr lang="en-GB" sz="2000" dirty="0"/>
              <a:t> do they explain, justify, argue…?</a:t>
            </a:r>
          </a:p>
          <a:p>
            <a:pPr lvl="1"/>
            <a:r>
              <a:rPr lang="en-GB" sz="2000" u="sng" dirty="0"/>
              <a:t>What</a:t>
            </a:r>
            <a:r>
              <a:rPr lang="en-GB" sz="2000" dirty="0"/>
              <a:t> understandings do they draw upon to do this?</a:t>
            </a:r>
          </a:p>
          <a:p>
            <a:pPr lvl="1"/>
            <a:endParaRPr lang="en-GB" sz="2000" dirty="0"/>
          </a:p>
          <a:p>
            <a:r>
              <a:rPr lang="en-GB" sz="2400" dirty="0"/>
              <a:t>Make use of group dynamics to stimulate discussion, generate ideas and gain insights</a:t>
            </a:r>
          </a:p>
          <a:p>
            <a:pPr marL="0" indent="0">
              <a:buNone/>
            </a:pPr>
            <a:endParaRPr lang="en-GB" sz="2000" dirty="0"/>
          </a:p>
        </p:txBody>
      </p:sp>
    </p:spTree>
    <p:extLst>
      <p:ext uri="{BB962C8B-B14F-4D97-AF65-F5344CB8AC3E}">
        <p14:creationId xmlns:p14="http://schemas.microsoft.com/office/powerpoint/2010/main" val="2655995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Focus Groups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26</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928327"/>
            <a:ext cx="9995563" cy="3961484"/>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There is no single correct way to ‘do’ focus groups (Morgan, 2008)</a:t>
            </a:r>
          </a:p>
          <a:p>
            <a:endParaRPr lang="en-GB" sz="2400" dirty="0"/>
          </a:p>
          <a:p>
            <a:r>
              <a:rPr lang="en-GB" sz="2400" dirty="0"/>
              <a:t>Group size?</a:t>
            </a:r>
          </a:p>
          <a:p>
            <a:pPr lvl="1"/>
            <a:r>
              <a:rPr lang="en-GB" sz="2000" dirty="0"/>
              <a:t>Suggested between 6 and 8 people (Wilkinson, 2003)</a:t>
            </a:r>
          </a:p>
          <a:p>
            <a:pPr lvl="1"/>
            <a:endParaRPr lang="en-GB" sz="2000" dirty="0"/>
          </a:p>
          <a:p>
            <a:r>
              <a:rPr lang="en-GB" sz="2400" dirty="0"/>
              <a:t>Participants and responses are not always individual, reasoned and rational</a:t>
            </a:r>
          </a:p>
          <a:p>
            <a:endParaRPr lang="en-GB" sz="2400" dirty="0"/>
          </a:p>
          <a:p>
            <a:r>
              <a:rPr lang="en-GB" sz="2400" dirty="0"/>
              <a:t>Co-constructed during the focus group session – the result of the group discussion </a:t>
            </a:r>
            <a:r>
              <a:rPr lang="en-GB" sz="2400" b="1" u="sng" dirty="0"/>
              <a:t>and</a:t>
            </a:r>
            <a:r>
              <a:rPr lang="en-GB" sz="2400" dirty="0"/>
              <a:t> interaction</a:t>
            </a:r>
          </a:p>
          <a:p>
            <a:pPr marL="0" indent="0">
              <a:buNone/>
            </a:pPr>
            <a:endParaRPr lang="en-GB" sz="2000" dirty="0"/>
          </a:p>
        </p:txBody>
      </p:sp>
    </p:spTree>
    <p:extLst>
      <p:ext uri="{BB962C8B-B14F-4D97-AF65-F5344CB8AC3E}">
        <p14:creationId xmlns:p14="http://schemas.microsoft.com/office/powerpoint/2010/main" val="40117241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a:xfrm>
            <a:off x="2832763" y="803230"/>
            <a:ext cx="6526474" cy="1177970"/>
          </a:xfrm>
        </p:spPr>
        <p:txBody>
          <a:bodyPr/>
          <a:lstStyle/>
          <a:p>
            <a:pPr algn="ctr"/>
            <a:r>
              <a:rPr lang="en-US" sz="2800" b="1" dirty="0"/>
              <a:t>Focus Groups</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27</a:t>
            </a:fld>
            <a:endParaRPr lang="en-US" dirty="0"/>
          </a:p>
        </p:txBody>
      </p:sp>
      <p:sp>
        <p:nvSpPr>
          <p:cNvPr id="25" name="Rectangle 2">
            <a:extLst>
              <a:ext uri="{FF2B5EF4-FFF2-40B4-BE49-F238E27FC236}">
                <a16:creationId xmlns:a16="http://schemas.microsoft.com/office/drawing/2014/main" id="{C297CB07-6086-812B-26C9-0E245AB82D10}"/>
              </a:ext>
            </a:extLst>
          </p:cNvPr>
          <p:cNvSpPr txBox="1">
            <a:spLocks noChangeArrowheads="1"/>
          </p:cNvSpPr>
          <p:nvPr/>
        </p:nvSpPr>
        <p:spPr>
          <a:xfrm>
            <a:off x="1098218" y="1928327"/>
            <a:ext cx="9995563" cy="39614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Additional ethical considerations:</a:t>
            </a:r>
          </a:p>
          <a:p>
            <a:endParaRPr lang="en-GB" sz="2400" dirty="0"/>
          </a:p>
          <a:p>
            <a:endParaRPr lang="en-GB" sz="2400" dirty="0"/>
          </a:p>
          <a:p>
            <a:pPr marL="0" indent="0">
              <a:buNone/>
            </a:pPr>
            <a:endParaRPr lang="en-GB" sz="2000" dirty="0"/>
          </a:p>
        </p:txBody>
      </p:sp>
      <p:pic>
        <p:nvPicPr>
          <p:cNvPr id="2" name="Graphic 1" descr="Lock with solid fill">
            <a:extLst>
              <a:ext uri="{FF2B5EF4-FFF2-40B4-BE49-F238E27FC236}">
                <a16:creationId xmlns:a16="http://schemas.microsoft.com/office/drawing/2014/main" id="{AB6B9B85-2B8E-7191-021B-66505EA06CF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69381" y="2746297"/>
            <a:ext cx="720000" cy="720000"/>
          </a:xfrm>
          <a:prstGeom prst="rect">
            <a:avLst/>
          </a:prstGeom>
        </p:spPr>
      </p:pic>
      <p:pic>
        <p:nvPicPr>
          <p:cNvPr id="5" name="Graphic 4" descr="Megaphone with solid fill">
            <a:extLst>
              <a:ext uri="{FF2B5EF4-FFF2-40B4-BE49-F238E27FC236}">
                <a16:creationId xmlns:a16="http://schemas.microsoft.com/office/drawing/2014/main" id="{B81D6887-D936-2358-8C2E-0AE32E21A68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653780" y="2804112"/>
            <a:ext cx="720000" cy="720000"/>
          </a:xfrm>
          <a:prstGeom prst="rect">
            <a:avLst/>
          </a:prstGeom>
        </p:spPr>
      </p:pic>
      <p:pic>
        <p:nvPicPr>
          <p:cNvPr id="7" name="Graphic 6" descr="Speech with solid fill">
            <a:extLst>
              <a:ext uri="{FF2B5EF4-FFF2-40B4-BE49-F238E27FC236}">
                <a16:creationId xmlns:a16="http://schemas.microsoft.com/office/drawing/2014/main" id="{DAA6FB21-7AB8-6781-D47F-4D4C59855F3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125647" y="2804112"/>
            <a:ext cx="720000" cy="720000"/>
          </a:xfrm>
          <a:prstGeom prst="rect">
            <a:avLst/>
          </a:prstGeom>
        </p:spPr>
      </p:pic>
      <p:pic>
        <p:nvPicPr>
          <p:cNvPr id="9" name="Graphic 8" descr="Meeting with solid fill">
            <a:extLst>
              <a:ext uri="{FF2B5EF4-FFF2-40B4-BE49-F238E27FC236}">
                <a16:creationId xmlns:a16="http://schemas.microsoft.com/office/drawing/2014/main" id="{22EEC2BA-BE22-B657-6D2A-1DF171755E2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597514" y="2746297"/>
            <a:ext cx="720000" cy="720000"/>
          </a:xfrm>
          <a:prstGeom prst="rect">
            <a:avLst/>
          </a:prstGeom>
        </p:spPr>
      </p:pic>
      <p:sp>
        <p:nvSpPr>
          <p:cNvPr id="10" name="TextBox 9">
            <a:extLst>
              <a:ext uri="{FF2B5EF4-FFF2-40B4-BE49-F238E27FC236}">
                <a16:creationId xmlns:a16="http://schemas.microsoft.com/office/drawing/2014/main" id="{E192F6AA-C869-997F-2BE9-6457A0DB29E4}"/>
              </a:ext>
            </a:extLst>
          </p:cNvPr>
          <p:cNvSpPr txBox="1"/>
          <p:nvPr/>
        </p:nvSpPr>
        <p:spPr>
          <a:xfrm>
            <a:off x="1561634" y="3632718"/>
            <a:ext cx="1735494" cy="923330"/>
          </a:xfrm>
          <a:prstGeom prst="rect">
            <a:avLst/>
          </a:prstGeom>
          <a:noFill/>
        </p:spPr>
        <p:txBody>
          <a:bodyPr wrap="square" rtlCol="0">
            <a:spAutoFit/>
          </a:bodyPr>
          <a:lstStyle/>
          <a:p>
            <a:pPr algn="ctr"/>
            <a:r>
              <a:rPr lang="en-GB" dirty="0"/>
              <a:t>Confidentiality is expected of all members</a:t>
            </a:r>
          </a:p>
        </p:txBody>
      </p:sp>
      <p:sp>
        <p:nvSpPr>
          <p:cNvPr id="11" name="TextBox 10">
            <a:extLst>
              <a:ext uri="{FF2B5EF4-FFF2-40B4-BE49-F238E27FC236}">
                <a16:creationId xmlns:a16="http://schemas.microsoft.com/office/drawing/2014/main" id="{357877CC-82BE-E22A-ADB9-E49B92214326}"/>
              </a:ext>
            </a:extLst>
          </p:cNvPr>
          <p:cNvSpPr txBox="1"/>
          <p:nvPr/>
        </p:nvSpPr>
        <p:spPr>
          <a:xfrm>
            <a:off x="4089767" y="3629207"/>
            <a:ext cx="1735494" cy="923330"/>
          </a:xfrm>
          <a:prstGeom prst="rect">
            <a:avLst/>
          </a:prstGeom>
          <a:noFill/>
        </p:spPr>
        <p:txBody>
          <a:bodyPr wrap="square" rtlCol="0">
            <a:spAutoFit/>
          </a:bodyPr>
          <a:lstStyle/>
          <a:p>
            <a:pPr algn="ctr"/>
            <a:r>
              <a:rPr lang="en-GB" dirty="0"/>
              <a:t>Respect to other speakers present</a:t>
            </a:r>
          </a:p>
        </p:txBody>
      </p:sp>
      <p:sp>
        <p:nvSpPr>
          <p:cNvPr id="12" name="TextBox 11">
            <a:extLst>
              <a:ext uri="{FF2B5EF4-FFF2-40B4-BE49-F238E27FC236}">
                <a16:creationId xmlns:a16="http://schemas.microsoft.com/office/drawing/2014/main" id="{564566D1-2B5B-4D6D-6551-A9A7BFB4EA25}"/>
              </a:ext>
            </a:extLst>
          </p:cNvPr>
          <p:cNvSpPr txBox="1"/>
          <p:nvPr/>
        </p:nvSpPr>
        <p:spPr>
          <a:xfrm>
            <a:off x="6368296" y="3629207"/>
            <a:ext cx="2276974" cy="1754326"/>
          </a:xfrm>
          <a:prstGeom prst="rect">
            <a:avLst/>
          </a:prstGeom>
          <a:noFill/>
        </p:spPr>
        <p:txBody>
          <a:bodyPr wrap="square" rtlCol="0">
            <a:spAutoFit/>
          </a:bodyPr>
          <a:lstStyle/>
          <a:p>
            <a:pPr algn="ctr"/>
            <a:r>
              <a:rPr lang="en-GB" dirty="0"/>
              <a:t>Researcher intervention to be subtle and unobtrusive – only to maintain productive group</a:t>
            </a:r>
          </a:p>
        </p:txBody>
      </p:sp>
      <p:sp>
        <p:nvSpPr>
          <p:cNvPr id="13" name="TextBox 12">
            <a:extLst>
              <a:ext uri="{FF2B5EF4-FFF2-40B4-BE49-F238E27FC236}">
                <a16:creationId xmlns:a16="http://schemas.microsoft.com/office/drawing/2014/main" id="{6FA2D1EB-0D12-CB29-307E-90F5DE682A95}"/>
              </a:ext>
            </a:extLst>
          </p:cNvPr>
          <p:cNvSpPr txBox="1"/>
          <p:nvPr/>
        </p:nvSpPr>
        <p:spPr>
          <a:xfrm>
            <a:off x="8857938" y="3675374"/>
            <a:ext cx="2276974" cy="1754326"/>
          </a:xfrm>
          <a:prstGeom prst="rect">
            <a:avLst/>
          </a:prstGeom>
          <a:noFill/>
        </p:spPr>
        <p:txBody>
          <a:bodyPr wrap="square" rtlCol="0">
            <a:spAutoFit/>
          </a:bodyPr>
          <a:lstStyle/>
          <a:p>
            <a:pPr algn="ctr"/>
            <a:r>
              <a:rPr lang="en-GB" dirty="0"/>
              <a:t>Diffusing difficult situations?</a:t>
            </a:r>
          </a:p>
          <a:p>
            <a:pPr algn="ctr"/>
            <a:endParaRPr lang="en-GB" dirty="0"/>
          </a:p>
          <a:p>
            <a:pPr algn="ctr"/>
            <a:r>
              <a:rPr lang="en-GB" dirty="0"/>
              <a:t>Refocus the group</a:t>
            </a:r>
          </a:p>
          <a:p>
            <a:pPr algn="ctr"/>
            <a:r>
              <a:rPr lang="en-GB" dirty="0"/>
              <a:t>Balance out the discussion</a:t>
            </a:r>
          </a:p>
        </p:txBody>
      </p:sp>
    </p:spTree>
    <p:extLst>
      <p:ext uri="{BB962C8B-B14F-4D97-AF65-F5344CB8AC3E}">
        <p14:creationId xmlns:p14="http://schemas.microsoft.com/office/powerpoint/2010/main" val="871053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28148D5-C702-1C9F-01D0-6846F7C93780}"/>
              </a:ext>
            </a:extLst>
          </p:cNvPr>
          <p:cNvSpPr>
            <a:spLocks noGrp="1"/>
          </p:cNvSpPr>
          <p:nvPr>
            <p:ph type="sldNum" sz="quarter" idx="12"/>
          </p:nvPr>
        </p:nvSpPr>
        <p:spPr/>
        <p:txBody>
          <a:bodyPr/>
          <a:lstStyle/>
          <a:p>
            <a:fld id="{18D65601-5AE2-46FC-B138-694DDD2B510D}" type="slidenum">
              <a:rPr lang="en-US" smtClean="0"/>
              <a:t>28</a:t>
            </a:fld>
            <a:endParaRPr lang="en-US" dirty="0"/>
          </a:p>
        </p:txBody>
      </p:sp>
      <p:sp>
        <p:nvSpPr>
          <p:cNvPr id="13" name="Title 12">
            <a:extLst>
              <a:ext uri="{FF2B5EF4-FFF2-40B4-BE49-F238E27FC236}">
                <a16:creationId xmlns:a16="http://schemas.microsoft.com/office/drawing/2014/main" id="{B58134DD-5DDB-F7DE-453F-0C71609C70E7}"/>
              </a:ext>
            </a:extLst>
          </p:cNvPr>
          <p:cNvSpPr>
            <a:spLocks noGrp="1"/>
          </p:cNvSpPr>
          <p:nvPr>
            <p:ph type="title"/>
          </p:nvPr>
        </p:nvSpPr>
        <p:spPr>
          <a:xfrm>
            <a:off x="1256408" y="2794594"/>
            <a:ext cx="4079564" cy="1268810"/>
          </a:xfrm>
        </p:spPr>
        <p:txBody>
          <a:bodyPr/>
          <a:lstStyle/>
          <a:p>
            <a:pPr algn="ctr"/>
            <a:r>
              <a:rPr lang="en-GB" sz="4800" dirty="0"/>
              <a:t>Any</a:t>
            </a:r>
            <a:br>
              <a:rPr lang="en-GB" sz="4800" dirty="0"/>
            </a:br>
            <a:r>
              <a:rPr lang="en-GB" sz="4800" dirty="0"/>
              <a:t>Questions?</a:t>
            </a:r>
          </a:p>
        </p:txBody>
      </p:sp>
      <p:pic>
        <p:nvPicPr>
          <p:cNvPr id="14" name="Picture 4" descr="Applied Qualitative Interviewing Methods: Online - (1 day) | Online |  Workshop November 2022: Applied Qualitative Interviewing: Online | ACSPRI">
            <a:extLst>
              <a:ext uri="{FF2B5EF4-FFF2-40B4-BE49-F238E27FC236}">
                <a16:creationId xmlns:a16="http://schemas.microsoft.com/office/drawing/2014/main" id="{7EE267DE-A476-E015-1A7A-F8BEAF73F40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98233" y="1131358"/>
            <a:ext cx="5910333" cy="4595283"/>
          </a:xfrm>
          <a:prstGeom prst="rect">
            <a:avLst/>
          </a:prstGeom>
          <a:solidFill>
            <a:srgbClr val="FFFFFF"/>
          </a:solidFill>
        </p:spPr>
      </p:pic>
    </p:spTree>
    <p:extLst>
      <p:ext uri="{BB962C8B-B14F-4D97-AF65-F5344CB8AC3E}">
        <p14:creationId xmlns:p14="http://schemas.microsoft.com/office/powerpoint/2010/main" val="964348338"/>
      </p:ext>
    </p:extLst>
  </p:cSld>
  <p:clrMapOvr>
    <a:masterClrMapping/>
  </p:clrMapOvr>
</p:sld>
</file>

<file path=ppt/theme/theme1.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Modern Conference PPT_TM78544816_Win32_JC_v2.potx" id="{35CB27CA-E61E-4531-88B2-D5572B8A3A01}" vid="{854ED03E-8373-4C81-B2CB-0118884FF5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9B3369-3F0F-499C-9EE7-8EC46B6E8A79}">
  <ds:schemaRefs>
    <ds:schemaRef ds:uri="16c05727-aa75-4e4a-9b5f-8a80a1165891"/>
    <ds:schemaRef ds:uri="http://schemas.microsoft.com/sharepoint/v3"/>
    <ds:schemaRef ds:uri="http://schemas.microsoft.com/office/2006/documentManagement/types"/>
    <ds:schemaRef ds:uri="http://purl.org/dc/terms/"/>
    <ds:schemaRef ds:uri="71af3243-3dd4-4a8d-8c0d-dd76da1f02a5"/>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230e9df3-be65-4c73-a93b-d1236ebd677e"/>
    <ds:schemaRef ds:uri="http://www.w3.org/XML/1998/namespace"/>
    <ds:schemaRef ds:uri="http://purl.org/dc/dcmitype/"/>
  </ds:schemaRefs>
</ds:datastoreItem>
</file>

<file path=customXml/itemProps2.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3.xml><?xml version="1.0" encoding="utf-8"?>
<ds:datastoreItem xmlns:ds="http://schemas.openxmlformats.org/officeDocument/2006/customXml" ds:itemID="{11DE3569-F02A-48B1-8F6E-F11E8BF87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Modern conference presentation</Template>
  <TotalTime>0</TotalTime>
  <Words>1585</Words>
  <Application>Microsoft Office PowerPoint</Application>
  <PresentationFormat>Widescreen</PresentationFormat>
  <Paragraphs>279</Paragraphs>
  <Slides>28</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Univers LT Std 45 Light</vt:lpstr>
      <vt:lpstr>Arial</vt:lpstr>
      <vt:lpstr>Calibri</vt:lpstr>
      <vt:lpstr>Univers Light</vt:lpstr>
      <vt:lpstr>Office Theme</vt:lpstr>
      <vt:lpstr>Qualitative Research: Recap</vt:lpstr>
      <vt:lpstr>Qualitative and Quantitative Data </vt:lpstr>
      <vt:lpstr>Quantitative and Qualitative research</vt:lpstr>
      <vt:lpstr>What is Qualitative Research?</vt:lpstr>
      <vt:lpstr>What does qualitative research involve?</vt:lpstr>
      <vt:lpstr>Why conduct a qualitative study?</vt:lpstr>
      <vt:lpstr>Qualitative research</vt:lpstr>
      <vt:lpstr>Qualitative research</vt:lpstr>
      <vt:lpstr>Validity and Reliability of Qualitative Research </vt:lpstr>
      <vt:lpstr>Validity?</vt:lpstr>
      <vt:lpstr>Validity?</vt:lpstr>
      <vt:lpstr>Reliability? </vt:lpstr>
      <vt:lpstr>Ethical issues</vt:lpstr>
      <vt:lpstr>Ethical issues</vt:lpstr>
      <vt:lpstr>Ethical issues</vt:lpstr>
      <vt:lpstr>Qualitative Data Collection Techniques</vt:lpstr>
      <vt:lpstr>Observations</vt:lpstr>
      <vt:lpstr>Interviews</vt:lpstr>
      <vt:lpstr>Interviews</vt:lpstr>
      <vt:lpstr>Interviews</vt:lpstr>
      <vt:lpstr>Interviews</vt:lpstr>
      <vt:lpstr>Interviews</vt:lpstr>
      <vt:lpstr>Interviews</vt:lpstr>
      <vt:lpstr>Focus Groups</vt:lpstr>
      <vt:lpstr>Focus Groups</vt:lpstr>
      <vt:lpstr>Focus Groups</vt:lpstr>
      <vt:lpstr>Focus Groups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Qualitative Research</dc:title>
  <dc:creator>Stacey Coleman</dc:creator>
  <cp:lastModifiedBy>Stacey Coleman</cp:lastModifiedBy>
  <cp:revision>3</cp:revision>
  <dcterms:created xsi:type="dcterms:W3CDTF">2023-03-22T08:43:42Z</dcterms:created>
  <dcterms:modified xsi:type="dcterms:W3CDTF">2024-09-27T15:42:52Z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