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EA0C0817-A112-4847-8014-A94B7D2A4EA3}" type="datetime1">
              <a:rPr lang="en-US" smtClean="0"/>
              <a:t>10/2/2019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916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02750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497974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3582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40092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82454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1295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14141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5878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94521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06840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21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3764338" y="8600"/>
            <a:ext cx="3488787" cy="346065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3764338" y="149564"/>
            <a:ext cx="348878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r>
              <a:rPr lang="en-GB" sz="1400" dirty="0"/>
              <a:t>My name is Luke Whitall, I am 27 years old and have been married almost 3 years. I currently live in Bridgend, in a recently purchased first home! I used to live in a lovely seaside town in Northern Ireland called Carrickfergus and moved to Bridgend in December 2017. I have 2 pugs named Kevin and Sky. I am a keen rugby player and coach for Tondu RFC, having coached previously in Northern Ireland for 8 years.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140329" y="2483125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2483125"/>
            <a:ext cx="348878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r>
              <a:rPr lang="en-GB" sz="1200" dirty="0"/>
              <a:t>I have no teaching experience prior to this, apart from covering and assisting in classes in my previous position as a Laboratory technician. I have been a rugby coach for 10 years with various teams and also been a multi skills coach for the Activ8 wildcats working with 3-9 years focusing on them a variety of motor skills.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2723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r>
              <a:rPr lang="en-GB" sz="1200" dirty="0"/>
              <a:t>I have wanted to be a teacher for many years and have always enjoyed working with children.  I want to be the </a:t>
            </a:r>
            <a:r>
              <a:rPr lang="en-GB" sz="1200"/>
              <a:t>inspiration to </a:t>
            </a:r>
            <a:r>
              <a:rPr lang="en-GB" sz="1200" dirty="0"/>
              <a:t>several generations of young people that my teachers were too me.</a:t>
            </a:r>
          </a:p>
          <a:p>
            <a:r>
              <a:rPr lang="en-GB" sz="1200" dirty="0"/>
              <a:t>I started rugby coaching to gain experience working with children also working with young children aged 3-9 through my work with the activ8 wildcats. My job as a laboratory technician in 2 secondary schools made me want to work within the secondary science setting.</a:t>
            </a:r>
          </a:p>
          <a:p>
            <a:r>
              <a:rPr lang="en-GB" sz="1200" dirty="0"/>
              <a:t>On a more personal note, my wife and I wish to start a family in the near future and a career in teaching provides unique opportunities to be able to spend time with family in school holidays something that is very important to me as I do not wish to miss important parts of my children’s childhood.</a:t>
            </a:r>
          </a:p>
          <a:p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>
            <a:lum bright="70000" contrast="-70000"/>
          </a:blip>
          <a:stretch>
            <a:fillRect/>
          </a:stretch>
        </p:blipFill>
        <p:spPr>
          <a:xfrm>
            <a:off x="8335041" y="103397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335041" y="103397"/>
            <a:ext cx="35055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r>
              <a:rPr lang="en-GB" sz="1200" dirty="0"/>
              <a:t>I want to be the teacher that pupils look forward to being taught by.</a:t>
            </a:r>
          </a:p>
          <a:p>
            <a:r>
              <a:rPr lang="en-GB" sz="1200" dirty="0"/>
              <a:t>A teacher that is respected throughout the school I work in</a:t>
            </a:r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>
            <a:lum bright="70000" contrast="-70000"/>
          </a:blip>
          <a:stretch>
            <a:fillRect/>
          </a:stretch>
        </p:blipFill>
        <p:spPr>
          <a:xfrm>
            <a:off x="9600253" y="2352389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583536" y="2352389"/>
            <a:ext cx="22292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r>
              <a:rPr lang="en-GB" sz="1200" dirty="0"/>
              <a:t>Biology</a:t>
            </a:r>
          </a:p>
          <a:p>
            <a:r>
              <a:rPr lang="en-GB" sz="1200" dirty="0"/>
              <a:t>Chemistry</a:t>
            </a:r>
          </a:p>
          <a:p>
            <a:r>
              <a:rPr lang="en-GB" sz="1200" dirty="0"/>
              <a:t>Physics</a:t>
            </a:r>
          </a:p>
          <a:p>
            <a:r>
              <a:rPr lang="en-GB" sz="1200" dirty="0"/>
              <a:t>Physical Education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148687" y="4760559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8687" y="4757359"/>
            <a:ext cx="348878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r>
              <a:rPr lang="en-GB" sz="1200" dirty="0"/>
              <a:t>I graduated from the University of Glamorgan with a 2:1 degree in Sports Science and Rugby coaching.</a:t>
            </a:r>
          </a:p>
          <a:p>
            <a:r>
              <a:rPr lang="en-GB" sz="1200" dirty="0"/>
              <a:t>I have a double distinction in BTEC Sport Studies a CD in GCE Applied science.</a:t>
            </a:r>
          </a:p>
          <a:p>
            <a:endParaRPr lang="en-GB" sz="12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26A82F9-F4C9-4015-B60C-27DEE0815C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15493" y="4186105"/>
            <a:ext cx="2229206" cy="262038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8A588B3-D7E9-491D-A48A-C98A20D8FC9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826" t="23395" r="11522"/>
          <a:stretch/>
        </p:blipFill>
        <p:spPr>
          <a:xfrm>
            <a:off x="1074655" y="56032"/>
            <a:ext cx="1915237" cy="242549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EB63B0C-3E9A-4E98-A06F-FB5C6D1A0B7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-2938" t="34941" b="16036"/>
          <a:stretch/>
        </p:blipFill>
        <p:spPr>
          <a:xfrm>
            <a:off x="7253125" y="1624018"/>
            <a:ext cx="2200177" cy="1905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1344</TotalTime>
  <Words>405</Words>
  <Application>Microsoft Office PowerPoint</Application>
  <PresentationFormat>Widescreen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 Light</vt:lpstr>
      <vt:lpstr>Metropolitan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Luke Whitall</cp:lastModifiedBy>
  <cp:revision>17</cp:revision>
  <dcterms:created xsi:type="dcterms:W3CDTF">2019-09-05T20:58:34Z</dcterms:created>
  <dcterms:modified xsi:type="dcterms:W3CDTF">2019-10-03T16:12:05Z</dcterms:modified>
</cp:coreProperties>
</file>