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5" r:id="rId8"/>
    <p:sldId id="266" r:id="rId9"/>
    <p:sldId id="307" r:id="rId10"/>
    <p:sldId id="268" r:id="rId11"/>
    <p:sldId id="267" r:id="rId12"/>
    <p:sldId id="270" r:id="rId13"/>
    <p:sldId id="271" r:id="rId14"/>
    <p:sldId id="273" r:id="rId15"/>
    <p:sldId id="276" r:id="rId16"/>
    <p:sldId id="308" r:id="rId17"/>
    <p:sldId id="279" r:id="rId18"/>
    <p:sldId id="280" r:id="rId19"/>
    <p:sldId id="281" r:id="rId20"/>
    <p:sldId id="283" r:id="rId21"/>
    <p:sldId id="282" r:id="rId22"/>
    <p:sldId id="284" r:id="rId23"/>
    <p:sldId id="309" r:id="rId24"/>
    <p:sldId id="285" r:id="rId25"/>
    <p:sldId id="286" r:id="rId26"/>
    <p:sldId id="287" r:id="rId27"/>
    <p:sldId id="288" r:id="rId28"/>
    <p:sldId id="289" r:id="rId29"/>
    <p:sldId id="291" r:id="rId30"/>
    <p:sldId id="310" r:id="rId31"/>
    <p:sldId id="293" r:id="rId32"/>
    <p:sldId id="295" r:id="rId33"/>
    <p:sldId id="297" r:id="rId34"/>
    <p:sldId id="298" r:id="rId35"/>
    <p:sldId id="299" r:id="rId36"/>
    <p:sldId id="300" r:id="rId37"/>
    <p:sldId id="301" r:id="rId38"/>
    <p:sldId id="302" r:id="rId39"/>
    <p:sldId id="304" r:id="rId40"/>
    <p:sldId id="303" r:id="rId41"/>
    <p:sldId id="30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183097-11DF-4823-9860-96FCFC587A30}" v="3" dt="2023-11-16T13:25:56.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23" d="100"/>
          <a:sy n="123" d="100"/>
        </p:scale>
        <p:origin x="11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Cooke" userId="b3c94d21-8a1d-43ee-8da6-4d64bd538e20" providerId="ADAL" clId="{7F183097-11DF-4823-9860-96FCFC587A30}"/>
    <pc:docChg chg="undo custSel modSld sldOrd">
      <pc:chgData name="Zoe Cooke" userId="b3c94d21-8a1d-43ee-8da6-4d64bd538e20" providerId="ADAL" clId="{7F183097-11DF-4823-9860-96FCFC587A30}" dt="2023-11-16T13:25:56.382" v="96" actId="20577"/>
      <pc:docMkLst>
        <pc:docMk/>
      </pc:docMkLst>
      <pc:sldChg chg="modSp mod">
        <pc:chgData name="Zoe Cooke" userId="b3c94d21-8a1d-43ee-8da6-4d64bd538e20" providerId="ADAL" clId="{7F183097-11DF-4823-9860-96FCFC587A30}" dt="2023-11-16T13:25:56.382" v="96" actId="20577"/>
        <pc:sldMkLst>
          <pc:docMk/>
          <pc:sldMk cId="2445405674" sldId="257"/>
        </pc:sldMkLst>
        <pc:spChg chg="mod">
          <ac:chgData name="Zoe Cooke" userId="b3c94d21-8a1d-43ee-8da6-4d64bd538e20" providerId="ADAL" clId="{7F183097-11DF-4823-9860-96FCFC587A30}" dt="2023-11-16T13:25:56.382" v="96" actId="20577"/>
          <ac:spMkLst>
            <pc:docMk/>
            <pc:sldMk cId="2445405674" sldId="257"/>
            <ac:spMk id="10" creationId="{7F27A4F6-B4C6-D70F-EE3A-764CB04D97F0}"/>
          </ac:spMkLst>
        </pc:spChg>
      </pc:sldChg>
      <pc:sldChg chg="addSp delSp modSp">
        <pc:chgData name="Zoe Cooke" userId="b3c94d21-8a1d-43ee-8da6-4d64bd538e20" providerId="ADAL" clId="{7F183097-11DF-4823-9860-96FCFC587A30}" dt="2023-11-16T13:24:48.952" v="2" actId="931"/>
        <pc:sldMkLst>
          <pc:docMk/>
          <pc:sldMk cId="630945883" sldId="259"/>
        </pc:sldMkLst>
        <pc:spChg chg="del">
          <ac:chgData name="Zoe Cooke" userId="b3c94d21-8a1d-43ee-8da6-4d64bd538e20" providerId="ADAL" clId="{7F183097-11DF-4823-9860-96FCFC587A30}" dt="2023-11-16T13:24:48.952" v="2" actId="931"/>
          <ac:spMkLst>
            <pc:docMk/>
            <pc:sldMk cId="630945883" sldId="259"/>
            <ac:spMk id="3" creationId="{90172F63-7CC3-5DB8-7AD2-C9CAA9930DBF}"/>
          </ac:spMkLst>
        </pc:spChg>
        <pc:picChg chg="add mod">
          <ac:chgData name="Zoe Cooke" userId="b3c94d21-8a1d-43ee-8da6-4d64bd538e20" providerId="ADAL" clId="{7F183097-11DF-4823-9860-96FCFC587A30}" dt="2023-11-16T13:24:48.952" v="2" actId="931"/>
          <ac:picMkLst>
            <pc:docMk/>
            <pc:sldMk cId="630945883" sldId="259"/>
            <ac:picMk id="5" creationId="{F83784FE-2B2A-FA8B-74C0-E935B19D6DF2}"/>
          </ac:picMkLst>
        </pc:picChg>
      </pc:sldChg>
      <pc:sldChg chg="ord">
        <pc:chgData name="Zoe Cooke" userId="b3c94d21-8a1d-43ee-8da6-4d64bd538e20" providerId="ADAL" clId="{7F183097-11DF-4823-9860-96FCFC587A30}" dt="2023-11-16T13:23:56.586" v="1"/>
        <pc:sldMkLst>
          <pc:docMk/>
          <pc:sldMk cId="488174876" sldId="30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0745AC-5B91-491C-B206-DEF518A2B64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BA6D142-7757-419E-8A2B-A878C48D5404}">
      <dgm:prSet phldrT="[Text]"/>
      <dgm:spPr/>
      <dgm:t>
        <a:bodyPr/>
        <a:lstStyle/>
        <a:p>
          <a:r>
            <a:rPr lang="en-GB" dirty="0"/>
            <a:t>1. Use small pockets of time in the day to sort out minor tasks. </a:t>
          </a:r>
        </a:p>
      </dgm:t>
    </dgm:pt>
    <dgm:pt modelId="{E1FD62C7-EF6A-45C1-A6C2-9B232CB48C4F}" type="parTrans" cxnId="{0717815E-BEB5-4C10-91D8-0FB263320DE1}">
      <dgm:prSet/>
      <dgm:spPr/>
      <dgm:t>
        <a:bodyPr/>
        <a:lstStyle/>
        <a:p>
          <a:endParaRPr lang="en-GB"/>
        </a:p>
      </dgm:t>
    </dgm:pt>
    <dgm:pt modelId="{44CED286-01E5-4DB7-8A79-4DF89237A537}" type="sibTrans" cxnId="{0717815E-BEB5-4C10-91D8-0FB263320DE1}">
      <dgm:prSet/>
      <dgm:spPr/>
      <dgm:t>
        <a:bodyPr/>
        <a:lstStyle/>
        <a:p>
          <a:endParaRPr lang="en-GB"/>
        </a:p>
      </dgm:t>
    </dgm:pt>
    <dgm:pt modelId="{BD23158B-2A13-4308-81FC-3E8786DF8A84}">
      <dgm:prSet phldrT="[Text]"/>
      <dgm:spPr/>
      <dgm:t>
        <a:bodyPr/>
        <a:lstStyle/>
        <a:p>
          <a:r>
            <a:rPr lang="en-GB" dirty="0"/>
            <a:t>2. Motivation to get going. </a:t>
          </a:r>
        </a:p>
      </dgm:t>
    </dgm:pt>
    <dgm:pt modelId="{51C98DAD-395D-48D3-AF2C-B279B57B0082}" type="parTrans" cxnId="{27436CEF-3208-48EB-85CF-4E428E8E3991}">
      <dgm:prSet/>
      <dgm:spPr/>
      <dgm:t>
        <a:bodyPr/>
        <a:lstStyle/>
        <a:p>
          <a:endParaRPr lang="en-GB"/>
        </a:p>
      </dgm:t>
    </dgm:pt>
    <dgm:pt modelId="{EFBF86F9-27C0-4F7A-B5B2-7E596A2BC726}" type="sibTrans" cxnId="{27436CEF-3208-48EB-85CF-4E428E8E3991}">
      <dgm:prSet/>
      <dgm:spPr/>
      <dgm:t>
        <a:bodyPr/>
        <a:lstStyle/>
        <a:p>
          <a:endParaRPr lang="en-GB"/>
        </a:p>
      </dgm:t>
    </dgm:pt>
    <dgm:pt modelId="{7510024C-A7ED-4741-86A8-AEA00ED90A50}">
      <dgm:prSet phldrT="[Text]"/>
      <dgm:spPr/>
      <dgm:t>
        <a:bodyPr/>
        <a:lstStyle/>
        <a:p>
          <a:r>
            <a:rPr lang="en-GB" dirty="0"/>
            <a:t>3. Time Tasks.</a:t>
          </a:r>
        </a:p>
      </dgm:t>
    </dgm:pt>
    <dgm:pt modelId="{84C6C80C-7D7D-40EE-AABA-885BF70D3850}" type="parTrans" cxnId="{2CC5774C-8C9C-4169-ACB4-DB69BA3A3D9E}">
      <dgm:prSet/>
      <dgm:spPr/>
      <dgm:t>
        <a:bodyPr/>
        <a:lstStyle/>
        <a:p>
          <a:endParaRPr lang="en-GB"/>
        </a:p>
      </dgm:t>
    </dgm:pt>
    <dgm:pt modelId="{483C4469-154D-45F5-8254-52F122AFB3D4}" type="sibTrans" cxnId="{2CC5774C-8C9C-4169-ACB4-DB69BA3A3D9E}">
      <dgm:prSet/>
      <dgm:spPr/>
      <dgm:t>
        <a:bodyPr/>
        <a:lstStyle/>
        <a:p>
          <a:endParaRPr lang="en-GB"/>
        </a:p>
      </dgm:t>
    </dgm:pt>
    <dgm:pt modelId="{6AC54645-8AF4-4A1A-BE53-2DFE278C5D38}">
      <dgm:prSet phldrT="[Text]"/>
      <dgm:spPr/>
      <dgm:t>
        <a:bodyPr/>
        <a:lstStyle/>
        <a:p>
          <a:r>
            <a:rPr lang="en-GB" dirty="0"/>
            <a:t>4. Cost your time. </a:t>
          </a:r>
        </a:p>
      </dgm:t>
    </dgm:pt>
    <dgm:pt modelId="{79881958-DB2C-4EB4-A9FF-44D0C638F269}" type="parTrans" cxnId="{78471156-65A8-461F-87AF-9A0638149E58}">
      <dgm:prSet/>
      <dgm:spPr/>
      <dgm:t>
        <a:bodyPr/>
        <a:lstStyle/>
        <a:p>
          <a:endParaRPr lang="en-GB"/>
        </a:p>
      </dgm:t>
    </dgm:pt>
    <dgm:pt modelId="{3AB8E6CC-04CB-40E9-ABE3-4A069EF38717}" type="sibTrans" cxnId="{78471156-65A8-461F-87AF-9A0638149E58}">
      <dgm:prSet/>
      <dgm:spPr/>
      <dgm:t>
        <a:bodyPr/>
        <a:lstStyle/>
        <a:p>
          <a:endParaRPr lang="en-GB"/>
        </a:p>
      </dgm:t>
    </dgm:pt>
    <dgm:pt modelId="{3A2FD599-4F63-4553-BF75-C90A1F20EA33}">
      <dgm:prSet phldrT="[Text]"/>
      <dgm:spPr/>
      <dgm:t>
        <a:bodyPr/>
        <a:lstStyle/>
        <a:p>
          <a:r>
            <a:rPr lang="en-GB" dirty="0"/>
            <a:t>5. Say “no”. </a:t>
          </a:r>
        </a:p>
      </dgm:t>
    </dgm:pt>
    <dgm:pt modelId="{ACC14E33-A917-4297-9C9B-A4840AB6D731}" type="parTrans" cxnId="{F03A9450-CC69-441D-AF95-421986E026AA}">
      <dgm:prSet/>
      <dgm:spPr/>
      <dgm:t>
        <a:bodyPr/>
        <a:lstStyle/>
        <a:p>
          <a:endParaRPr lang="en-GB"/>
        </a:p>
      </dgm:t>
    </dgm:pt>
    <dgm:pt modelId="{4CF15581-EDB4-4285-BC22-B2006CA8B7B3}" type="sibTrans" cxnId="{F03A9450-CC69-441D-AF95-421986E026AA}">
      <dgm:prSet/>
      <dgm:spPr/>
      <dgm:t>
        <a:bodyPr/>
        <a:lstStyle/>
        <a:p>
          <a:endParaRPr lang="en-GB"/>
        </a:p>
      </dgm:t>
    </dgm:pt>
    <dgm:pt modelId="{5F4D5929-AE1B-4F91-8F84-2A028A15B3AB}">
      <dgm:prSet/>
      <dgm:spPr/>
      <dgm:t>
        <a:bodyPr/>
        <a:lstStyle/>
        <a:p>
          <a:r>
            <a:rPr lang="en-GB" dirty="0"/>
            <a:t>6. Delegate to Others. </a:t>
          </a:r>
        </a:p>
      </dgm:t>
    </dgm:pt>
    <dgm:pt modelId="{A4F99279-4C9B-4863-802D-2EC87D161E22}" type="parTrans" cxnId="{7387B793-89E1-434B-B2C7-E9546BB67841}">
      <dgm:prSet/>
      <dgm:spPr/>
      <dgm:t>
        <a:bodyPr/>
        <a:lstStyle/>
        <a:p>
          <a:endParaRPr lang="en-GB"/>
        </a:p>
      </dgm:t>
    </dgm:pt>
    <dgm:pt modelId="{68DEE09F-A375-438E-B5BD-0A646CC479F5}" type="sibTrans" cxnId="{7387B793-89E1-434B-B2C7-E9546BB67841}">
      <dgm:prSet/>
      <dgm:spPr/>
      <dgm:t>
        <a:bodyPr/>
        <a:lstStyle/>
        <a:p>
          <a:endParaRPr lang="en-GB"/>
        </a:p>
      </dgm:t>
    </dgm:pt>
    <dgm:pt modelId="{6BD68773-9146-41E3-8E83-6E881D74E3D2}">
      <dgm:prSet/>
      <dgm:spPr/>
      <dgm:t>
        <a:bodyPr/>
        <a:lstStyle/>
        <a:p>
          <a:r>
            <a:rPr lang="en-GB" dirty="0"/>
            <a:t>7. Ask for help. </a:t>
          </a:r>
        </a:p>
      </dgm:t>
    </dgm:pt>
    <dgm:pt modelId="{B5EB4C00-24AB-4FD3-9D11-2E07488BCE05}" type="parTrans" cxnId="{97603514-6476-402B-AA82-3BF2D9490D98}">
      <dgm:prSet/>
      <dgm:spPr/>
      <dgm:t>
        <a:bodyPr/>
        <a:lstStyle/>
        <a:p>
          <a:endParaRPr lang="en-GB"/>
        </a:p>
      </dgm:t>
    </dgm:pt>
    <dgm:pt modelId="{892C21B1-3C24-465C-AA33-610840785417}" type="sibTrans" cxnId="{97603514-6476-402B-AA82-3BF2D9490D98}">
      <dgm:prSet/>
      <dgm:spPr/>
      <dgm:t>
        <a:bodyPr/>
        <a:lstStyle/>
        <a:p>
          <a:endParaRPr lang="en-GB"/>
        </a:p>
      </dgm:t>
    </dgm:pt>
    <dgm:pt modelId="{5DC0D86C-756A-4178-9052-4E8186B1CFA9}">
      <dgm:prSet/>
      <dgm:spPr/>
      <dgm:t>
        <a:bodyPr/>
        <a:lstStyle/>
        <a:p>
          <a:r>
            <a:rPr lang="en-GB" dirty="0"/>
            <a:t>8. Starting Strategies. </a:t>
          </a:r>
        </a:p>
      </dgm:t>
    </dgm:pt>
    <dgm:pt modelId="{BB24BF13-C8B3-4A6A-8CBD-EA74B0A8238D}" type="parTrans" cxnId="{C8CE1EF9-55A1-45E6-8248-51D232C81B63}">
      <dgm:prSet/>
      <dgm:spPr/>
      <dgm:t>
        <a:bodyPr/>
        <a:lstStyle/>
        <a:p>
          <a:endParaRPr lang="en-GB"/>
        </a:p>
      </dgm:t>
    </dgm:pt>
    <dgm:pt modelId="{5A1D90FB-12EE-465F-A175-0CB6565CBA78}" type="sibTrans" cxnId="{C8CE1EF9-55A1-45E6-8248-51D232C81B63}">
      <dgm:prSet/>
      <dgm:spPr/>
      <dgm:t>
        <a:bodyPr/>
        <a:lstStyle/>
        <a:p>
          <a:endParaRPr lang="en-GB"/>
        </a:p>
      </dgm:t>
    </dgm:pt>
    <dgm:pt modelId="{6558A94B-275A-470E-A2F1-3668CB871410}">
      <dgm:prSet/>
      <dgm:spPr/>
      <dgm:t>
        <a:bodyPr/>
        <a:lstStyle/>
        <a:p>
          <a:r>
            <a:rPr lang="en-GB" dirty="0"/>
            <a:t>9. Use a diary/lists</a:t>
          </a:r>
        </a:p>
      </dgm:t>
    </dgm:pt>
    <dgm:pt modelId="{A388B0FC-7C2C-4420-B5F1-D792E01A0A83}" type="parTrans" cxnId="{37E3A98B-2079-453D-9687-449381290A0F}">
      <dgm:prSet/>
      <dgm:spPr/>
      <dgm:t>
        <a:bodyPr/>
        <a:lstStyle/>
        <a:p>
          <a:endParaRPr lang="en-GB"/>
        </a:p>
      </dgm:t>
    </dgm:pt>
    <dgm:pt modelId="{93F57B55-1710-4EC4-ABE6-DA39DC6818C1}" type="sibTrans" cxnId="{37E3A98B-2079-453D-9687-449381290A0F}">
      <dgm:prSet/>
      <dgm:spPr/>
      <dgm:t>
        <a:bodyPr/>
        <a:lstStyle/>
        <a:p>
          <a:endParaRPr lang="en-GB"/>
        </a:p>
      </dgm:t>
    </dgm:pt>
    <dgm:pt modelId="{73035890-4294-4FFB-B9B5-CDB37F47B3CA}">
      <dgm:prSet/>
      <dgm:spPr/>
      <dgm:t>
        <a:bodyPr/>
        <a:lstStyle/>
        <a:p>
          <a:r>
            <a:rPr lang="en-GB" dirty="0"/>
            <a:t>10. Plan Activities in Logical Order/order that works for you. </a:t>
          </a:r>
        </a:p>
      </dgm:t>
    </dgm:pt>
    <dgm:pt modelId="{C7A417A7-8326-4BF9-89D7-08FBCBD6AF44}" type="parTrans" cxnId="{D21EA149-DE6B-4FB3-9F8C-6EB4E8EEBDAA}">
      <dgm:prSet/>
      <dgm:spPr/>
      <dgm:t>
        <a:bodyPr/>
        <a:lstStyle/>
        <a:p>
          <a:endParaRPr lang="en-GB"/>
        </a:p>
      </dgm:t>
    </dgm:pt>
    <dgm:pt modelId="{F98BF469-A38A-489F-BAB3-076BE7B2F1D8}" type="sibTrans" cxnId="{D21EA149-DE6B-4FB3-9F8C-6EB4E8EEBDAA}">
      <dgm:prSet/>
      <dgm:spPr/>
      <dgm:t>
        <a:bodyPr/>
        <a:lstStyle/>
        <a:p>
          <a:endParaRPr lang="en-GB"/>
        </a:p>
      </dgm:t>
    </dgm:pt>
    <dgm:pt modelId="{0A78DDE6-97B1-46A6-98D1-A49B895B9012}" type="pres">
      <dgm:prSet presAssocID="{860745AC-5B91-491C-B206-DEF518A2B647}" presName="diagram" presStyleCnt="0">
        <dgm:presLayoutVars>
          <dgm:dir/>
          <dgm:resizeHandles val="exact"/>
        </dgm:presLayoutVars>
      </dgm:prSet>
      <dgm:spPr/>
    </dgm:pt>
    <dgm:pt modelId="{7D02B4E8-1BA2-4E66-9182-17DE135ACC57}" type="pres">
      <dgm:prSet presAssocID="{ABA6D142-7757-419E-8A2B-A878C48D5404}" presName="node" presStyleLbl="node1" presStyleIdx="0" presStyleCnt="10">
        <dgm:presLayoutVars>
          <dgm:bulletEnabled val="1"/>
        </dgm:presLayoutVars>
      </dgm:prSet>
      <dgm:spPr/>
    </dgm:pt>
    <dgm:pt modelId="{B702A499-9E88-44AF-9129-4406A51E1AC1}" type="pres">
      <dgm:prSet presAssocID="{44CED286-01E5-4DB7-8A79-4DF89237A537}" presName="sibTrans" presStyleCnt="0"/>
      <dgm:spPr/>
    </dgm:pt>
    <dgm:pt modelId="{B235F3C9-953C-4F06-8D1F-E5D90367C3E9}" type="pres">
      <dgm:prSet presAssocID="{BD23158B-2A13-4308-81FC-3E8786DF8A84}" presName="node" presStyleLbl="node1" presStyleIdx="1" presStyleCnt="10">
        <dgm:presLayoutVars>
          <dgm:bulletEnabled val="1"/>
        </dgm:presLayoutVars>
      </dgm:prSet>
      <dgm:spPr/>
    </dgm:pt>
    <dgm:pt modelId="{46C6B0A9-9646-49FE-A533-8E8804333E97}" type="pres">
      <dgm:prSet presAssocID="{EFBF86F9-27C0-4F7A-B5B2-7E596A2BC726}" presName="sibTrans" presStyleCnt="0"/>
      <dgm:spPr/>
    </dgm:pt>
    <dgm:pt modelId="{58F1DF56-9691-4F4B-8D7A-E4117F010351}" type="pres">
      <dgm:prSet presAssocID="{7510024C-A7ED-4741-86A8-AEA00ED90A50}" presName="node" presStyleLbl="node1" presStyleIdx="2" presStyleCnt="10">
        <dgm:presLayoutVars>
          <dgm:bulletEnabled val="1"/>
        </dgm:presLayoutVars>
      </dgm:prSet>
      <dgm:spPr/>
    </dgm:pt>
    <dgm:pt modelId="{DB1B02CD-A92F-4C97-A882-1EF7D27FF2E8}" type="pres">
      <dgm:prSet presAssocID="{483C4469-154D-45F5-8254-52F122AFB3D4}" presName="sibTrans" presStyleCnt="0"/>
      <dgm:spPr/>
    </dgm:pt>
    <dgm:pt modelId="{F9A60F64-2408-4D4F-81F8-4100F4FD3501}" type="pres">
      <dgm:prSet presAssocID="{6AC54645-8AF4-4A1A-BE53-2DFE278C5D38}" presName="node" presStyleLbl="node1" presStyleIdx="3" presStyleCnt="10">
        <dgm:presLayoutVars>
          <dgm:bulletEnabled val="1"/>
        </dgm:presLayoutVars>
      </dgm:prSet>
      <dgm:spPr/>
    </dgm:pt>
    <dgm:pt modelId="{A204A3DF-0A62-4FF5-9D74-465D56939AA4}" type="pres">
      <dgm:prSet presAssocID="{3AB8E6CC-04CB-40E9-ABE3-4A069EF38717}" presName="sibTrans" presStyleCnt="0"/>
      <dgm:spPr/>
    </dgm:pt>
    <dgm:pt modelId="{72EEC5CC-B22C-4E80-9121-4C67E537C1A5}" type="pres">
      <dgm:prSet presAssocID="{3A2FD599-4F63-4553-BF75-C90A1F20EA33}" presName="node" presStyleLbl="node1" presStyleIdx="4" presStyleCnt="10">
        <dgm:presLayoutVars>
          <dgm:bulletEnabled val="1"/>
        </dgm:presLayoutVars>
      </dgm:prSet>
      <dgm:spPr/>
    </dgm:pt>
    <dgm:pt modelId="{D4734B9C-0500-44D8-80FD-E9585DC81659}" type="pres">
      <dgm:prSet presAssocID="{4CF15581-EDB4-4285-BC22-B2006CA8B7B3}" presName="sibTrans" presStyleCnt="0"/>
      <dgm:spPr/>
    </dgm:pt>
    <dgm:pt modelId="{C3D9220E-06D1-480D-BBB7-2108A7227847}" type="pres">
      <dgm:prSet presAssocID="{5F4D5929-AE1B-4F91-8F84-2A028A15B3AB}" presName="node" presStyleLbl="node1" presStyleIdx="5" presStyleCnt="10">
        <dgm:presLayoutVars>
          <dgm:bulletEnabled val="1"/>
        </dgm:presLayoutVars>
      </dgm:prSet>
      <dgm:spPr/>
    </dgm:pt>
    <dgm:pt modelId="{614A0ED8-66DA-48D3-883D-C3B7CBAAD7EA}" type="pres">
      <dgm:prSet presAssocID="{68DEE09F-A375-438E-B5BD-0A646CC479F5}" presName="sibTrans" presStyleCnt="0"/>
      <dgm:spPr/>
    </dgm:pt>
    <dgm:pt modelId="{E5C207B0-3103-4CF8-9F4E-4FF979AF5AC7}" type="pres">
      <dgm:prSet presAssocID="{6BD68773-9146-41E3-8E83-6E881D74E3D2}" presName="node" presStyleLbl="node1" presStyleIdx="6" presStyleCnt="10">
        <dgm:presLayoutVars>
          <dgm:bulletEnabled val="1"/>
        </dgm:presLayoutVars>
      </dgm:prSet>
      <dgm:spPr/>
    </dgm:pt>
    <dgm:pt modelId="{3987B3B6-947E-4937-B691-6D8EFC9B637F}" type="pres">
      <dgm:prSet presAssocID="{892C21B1-3C24-465C-AA33-610840785417}" presName="sibTrans" presStyleCnt="0"/>
      <dgm:spPr/>
    </dgm:pt>
    <dgm:pt modelId="{3E225585-6DEF-44BA-AAAC-F8D1E05957F8}" type="pres">
      <dgm:prSet presAssocID="{5DC0D86C-756A-4178-9052-4E8186B1CFA9}" presName="node" presStyleLbl="node1" presStyleIdx="7" presStyleCnt="10">
        <dgm:presLayoutVars>
          <dgm:bulletEnabled val="1"/>
        </dgm:presLayoutVars>
      </dgm:prSet>
      <dgm:spPr/>
    </dgm:pt>
    <dgm:pt modelId="{D6122F34-6458-426B-A4AD-4B25BD6CF2E1}" type="pres">
      <dgm:prSet presAssocID="{5A1D90FB-12EE-465F-A175-0CB6565CBA78}" presName="sibTrans" presStyleCnt="0"/>
      <dgm:spPr/>
    </dgm:pt>
    <dgm:pt modelId="{179EDAB5-B7BA-49F3-8B0F-E997C007CE66}" type="pres">
      <dgm:prSet presAssocID="{6558A94B-275A-470E-A2F1-3668CB871410}" presName="node" presStyleLbl="node1" presStyleIdx="8" presStyleCnt="10">
        <dgm:presLayoutVars>
          <dgm:bulletEnabled val="1"/>
        </dgm:presLayoutVars>
      </dgm:prSet>
      <dgm:spPr/>
    </dgm:pt>
    <dgm:pt modelId="{213C0F82-1BDC-4DA0-BD94-DE7C05269E6C}" type="pres">
      <dgm:prSet presAssocID="{93F57B55-1710-4EC4-ABE6-DA39DC6818C1}" presName="sibTrans" presStyleCnt="0"/>
      <dgm:spPr/>
    </dgm:pt>
    <dgm:pt modelId="{7EEBE75C-41FB-425C-BC03-D4A671218FE0}" type="pres">
      <dgm:prSet presAssocID="{73035890-4294-4FFB-B9B5-CDB37F47B3CA}" presName="node" presStyleLbl="node1" presStyleIdx="9" presStyleCnt="10">
        <dgm:presLayoutVars>
          <dgm:bulletEnabled val="1"/>
        </dgm:presLayoutVars>
      </dgm:prSet>
      <dgm:spPr/>
    </dgm:pt>
  </dgm:ptLst>
  <dgm:cxnLst>
    <dgm:cxn modelId="{97603514-6476-402B-AA82-3BF2D9490D98}" srcId="{860745AC-5B91-491C-B206-DEF518A2B647}" destId="{6BD68773-9146-41E3-8E83-6E881D74E3D2}" srcOrd="6" destOrd="0" parTransId="{B5EB4C00-24AB-4FD3-9D11-2E07488BCE05}" sibTransId="{892C21B1-3C24-465C-AA33-610840785417}"/>
    <dgm:cxn modelId="{B364E02E-F30E-4BFE-BEFC-F28BD5BA792F}" type="presOf" srcId="{5F4D5929-AE1B-4F91-8F84-2A028A15B3AB}" destId="{C3D9220E-06D1-480D-BBB7-2108A7227847}" srcOrd="0" destOrd="0" presId="urn:microsoft.com/office/officeart/2005/8/layout/default"/>
    <dgm:cxn modelId="{836E3E30-CA92-4262-BA3F-B7AE198FF343}" type="presOf" srcId="{BD23158B-2A13-4308-81FC-3E8786DF8A84}" destId="{B235F3C9-953C-4F06-8D1F-E5D90367C3E9}" srcOrd="0" destOrd="0" presId="urn:microsoft.com/office/officeart/2005/8/layout/default"/>
    <dgm:cxn modelId="{CFF80C33-ECB4-4FD9-AE6B-23204B323CC8}" type="presOf" srcId="{6558A94B-275A-470E-A2F1-3668CB871410}" destId="{179EDAB5-B7BA-49F3-8B0F-E997C007CE66}" srcOrd="0" destOrd="0" presId="urn:microsoft.com/office/officeart/2005/8/layout/default"/>
    <dgm:cxn modelId="{0717815E-BEB5-4C10-91D8-0FB263320DE1}" srcId="{860745AC-5B91-491C-B206-DEF518A2B647}" destId="{ABA6D142-7757-419E-8A2B-A878C48D5404}" srcOrd="0" destOrd="0" parTransId="{E1FD62C7-EF6A-45C1-A6C2-9B232CB48C4F}" sibTransId="{44CED286-01E5-4DB7-8A79-4DF89237A537}"/>
    <dgm:cxn modelId="{7F8D3245-600E-46CC-A939-F9D5688A7AE2}" type="presOf" srcId="{5DC0D86C-756A-4178-9052-4E8186B1CFA9}" destId="{3E225585-6DEF-44BA-AAAC-F8D1E05957F8}" srcOrd="0" destOrd="0" presId="urn:microsoft.com/office/officeart/2005/8/layout/default"/>
    <dgm:cxn modelId="{D21EA149-DE6B-4FB3-9F8C-6EB4E8EEBDAA}" srcId="{860745AC-5B91-491C-B206-DEF518A2B647}" destId="{73035890-4294-4FFB-B9B5-CDB37F47B3CA}" srcOrd="9" destOrd="0" parTransId="{C7A417A7-8326-4BF9-89D7-08FBCBD6AF44}" sibTransId="{F98BF469-A38A-489F-BAB3-076BE7B2F1D8}"/>
    <dgm:cxn modelId="{2CC5774C-8C9C-4169-ACB4-DB69BA3A3D9E}" srcId="{860745AC-5B91-491C-B206-DEF518A2B647}" destId="{7510024C-A7ED-4741-86A8-AEA00ED90A50}" srcOrd="2" destOrd="0" parTransId="{84C6C80C-7D7D-40EE-AABA-885BF70D3850}" sibTransId="{483C4469-154D-45F5-8254-52F122AFB3D4}"/>
    <dgm:cxn modelId="{F03A9450-CC69-441D-AF95-421986E026AA}" srcId="{860745AC-5B91-491C-B206-DEF518A2B647}" destId="{3A2FD599-4F63-4553-BF75-C90A1F20EA33}" srcOrd="4" destOrd="0" parTransId="{ACC14E33-A917-4297-9C9B-A4840AB6D731}" sibTransId="{4CF15581-EDB4-4285-BC22-B2006CA8B7B3}"/>
    <dgm:cxn modelId="{78471156-65A8-461F-87AF-9A0638149E58}" srcId="{860745AC-5B91-491C-B206-DEF518A2B647}" destId="{6AC54645-8AF4-4A1A-BE53-2DFE278C5D38}" srcOrd="3" destOrd="0" parTransId="{79881958-DB2C-4EB4-A9FF-44D0C638F269}" sibTransId="{3AB8E6CC-04CB-40E9-ABE3-4A069EF38717}"/>
    <dgm:cxn modelId="{1AF73076-7047-477A-A95C-D9E55BF72B37}" type="presOf" srcId="{6AC54645-8AF4-4A1A-BE53-2DFE278C5D38}" destId="{F9A60F64-2408-4D4F-81F8-4100F4FD3501}" srcOrd="0" destOrd="0" presId="urn:microsoft.com/office/officeart/2005/8/layout/default"/>
    <dgm:cxn modelId="{37E3A98B-2079-453D-9687-449381290A0F}" srcId="{860745AC-5B91-491C-B206-DEF518A2B647}" destId="{6558A94B-275A-470E-A2F1-3668CB871410}" srcOrd="8" destOrd="0" parTransId="{A388B0FC-7C2C-4420-B5F1-D792E01A0A83}" sibTransId="{93F57B55-1710-4EC4-ABE6-DA39DC6818C1}"/>
    <dgm:cxn modelId="{FB57B48D-A131-4D0D-AFEC-27DF24455C31}" type="presOf" srcId="{7510024C-A7ED-4741-86A8-AEA00ED90A50}" destId="{58F1DF56-9691-4F4B-8D7A-E4117F010351}" srcOrd="0" destOrd="0" presId="urn:microsoft.com/office/officeart/2005/8/layout/default"/>
    <dgm:cxn modelId="{7387B793-89E1-434B-B2C7-E9546BB67841}" srcId="{860745AC-5B91-491C-B206-DEF518A2B647}" destId="{5F4D5929-AE1B-4F91-8F84-2A028A15B3AB}" srcOrd="5" destOrd="0" parTransId="{A4F99279-4C9B-4863-802D-2EC87D161E22}" sibTransId="{68DEE09F-A375-438E-B5BD-0A646CC479F5}"/>
    <dgm:cxn modelId="{772EACAC-4BD2-4594-B077-4EE0315F8DE6}" type="presOf" srcId="{860745AC-5B91-491C-B206-DEF518A2B647}" destId="{0A78DDE6-97B1-46A6-98D1-A49B895B9012}" srcOrd="0" destOrd="0" presId="urn:microsoft.com/office/officeart/2005/8/layout/default"/>
    <dgm:cxn modelId="{F9734CAD-ED46-41B0-9C8A-A2FB908529F7}" type="presOf" srcId="{3A2FD599-4F63-4553-BF75-C90A1F20EA33}" destId="{72EEC5CC-B22C-4E80-9121-4C67E537C1A5}" srcOrd="0" destOrd="0" presId="urn:microsoft.com/office/officeart/2005/8/layout/default"/>
    <dgm:cxn modelId="{0D33D1BF-26E0-4F23-A796-2F6B44479DB1}" type="presOf" srcId="{6BD68773-9146-41E3-8E83-6E881D74E3D2}" destId="{E5C207B0-3103-4CF8-9F4E-4FF979AF5AC7}" srcOrd="0" destOrd="0" presId="urn:microsoft.com/office/officeart/2005/8/layout/default"/>
    <dgm:cxn modelId="{E94DA4CC-1304-40C7-A65A-83C47127C401}" type="presOf" srcId="{73035890-4294-4FFB-B9B5-CDB37F47B3CA}" destId="{7EEBE75C-41FB-425C-BC03-D4A671218FE0}" srcOrd="0" destOrd="0" presId="urn:microsoft.com/office/officeart/2005/8/layout/default"/>
    <dgm:cxn modelId="{27436CEF-3208-48EB-85CF-4E428E8E3991}" srcId="{860745AC-5B91-491C-B206-DEF518A2B647}" destId="{BD23158B-2A13-4308-81FC-3E8786DF8A84}" srcOrd="1" destOrd="0" parTransId="{51C98DAD-395D-48D3-AF2C-B279B57B0082}" sibTransId="{EFBF86F9-27C0-4F7A-B5B2-7E596A2BC726}"/>
    <dgm:cxn modelId="{8134A9F1-9F57-4B7B-A5BF-05D24DA0260A}" type="presOf" srcId="{ABA6D142-7757-419E-8A2B-A878C48D5404}" destId="{7D02B4E8-1BA2-4E66-9182-17DE135ACC57}" srcOrd="0" destOrd="0" presId="urn:microsoft.com/office/officeart/2005/8/layout/default"/>
    <dgm:cxn modelId="{C8CE1EF9-55A1-45E6-8248-51D232C81B63}" srcId="{860745AC-5B91-491C-B206-DEF518A2B647}" destId="{5DC0D86C-756A-4178-9052-4E8186B1CFA9}" srcOrd="7" destOrd="0" parTransId="{BB24BF13-C8B3-4A6A-8CBD-EA74B0A8238D}" sibTransId="{5A1D90FB-12EE-465F-A175-0CB6565CBA78}"/>
    <dgm:cxn modelId="{7DD6EB27-A0C6-4F23-AAA5-2FDDB52A9F4D}" type="presParOf" srcId="{0A78DDE6-97B1-46A6-98D1-A49B895B9012}" destId="{7D02B4E8-1BA2-4E66-9182-17DE135ACC57}" srcOrd="0" destOrd="0" presId="urn:microsoft.com/office/officeart/2005/8/layout/default"/>
    <dgm:cxn modelId="{6114D085-D607-4891-85C2-5D1BBE5ACD39}" type="presParOf" srcId="{0A78DDE6-97B1-46A6-98D1-A49B895B9012}" destId="{B702A499-9E88-44AF-9129-4406A51E1AC1}" srcOrd="1" destOrd="0" presId="urn:microsoft.com/office/officeart/2005/8/layout/default"/>
    <dgm:cxn modelId="{DA65C59E-1A65-4514-8E1C-5B76EC83FB41}" type="presParOf" srcId="{0A78DDE6-97B1-46A6-98D1-A49B895B9012}" destId="{B235F3C9-953C-4F06-8D1F-E5D90367C3E9}" srcOrd="2" destOrd="0" presId="urn:microsoft.com/office/officeart/2005/8/layout/default"/>
    <dgm:cxn modelId="{DDB7F613-117F-4414-B33C-8CF8DA6A9A56}" type="presParOf" srcId="{0A78DDE6-97B1-46A6-98D1-A49B895B9012}" destId="{46C6B0A9-9646-49FE-A533-8E8804333E97}" srcOrd="3" destOrd="0" presId="urn:microsoft.com/office/officeart/2005/8/layout/default"/>
    <dgm:cxn modelId="{0760E5FB-ED5C-46E2-BA0F-3794D493F9D5}" type="presParOf" srcId="{0A78DDE6-97B1-46A6-98D1-A49B895B9012}" destId="{58F1DF56-9691-4F4B-8D7A-E4117F010351}" srcOrd="4" destOrd="0" presId="urn:microsoft.com/office/officeart/2005/8/layout/default"/>
    <dgm:cxn modelId="{F4E59C77-70D5-4DC8-809D-FFF77DD16FBA}" type="presParOf" srcId="{0A78DDE6-97B1-46A6-98D1-A49B895B9012}" destId="{DB1B02CD-A92F-4C97-A882-1EF7D27FF2E8}" srcOrd="5" destOrd="0" presId="urn:microsoft.com/office/officeart/2005/8/layout/default"/>
    <dgm:cxn modelId="{F99B84E5-EBAB-42E5-A4E5-5302656B144C}" type="presParOf" srcId="{0A78DDE6-97B1-46A6-98D1-A49B895B9012}" destId="{F9A60F64-2408-4D4F-81F8-4100F4FD3501}" srcOrd="6" destOrd="0" presId="urn:microsoft.com/office/officeart/2005/8/layout/default"/>
    <dgm:cxn modelId="{A3FDD06E-F9B2-4708-8122-6B315006B33A}" type="presParOf" srcId="{0A78DDE6-97B1-46A6-98D1-A49B895B9012}" destId="{A204A3DF-0A62-4FF5-9D74-465D56939AA4}" srcOrd="7" destOrd="0" presId="urn:microsoft.com/office/officeart/2005/8/layout/default"/>
    <dgm:cxn modelId="{09228CD0-A8FA-4F2A-81F9-EED4D2BEB481}" type="presParOf" srcId="{0A78DDE6-97B1-46A6-98D1-A49B895B9012}" destId="{72EEC5CC-B22C-4E80-9121-4C67E537C1A5}" srcOrd="8" destOrd="0" presId="urn:microsoft.com/office/officeart/2005/8/layout/default"/>
    <dgm:cxn modelId="{69A4937B-2B99-444F-8B1D-E200A4F508AE}" type="presParOf" srcId="{0A78DDE6-97B1-46A6-98D1-A49B895B9012}" destId="{D4734B9C-0500-44D8-80FD-E9585DC81659}" srcOrd="9" destOrd="0" presId="urn:microsoft.com/office/officeart/2005/8/layout/default"/>
    <dgm:cxn modelId="{315C4C08-CC86-4BFD-91DC-9045447FA316}" type="presParOf" srcId="{0A78DDE6-97B1-46A6-98D1-A49B895B9012}" destId="{C3D9220E-06D1-480D-BBB7-2108A7227847}" srcOrd="10" destOrd="0" presId="urn:microsoft.com/office/officeart/2005/8/layout/default"/>
    <dgm:cxn modelId="{DE3E7213-5F79-4FDF-9BF4-7A9BAA1225C2}" type="presParOf" srcId="{0A78DDE6-97B1-46A6-98D1-A49B895B9012}" destId="{614A0ED8-66DA-48D3-883D-C3B7CBAAD7EA}" srcOrd="11" destOrd="0" presId="urn:microsoft.com/office/officeart/2005/8/layout/default"/>
    <dgm:cxn modelId="{7CEE331E-9B0C-4FFA-9C8A-2FAD432C9C36}" type="presParOf" srcId="{0A78DDE6-97B1-46A6-98D1-A49B895B9012}" destId="{E5C207B0-3103-4CF8-9F4E-4FF979AF5AC7}" srcOrd="12" destOrd="0" presId="urn:microsoft.com/office/officeart/2005/8/layout/default"/>
    <dgm:cxn modelId="{C5DD9E47-F24A-4ABC-B4E6-FCA4B45CAC38}" type="presParOf" srcId="{0A78DDE6-97B1-46A6-98D1-A49B895B9012}" destId="{3987B3B6-947E-4937-B691-6D8EFC9B637F}" srcOrd="13" destOrd="0" presId="urn:microsoft.com/office/officeart/2005/8/layout/default"/>
    <dgm:cxn modelId="{8F46EBC5-8A07-4FF6-A71E-1577CCAF8E00}" type="presParOf" srcId="{0A78DDE6-97B1-46A6-98D1-A49B895B9012}" destId="{3E225585-6DEF-44BA-AAAC-F8D1E05957F8}" srcOrd="14" destOrd="0" presId="urn:microsoft.com/office/officeart/2005/8/layout/default"/>
    <dgm:cxn modelId="{2AA7C3CF-6891-4AA8-85FB-CEB0A77A8953}" type="presParOf" srcId="{0A78DDE6-97B1-46A6-98D1-A49B895B9012}" destId="{D6122F34-6458-426B-A4AD-4B25BD6CF2E1}" srcOrd="15" destOrd="0" presId="urn:microsoft.com/office/officeart/2005/8/layout/default"/>
    <dgm:cxn modelId="{3BFBB4D6-F4F4-4097-AC6A-24DC3B4AE699}" type="presParOf" srcId="{0A78DDE6-97B1-46A6-98D1-A49B895B9012}" destId="{179EDAB5-B7BA-49F3-8B0F-E997C007CE66}" srcOrd="16" destOrd="0" presId="urn:microsoft.com/office/officeart/2005/8/layout/default"/>
    <dgm:cxn modelId="{A815036E-D10E-4F54-836D-2D98BD562864}" type="presParOf" srcId="{0A78DDE6-97B1-46A6-98D1-A49B895B9012}" destId="{213C0F82-1BDC-4DA0-BD94-DE7C05269E6C}" srcOrd="17" destOrd="0" presId="urn:microsoft.com/office/officeart/2005/8/layout/default"/>
    <dgm:cxn modelId="{4E713073-3C23-4E9B-9312-0F2EEBD4A3B3}" type="presParOf" srcId="{0A78DDE6-97B1-46A6-98D1-A49B895B9012}" destId="{7EEBE75C-41FB-425C-BC03-D4A671218FE0}"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737E02-0840-4786-90BF-274CCE7C63F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5745BF0-CF01-406B-9193-CCDB988B07F0}">
      <dgm:prSet phldrT="[Text]"/>
      <dgm:spPr/>
      <dgm:t>
        <a:bodyPr/>
        <a:lstStyle/>
        <a:p>
          <a:r>
            <a:rPr lang="en-GB" dirty="0"/>
            <a:t>1. Set daily goals with realisable and practical aims.</a:t>
          </a:r>
        </a:p>
      </dgm:t>
    </dgm:pt>
    <dgm:pt modelId="{36307F45-0764-4383-B3A6-E155B462EDF7}" type="parTrans" cxnId="{2E7773CB-4443-463F-AF22-685CF6139FA3}">
      <dgm:prSet/>
      <dgm:spPr/>
      <dgm:t>
        <a:bodyPr/>
        <a:lstStyle/>
        <a:p>
          <a:endParaRPr lang="en-GB"/>
        </a:p>
      </dgm:t>
    </dgm:pt>
    <dgm:pt modelId="{4F196E9C-C2F4-4B45-8ED1-37AD923B5E16}" type="sibTrans" cxnId="{2E7773CB-4443-463F-AF22-685CF6139FA3}">
      <dgm:prSet/>
      <dgm:spPr/>
      <dgm:t>
        <a:bodyPr/>
        <a:lstStyle/>
        <a:p>
          <a:endParaRPr lang="en-GB"/>
        </a:p>
      </dgm:t>
    </dgm:pt>
    <dgm:pt modelId="{7B3185EC-F338-498A-AD3B-BD6D538B3E82}">
      <dgm:prSet phldrT="[Text]"/>
      <dgm:spPr/>
      <dgm:t>
        <a:bodyPr/>
        <a:lstStyle/>
        <a:p>
          <a:r>
            <a:rPr lang="en-GB" dirty="0"/>
            <a:t>5. Tackle small tasks first and progress to more demanding ones.</a:t>
          </a:r>
        </a:p>
      </dgm:t>
    </dgm:pt>
    <dgm:pt modelId="{440F7CB5-F9BD-4197-859E-C3E5A4BAE9A5}" type="parTrans" cxnId="{ABD5F9C4-0BF3-49B1-9ECA-5240C43D2B1C}">
      <dgm:prSet/>
      <dgm:spPr/>
      <dgm:t>
        <a:bodyPr/>
        <a:lstStyle/>
        <a:p>
          <a:endParaRPr lang="en-GB"/>
        </a:p>
      </dgm:t>
    </dgm:pt>
    <dgm:pt modelId="{D901B764-9EE3-4209-A674-866FFFAF7EA8}" type="sibTrans" cxnId="{ABD5F9C4-0BF3-49B1-9ECA-5240C43D2B1C}">
      <dgm:prSet/>
      <dgm:spPr/>
      <dgm:t>
        <a:bodyPr/>
        <a:lstStyle/>
        <a:p>
          <a:endParaRPr lang="en-GB"/>
        </a:p>
      </dgm:t>
    </dgm:pt>
    <dgm:pt modelId="{29C0C83E-B1EB-4FB0-89E4-112E72FB2941}">
      <dgm:prSet phldrT="[Text]"/>
      <dgm:spPr/>
      <dgm:t>
        <a:bodyPr/>
        <a:lstStyle/>
        <a:p>
          <a:r>
            <a:rPr lang="en-GB" dirty="0"/>
            <a:t>9. Create work patterns that match your body clock . </a:t>
          </a:r>
        </a:p>
      </dgm:t>
    </dgm:pt>
    <dgm:pt modelId="{97F2C25F-0C77-42A1-BF0D-E8A101DF1F91}" type="parTrans" cxnId="{C04F62B4-7CF3-4EB1-B87E-00E416D5011B}">
      <dgm:prSet/>
      <dgm:spPr/>
      <dgm:t>
        <a:bodyPr/>
        <a:lstStyle/>
        <a:p>
          <a:endParaRPr lang="en-GB"/>
        </a:p>
      </dgm:t>
    </dgm:pt>
    <dgm:pt modelId="{C3464188-DDE2-4CE6-BA69-58D08409FEA7}" type="sibTrans" cxnId="{C04F62B4-7CF3-4EB1-B87E-00E416D5011B}">
      <dgm:prSet/>
      <dgm:spPr/>
      <dgm:t>
        <a:bodyPr/>
        <a:lstStyle/>
        <a:p>
          <a:endParaRPr lang="en-GB"/>
        </a:p>
      </dgm:t>
    </dgm:pt>
    <dgm:pt modelId="{4D853A6B-2187-45C0-A1F8-C8A2580E4A55}">
      <dgm:prSet/>
      <dgm:spPr/>
      <dgm:t>
        <a:bodyPr/>
        <a:lstStyle/>
        <a:p>
          <a:r>
            <a:rPr lang="en-GB" dirty="0"/>
            <a:t>4. Divide tasks up into small, manageable units.    </a:t>
          </a:r>
        </a:p>
      </dgm:t>
    </dgm:pt>
    <dgm:pt modelId="{B74D5F62-9AB9-4554-8C5A-40A0D205BE22}" type="parTrans" cxnId="{75F31638-6B47-4F4B-90E4-9B7B8C09485D}">
      <dgm:prSet/>
      <dgm:spPr/>
      <dgm:t>
        <a:bodyPr/>
        <a:lstStyle/>
        <a:p>
          <a:endParaRPr lang="en-GB"/>
        </a:p>
      </dgm:t>
    </dgm:pt>
    <dgm:pt modelId="{333AD02A-F910-4FD6-8D51-AD284F27E7A3}" type="sibTrans" cxnId="{75F31638-6B47-4F4B-90E4-9B7B8C09485D}">
      <dgm:prSet/>
      <dgm:spPr/>
      <dgm:t>
        <a:bodyPr/>
        <a:lstStyle/>
        <a:p>
          <a:endParaRPr lang="en-GB"/>
        </a:p>
      </dgm:t>
    </dgm:pt>
    <dgm:pt modelId="{0C98E64B-E867-4B62-9C9F-BC60E11719F9}">
      <dgm:prSet phldrT="[Text]"/>
      <dgm:spPr/>
      <dgm:t>
        <a:bodyPr/>
        <a:lstStyle/>
        <a:p>
          <a:r>
            <a:rPr lang="en-GB" dirty="0"/>
            <a:t>2. Set daily study priorities.</a:t>
          </a:r>
        </a:p>
      </dgm:t>
    </dgm:pt>
    <dgm:pt modelId="{343BCA5D-5499-4012-BC9E-ACA59A8A256F}" type="parTrans" cxnId="{55A25542-A740-448A-B773-B40AA91258FA}">
      <dgm:prSet/>
      <dgm:spPr/>
      <dgm:t>
        <a:bodyPr/>
        <a:lstStyle/>
        <a:p>
          <a:endParaRPr lang="en-GB"/>
        </a:p>
      </dgm:t>
    </dgm:pt>
    <dgm:pt modelId="{4E147A5A-35D4-4EB6-B6E8-F68FD1279506}" type="sibTrans" cxnId="{55A25542-A740-448A-B773-B40AA91258FA}">
      <dgm:prSet/>
      <dgm:spPr/>
      <dgm:t>
        <a:bodyPr/>
        <a:lstStyle/>
        <a:p>
          <a:endParaRPr lang="en-GB"/>
        </a:p>
      </dgm:t>
    </dgm:pt>
    <dgm:pt modelId="{C56BDBD4-5413-4D85-8721-6E07AECAA946}">
      <dgm:prSet phldrT="[Text]"/>
      <dgm:spPr/>
      <dgm:t>
        <a:bodyPr/>
        <a:lstStyle/>
        <a:p>
          <a:r>
            <a:rPr lang="en-GB" dirty="0"/>
            <a:t>3.  Create routines for times and places to work. </a:t>
          </a:r>
        </a:p>
      </dgm:t>
    </dgm:pt>
    <dgm:pt modelId="{3A841EB3-92FC-45DE-B6F2-FD874FB28F05}" type="parTrans" cxnId="{F33B0796-EAEE-438D-AE51-5909BFB633DE}">
      <dgm:prSet/>
      <dgm:spPr/>
      <dgm:t>
        <a:bodyPr/>
        <a:lstStyle/>
        <a:p>
          <a:endParaRPr lang="en-GB"/>
        </a:p>
      </dgm:t>
    </dgm:pt>
    <dgm:pt modelId="{97F52034-F61F-4A01-AF7D-FCD7BD2696F3}" type="sibTrans" cxnId="{F33B0796-EAEE-438D-AE51-5909BFB633DE}">
      <dgm:prSet/>
      <dgm:spPr/>
      <dgm:t>
        <a:bodyPr/>
        <a:lstStyle/>
        <a:p>
          <a:endParaRPr lang="en-GB"/>
        </a:p>
      </dgm:t>
    </dgm:pt>
    <dgm:pt modelId="{DE86DC8C-03DA-44DE-AE35-424630386F41}">
      <dgm:prSet/>
      <dgm:spPr/>
      <dgm:t>
        <a:bodyPr/>
        <a:lstStyle/>
        <a:p>
          <a:r>
            <a:rPr lang="en-GB" dirty="0"/>
            <a:t>8. Review time spent on different subjects or courses.    </a:t>
          </a:r>
        </a:p>
      </dgm:t>
    </dgm:pt>
    <dgm:pt modelId="{CAC6447A-6544-4353-9E45-2AB186A632D0}" type="parTrans" cxnId="{07532623-6DB5-4817-BDC0-D11CE28CB9DE}">
      <dgm:prSet/>
      <dgm:spPr/>
      <dgm:t>
        <a:bodyPr/>
        <a:lstStyle/>
        <a:p>
          <a:endParaRPr lang="en-GB"/>
        </a:p>
      </dgm:t>
    </dgm:pt>
    <dgm:pt modelId="{D911A558-00E0-40E7-A817-A0EABB09DB01}" type="sibTrans" cxnId="{07532623-6DB5-4817-BDC0-D11CE28CB9DE}">
      <dgm:prSet/>
      <dgm:spPr/>
      <dgm:t>
        <a:bodyPr/>
        <a:lstStyle/>
        <a:p>
          <a:endParaRPr lang="en-GB"/>
        </a:p>
      </dgm:t>
    </dgm:pt>
    <dgm:pt modelId="{E2737124-209F-4755-8C10-0206B5C2C4CA}">
      <dgm:prSet phldrT="[Text]"/>
      <dgm:spPr/>
      <dgm:t>
        <a:bodyPr/>
        <a:lstStyle/>
        <a:p>
          <a:r>
            <a:rPr lang="en-GB" dirty="0"/>
            <a:t>6. Study briefly and regularly.</a:t>
          </a:r>
        </a:p>
      </dgm:t>
    </dgm:pt>
    <dgm:pt modelId="{663350E3-C008-4C4B-B2DE-6BC8F8EDCB34}" type="parTrans" cxnId="{8761205D-B56D-45D2-83FC-09F1EDF9C8F9}">
      <dgm:prSet/>
      <dgm:spPr/>
      <dgm:t>
        <a:bodyPr/>
        <a:lstStyle/>
        <a:p>
          <a:endParaRPr lang="en-GB"/>
        </a:p>
      </dgm:t>
    </dgm:pt>
    <dgm:pt modelId="{B28C054D-BA45-4AB2-A25D-0D983CF1A479}" type="sibTrans" cxnId="{8761205D-B56D-45D2-83FC-09F1EDF9C8F9}">
      <dgm:prSet/>
      <dgm:spPr/>
      <dgm:t>
        <a:bodyPr/>
        <a:lstStyle/>
        <a:p>
          <a:endParaRPr lang="en-GB"/>
        </a:p>
      </dgm:t>
    </dgm:pt>
    <dgm:pt modelId="{BE7F4F87-D61E-48DA-81F6-A28C0EB9E0B3}">
      <dgm:prSet phldrT="[Text]"/>
      <dgm:spPr/>
      <dgm:t>
        <a:bodyPr/>
        <a:lstStyle/>
        <a:p>
          <a:r>
            <a:rPr lang="en-GB" dirty="0"/>
            <a:t> 7. End your study period by setting a task for </a:t>
          </a:r>
          <a:r>
            <a:rPr lang="en-GB"/>
            <a:t>the  following day.</a:t>
          </a:r>
          <a:endParaRPr lang="en-GB" dirty="0"/>
        </a:p>
      </dgm:t>
    </dgm:pt>
    <dgm:pt modelId="{79C5C38C-8A59-4044-9C82-83A780723E33}" type="parTrans" cxnId="{A0D5F991-89BC-49AF-B1C4-DA1352D4FD03}">
      <dgm:prSet/>
      <dgm:spPr/>
      <dgm:t>
        <a:bodyPr/>
        <a:lstStyle/>
        <a:p>
          <a:endParaRPr lang="en-GB"/>
        </a:p>
      </dgm:t>
    </dgm:pt>
    <dgm:pt modelId="{0444EA49-50BB-493D-8615-13D555E2B1AB}" type="sibTrans" cxnId="{A0D5F991-89BC-49AF-B1C4-DA1352D4FD03}">
      <dgm:prSet/>
      <dgm:spPr/>
      <dgm:t>
        <a:bodyPr/>
        <a:lstStyle/>
        <a:p>
          <a:endParaRPr lang="en-GB"/>
        </a:p>
      </dgm:t>
    </dgm:pt>
    <dgm:pt modelId="{887170DD-9360-47B6-8AB4-70AA3E4656BD}">
      <dgm:prSet phldrT="[Text]"/>
      <dgm:spPr/>
      <dgm:t>
        <a:bodyPr/>
        <a:lstStyle/>
        <a:p>
          <a:r>
            <a:rPr lang="en-GB" dirty="0"/>
            <a:t>10. Make a timetable that includes flexible periods.</a:t>
          </a:r>
        </a:p>
      </dgm:t>
    </dgm:pt>
    <dgm:pt modelId="{1ECDE148-DB5B-447D-8142-6CF9FF9AEB9D}" type="parTrans" cxnId="{DD45F5C8-B188-458E-8CD9-FE1A00F745DE}">
      <dgm:prSet/>
      <dgm:spPr/>
      <dgm:t>
        <a:bodyPr/>
        <a:lstStyle/>
        <a:p>
          <a:endParaRPr lang="en-GB"/>
        </a:p>
      </dgm:t>
    </dgm:pt>
    <dgm:pt modelId="{9BD60773-5AC3-45B0-9442-A21745018D86}" type="sibTrans" cxnId="{DD45F5C8-B188-458E-8CD9-FE1A00F745DE}">
      <dgm:prSet/>
      <dgm:spPr/>
      <dgm:t>
        <a:bodyPr/>
        <a:lstStyle/>
        <a:p>
          <a:endParaRPr lang="en-GB"/>
        </a:p>
      </dgm:t>
    </dgm:pt>
    <dgm:pt modelId="{C14F3EB5-D15A-4706-BFD1-5579E3ACB5E4}">
      <dgm:prSet/>
      <dgm:spPr/>
      <dgm:t>
        <a:bodyPr/>
        <a:lstStyle/>
        <a:p>
          <a:r>
            <a:rPr lang="en-GB" dirty="0"/>
            <a:t>11. Record deadlines for each semester on a year planner.  </a:t>
          </a:r>
        </a:p>
      </dgm:t>
    </dgm:pt>
    <dgm:pt modelId="{AF799040-327A-4308-8AEB-420D1850B755}" type="parTrans" cxnId="{CF5FC3FB-46B0-4593-8651-210606C95A37}">
      <dgm:prSet/>
      <dgm:spPr/>
      <dgm:t>
        <a:bodyPr/>
        <a:lstStyle/>
        <a:p>
          <a:endParaRPr lang="en-GB"/>
        </a:p>
      </dgm:t>
    </dgm:pt>
    <dgm:pt modelId="{0BFB0F4E-2D8D-4709-B7A3-4E8D5013B197}" type="sibTrans" cxnId="{CF5FC3FB-46B0-4593-8651-210606C95A37}">
      <dgm:prSet/>
      <dgm:spPr/>
      <dgm:t>
        <a:bodyPr/>
        <a:lstStyle/>
        <a:p>
          <a:endParaRPr lang="en-GB"/>
        </a:p>
      </dgm:t>
    </dgm:pt>
    <dgm:pt modelId="{908FA4D5-0204-475A-BFD2-8F45927655DD}">
      <dgm:prSet/>
      <dgm:spPr/>
      <dgm:t>
        <a:bodyPr/>
        <a:lstStyle/>
        <a:p>
          <a:r>
            <a:rPr lang="en-GB" dirty="0"/>
            <a:t>12.  Negotiate study periods with those you live with.   </a:t>
          </a:r>
        </a:p>
      </dgm:t>
    </dgm:pt>
    <dgm:pt modelId="{DFB98567-5E62-44A9-8F57-672789411FBD}" type="parTrans" cxnId="{822EF5DC-C880-4B87-95B5-4AACD049D1CB}">
      <dgm:prSet/>
      <dgm:spPr/>
      <dgm:t>
        <a:bodyPr/>
        <a:lstStyle/>
        <a:p>
          <a:endParaRPr lang="en-GB"/>
        </a:p>
      </dgm:t>
    </dgm:pt>
    <dgm:pt modelId="{6B2255CF-E718-4922-8904-29EC6C2D8357}" type="sibTrans" cxnId="{822EF5DC-C880-4B87-95B5-4AACD049D1CB}">
      <dgm:prSet/>
      <dgm:spPr/>
      <dgm:t>
        <a:bodyPr/>
        <a:lstStyle/>
        <a:p>
          <a:endParaRPr lang="en-GB"/>
        </a:p>
      </dgm:t>
    </dgm:pt>
    <dgm:pt modelId="{B85DD749-7A88-4141-AC1F-E7C8EC884F39}">
      <dgm:prSet/>
      <dgm:spPr/>
      <dgm:t>
        <a:bodyPr/>
        <a:lstStyle/>
        <a:p>
          <a:r>
            <a:rPr lang="en-GB" dirty="0"/>
            <a:t>13. Take regular exercise.  </a:t>
          </a:r>
        </a:p>
      </dgm:t>
    </dgm:pt>
    <dgm:pt modelId="{ED2EBF98-D658-4686-931E-EB135B64B210}" type="parTrans" cxnId="{B9D291F5-AB4E-4680-BCE2-7DB1E7E30568}">
      <dgm:prSet/>
      <dgm:spPr/>
      <dgm:t>
        <a:bodyPr/>
        <a:lstStyle/>
        <a:p>
          <a:endParaRPr lang="en-GB"/>
        </a:p>
      </dgm:t>
    </dgm:pt>
    <dgm:pt modelId="{7743A865-15AB-4E14-81C0-1F5C5F19C13B}" type="sibTrans" cxnId="{B9D291F5-AB4E-4680-BCE2-7DB1E7E30568}">
      <dgm:prSet/>
      <dgm:spPr/>
      <dgm:t>
        <a:bodyPr/>
        <a:lstStyle/>
        <a:p>
          <a:endParaRPr lang="en-GB"/>
        </a:p>
      </dgm:t>
    </dgm:pt>
    <dgm:pt modelId="{F60AB593-823C-4CB3-952F-F9B75F280FC2}">
      <dgm:prSet/>
      <dgm:spPr/>
      <dgm:t>
        <a:bodyPr/>
        <a:lstStyle/>
        <a:p>
          <a:r>
            <a:rPr lang="en-GB" dirty="0"/>
            <a:t>14. Give yourself time off.    </a:t>
          </a:r>
        </a:p>
      </dgm:t>
    </dgm:pt>
    <dgm:pt modelId="{CB99F57C-88D8-47EF-8496-A7945E4AB4DC}" type="parTrans" cxnId="{34F6A3D4-1CAD-4DDE-9EBF-2A0860E84B77}">
      <dgm:prSet/>
      <dgm:spPr/>
      <dgm:t>
        <a:bodyPr/>
        <a:lstStyle/>
        <a:p>
          <a:endParaRPr lang="en-GB"/>
        </a:p>
      </dgm:t>
    </dgm:pt>
    <dgm:pt modelId="{AE9FCDFD-D965-4E25-B25E-BFDB8AC320A6}" type="sibTrans" cxnId="{34F6A3D4-1CAD-4DDE-9EBF-2A0860E84B77}">
      <dgm:prSet/>
      <dgm:spPr/>
      <dgm:t>
        <a:bodyPr/>
        <a:lstStyle/>
        <a:p>
          <a:endParaRPr lang="en-GB"/>
        </a:p>
      </dgm:t>
    </dgm:pt>
    <dgm:pt modelId="{AD9B569C-6C88-4519-8667-5B4A1735A72B}">
      <dgm:prSet/>
      <dgm:spPr/>
      <dgm:t>
        <a:bodyPr/>
        <a:lstStyle/>
        <a:p>
          <a:r>
            <a:rPr lang="en-GB" dirty="0"/>
            <a:t>15. Give yourself rewards. </a:t>
          </a:r>
        </a:p>
      </dgm:t>
    </dgm:pt>
    <dgm:pt modelId="{AA4D4C8C-6478-4386-B2A6-3D62A3478212}" type="parTrans" cxnId="{CC7D6237-5C86-4008-A6D8-A2613C05A73E}">
      <dgm:prSet/>
      <dgm:spPr/>
      <dgm:t>
        <a:bodyPr/>
        <a:lstStyle/>
        <a:p>
          <a:endParaRPr lang="en-GB"/>
        </a:p>
      </dgm:t>
    </dgm:pt>
    <dgm:pt modelId="{5D3D0AF1-4453-4128-8613-DD919A9BB98A}" type="sibTrans" cxnId="{CC7D6237-5C86-4008-A6D8-A2613C05A73E}">
      <dgm:prSet/>
      <dgm:spPr/>
      <dgm:t>
        <a:bodyPr/>
        <a:lstStyle/>
        <a:p>
          <a:endParaRPr lang="en-GB"/>
        </a:p>
      </dgm:t>
    </dgm:pt>
    <dgm:pt modelId="{233A2B78-E017-46D7-BAE5-0D60A7677246}" type="pres">
      <dgm:prSet presAssocID="{76737E02-0840-4786-90BF-274CCE7C63FC}" presName="diagram" presStyleCnt="0">
        <dgm:presLayoutVars>
          <dgm:dir/>
          <dgm:resizeHandles val="exact"/>
        </dgm:presLayoutVars>
      </dgm:prSet>
      <dgm:spPr/>
    </dgm:pt>
    <dgm:pt modelId="{749305E2-9E9C-4157-98B8-AFF4780958D9}" type="pres">
      <dgm:prSet presAssocID="{C5745BF0-CF01-406B-9193-CCDB988B07F0}" presName="node" presStyleLbl="node1" presStyleIdx="0" presStyleCnt="15">
        <dgm:presLayoutVars>
          <dgm:bulletEnabled val="1"/>
        </dgm:presLayoutVars>
      </dgm:prSet>
      <dgm:spPr/>
    </dgm:pt>
    <dgm:pt modelId="{DE67DFCC-3884-4E14-A2C5-D7C2D5F01DBE}" type="pres">
      <dgm:prSet presAssocID="{4F196E9C-C2F4-4B45-8ED1-37AD923B5E16}" presName="sibTrans" presStyleCnt="0"/>
      <dgm:spPr/>
    </dgm:pt>
    <dgm:pt modelId="{726B5AFA-C5E5-4F7C-8548-FE4FA4B8E559}" type="pres">
      <dgm:prSet presAssocID="{0C98E64B-E867-4B62-9C9F-BC60E11719F9}" presName="node" presStyleLbl="node1" presStyleIdx="1" presStyleCnt="15">
        <dgm:presLayoutVars>
          <dgm:bulletEnabled val="1"/>
        </dgm:presLayoutVars>
      </dgm:prSet>
      <dgm:spPr/>
    </dgm:pt>
    <dgm:pt modelId="{7E1ADC8C-BC1F-4A92-BE44-21A78D3E365A}" type="pres">
      <dgm:prSet presAssocID="{4E147A5A-35D4-4EB6-B6E8-F68FD1279506}" presName="sibTrans" presStyleCnt="0"/>
      <dgm:spPr/>
    </dgm:pt>
    <dgm:pt modelId="{0A2A2DC3-DDF5-4F37-A470-0C31F8CFCE89}" type="pres">
      <dgm:prSet presAssocID="{C56BDBD4-5413-4D85-8721-6E07AECAA946}" presName="node" presStyleLbl="node1" presStyleIdx="2" presStyleCnt="15">
        <dgm:presLayoutVars>
          <dgm:bulletEnabled val="1"/>
        </dgm:presLayoutVars>
      </dgm:prSet>
      <dgm:spPr/>
    </dgm:pt>
    <dgm:pt modelId="{3516FA3F-E6E0-435E-BBD5-C5863A67F51F}" type="pres">
      <dgm:prSet presAssocID="{97F52034-F61F-4A01-AF7D-FCD7BD2696F3}" presName="sibTrans" presStyleCnt="0"/>
      <dgm:spPr/>
    </dgm:pt>
    <dgm:pt modelId="{A613D167-D552-4746-844E-AF50282541E8}" type="pres">
      <dgm:prSet presAssocID="{4D853A6B-2187-45C0-A1F8-C8A2580E4A55}" presName="node" presStyleLbl="node1" presStyleIdx="3" presStyleCnt="15">
        <dgm:presLayoutVars>
          <dgm:bulletEnabled val="1"/>
        </dgm:presLayoutVars>
      </dgm:prSet>
      <dgm:spPr/>
    </dgm:pt>
    <dgm:pt modelId="{3B4DEF32-1DF4-4921-B7AA-2B43C323146C}" type="pres">
      <dgm:prSet presAssocID="{333AD02A-F910-4FD6-8D51-AD284F27E7A3}" presName="sibTrans" presStyleCnt="0"/>
      <dgm:spPr/>
    </dgm:pt>
    <dgm:pt modelId="{1FD83E36-7C3E-4A23-935B-C8180FBC1F76}" type="pres">
      <dgm:prSet presAssocID="{7B3185EC-F338-498A-AD3B-BD6D538B3E82}" presName="node" presStyleLbl="node1" presStyleIdx="4" presStyleCnt="15">
        <dgm:presLayoutVars>
          <dgm:bulletEnabled val="1"/>
        </dgm:presLayoutVars>
      </dgm:prSet>
      <dgm:spPr/>
    </dgm:pt>
    <dgm:pt modelId="{976C5BB9-746C-447E-B8A5-F1AFDA1417F9}" type="pres">
      <dgm:prSet presAssocID="{D901B764-9EE3-4209-A674-866FFFAF7EA8}" presName="sibTrans" presStyleCnt="0"/>
      <dgm:spPr/>
    </dgm:pt>
    <dgm:pt modelId="{4A0980E5-C7C6-4CA7-A348-8D6D95759723}" type="pres">
      <dgm:prSet presAssocID="{E2737124-209F-4755-8C10-0206B5C2C4CA}" presName="node" presStyleLbl="node1" presStyleIdx="5" presStyleCnt="15">
        <dgm:presLayoutVars>
          <dgm:bulletEnabled val="1"/>
        </dgm:presLayoutVars>
      </dgm:prSet>
      <dgm:spPr/>
    </dgm:pt>
    <dgm:pt modelId="{D2717F23-C3D2-4DD1-B6D7-1AD62F371D08}" type="pres">
      <dgm:prSet presAssocID="{B28C054D-BA45-4AB2-A25D-0D983CF1A479}" presName="sibTrans" presStyleCnt="0"/>
      <dgm:spPr/>
    </dgm:pt>
    <dgm:pt modelId="{AFFECC6B-AA4A-4231-8BD1-1F41730A6D72}" type="pres">
      <dgm:prSet presAssocID="{BE7F4F87-D61E-48DA-81F6-A28C0EB9E0B3}" presName="node" presStyleLbl="node1" presStyleIdx="6" presStyleCnt="15">
        <dgm:presLayoutVars>
          <dgm:bulletEnabled val="1"/>
        </dgm:presLayoutVars>
      </dgm:prSet>
      <dgm:spPr/>
    </dgm:pt>
    <dgm:pt modelId="{F18D35E7-F025-4980-9117-819D6A5672F0}" type="pres">
      <dgm:prSet presAssocID="{0444EA49-50BB-493D-8615-13D555E2B1AB}" presName="sibTrans" presStyleCnt="0"/>
      <dgm:spPr/>
    </dgm:pt>
    <dgm:pt modelId="{8B2407C2-A33D-41EF-83E8-5E8EBA5D582F}" type="pres">
      <dgm:prSet presAssocID="{DE86DC8C-03DA-44DE-AE35-424630386F41}" presName="node" presStyleLbl="node1" presStyleIdx="7" presStyleCnt="15">
        <dgm:presLayoutVars>
          <dgm:bulletEnabled val="1"/>
        </dgm:presLayoutVars>
      </dgm:prSet>
      <dgm:spPr/>
    </dgm:pt>
    <dgm:pt modelId="{40012015-DD41-4BAA-B63F-75485652F30C}" type="pres">
      <dgm:prSet presAssocID="{D911A558-00E0-40E7-A817-A0EABB09DB01}" presName="sibTrans" presStyleCnt="0"/>
      <dgm:spPr/>
    </dgm:pt>
    <dgm:pt modelId="{4F35628A-5AF0-4161-84EE-11D84CFA2277}" type="pres">
      <dgm:prSet presAssocID="{29C0C83E-B1EB-4FB0-89E4-112E72FB2941}" presName="node" presStyleLbl="node1" presStyleIdx="8" presStyleCnt="15">
        <dgm:presLayoutVars>
          <dgm:bulletEnabled val="1"/>
        </dgm:presLayoutVars>
      </dgm:prSet>
      <dgm:spPr/>
    </dgm:pt>
    <dgm:pt modelId="{11E03D86-1FFE-401D-917B-FCEFE8E4822D}" type="pres">
      <dgm:prSet presAssocID="{C3464188-DDE2-4CE6-BA69-58D08409FEA7}" presName="sibTrans" presStyleCnt="0"/>
      <dgm:spPr/>
    </dgm:pt>
    <dgm:pt modelId="{86EE6CA8-1EB1-41BD-AEAA-E76D1B34EAD1}" type="pres">
      <dgm:prSet presAssocID="{887170DD-9360-47B6-8AB4-70AA3E4656BD}" presName="node" presStyleLbl="node1" presStyleIdx="9" presStyleCnt="15">
        <dgm:presLayoutVars>
          <dgm:bulletEnabled val="1"/>
        </dgm:presLayoutVars>
      </dgm:prSet>
      <dgm:spPr/>
    </dgm:pt>
    <dgm:pt modelId="{9F519351-3159-403F-B25A-C25765AAE302}" type="pres">
      <dgm:prSet presAssocID="{9BD60773-5AC3-45B0-9442-A21745018D86}" presName="sibTrans" presStyleCnt="0"/>
      <dgm:spPr/>
    </dgm:pt>
    <dgm:pt modelId="{20F9BB7A-19CD-4C38-9915-EA4EA53E0940}" type="pres">
      <dgm:prSet presAssocID="{C14F3EB5-D15A-4706-BFD1-5579E3ACB5E4}" presName="node" presStyleLbl="node1" presStyleIdx="10" presStyleCnt="15">
        <dgm:presLayoutVars>
          <dgm:bulletEnabled val="1"/>
        </dgm:presLayoutVars>
      </dgm:prSet>
      <dgm:spPr/>
    </dgm:pt>
    <dgm:pt modelId="{7AA38736-85FC-475B-8997-EA2D5B28A2AC}" type="pres">
      <dgm:prSet presAssocID="{0BFB0F4E-2D8D-4709-B7A3-4E8D5013B197}" presName="sibTrans" presStyleCnt="0"/>
      <dgm:spPr/>
    </dgm:pt>
    <dgm:pt modelId="{6DCF18EA-991A-46D2-AE07-F0C1B86289C3}" type="pres">
      <dgm:prSet presAssocID="{908FA4D5-0204-475A-BFD2-8F45927655DD}" presName="node" presStyleLbl="node1" presStyleIdx="11" presStyleCnt="15">
        <dgm:presLayoutVars>
          <dgm:bulletEnabled val="1"/>
        </dgm:presLayoutVars>
      </dgm:prSet>
      <dgm:spPr/>
    </dgm:pt>
    <dgm:pt modelId="{2D3B48DE-42DC-4B95-BCC3-C6385FFEB382}" type="pres">
      <dgm:prSet presAssocID="{6B2255CF-E718-4922-8904-29EC6C2D8357}" presName="sibTrans" presStyleCnt="0"/>
      <dgm:spPr/>
    </dgm:pt>
    <dgm:pt modelId="{68B52870-A576-4F57-B682-95079B5CDA65}" type="pres">
      <dgm:prSet presAssocID="{B85DD749-7A88-4141-AC1F-E7C8EC884F39}" presName="node" presStyleLbl="node1" presStyleIdx="12" presStyleCnt="15">
        <dgm:presLayoutVars>
          <dgm:bulletEnabled val="1"/>
        </dgm:presLayoutVars>
      </dgm:prSet>
      <dgm:spPr/>
    </dgm:pt>
    <dgm:pt modelId="{5CB243F5-C309-430F-9157-A78703E4C24B}" type="pres">
      <dgm:prSet presAssocID="{7743A865-15AB-4E14-81C0-1F5C5F19C13B}" presName="sibTrans" presStyleCnt="0"/>
      <dgm:spPr/>
    </dgm:pt>
    <dgm:pt modelId="{54CED416-1894-4B4B-ABED-970753578366}" type="pres">
      <dgm:prSet presAssocID="{F60AB593-823C-4CB3-952F-F9B75F280FC2}" presName="node" presStyleLbl="node1" presStyleIdx="13" presStyleCnt="15">
        <dgm:presLayoutVars>
          <dgm:bulletEnabled val="1"/>
        </dgm:presLayoutVars>
      </dgm:prSet>
      <dgm:spPr/>
    </dgm:pt>
    <dgm:pt modelId="{92752374-7AD7-40C2-BA9C-1C4663365879}" type="pres">
      <dgm:prSet presAssocID="{AE9FCDFD-D965-4E25-B25E-BFDB8AC320A6}" presName="sibTrans" presStyleCnt="0"/>
      <dgm:spPr/>
    </dgm:pt>
    <dgm:pt modelId="{1F7F4395-8154-4A12-8639-E6C12BAC2782}" type="pres">
      <dgm:prSet presAssocID="{AD9B569C-6C88-4519-8667-5B4A1735A72B}" presName="node" presStyleLbl="node1" presStyleIdx="14" presStyleCnt="15">
        <dgm:presLayoutVars>
          <dgm:bulletEnabled val="1"/>
        </dgm:presLayoutVars>
      </dgm:prSet>
      <dgm:spPr/>
    </dgm:pt>
  </dgm:ptLst>
  <dgm:cxnLst>
    <dgm:cxn modelId="{53168C01-4141-43FC-A490-E0AAB84DC218}" type="presOf" srcId="{4D853A6B-2187-45C0-A1F8-C8A2580E4A55}" destId="{A613D167-D552-4746-844E-AF50282541E8}" srcOrd="0" destOrd="0" presId="urn:microsoft.com/office/officeart/2005/8/layout/default"/>
    <dgm:cxn modelId="{78F22E07-004C-4B1D-9DF0-C440980ACD08}" type="presOf" srcId="{887170DD-9360-47B6-8AB4-70AA3E4656BD}" destId="{86EE6CA8-1EB1-41BD-AEAA-E76D1B34EAD1}" srcOrd="0" destOrd="0" presId="urn:microsoft.com/office/officeart/2005/8/layout/default"/>
    <dgm:cxn modelId="{98AA2E19-347C-4413-8B2D-CC0B9BDE01E3}" type="presOf" srcId="{908FA4D5-0204-475A-BFD2-8F45927655DD}" destId="{6DCF18EA-991A-46D2-AE07-F0C1B86289C3}" srcOrd="0" destOrd="0" presId="urn:microsoft.com/office/officeart/2005/8/layout/default"/>
    <dgm:cxn modelId="{7F9B8121-6FD1-4A1D-819A-562859FA8FA9}" type="presOf" srcId="{29C0C83E-B1EB-4FB0-89E4-112E72FB2941}" destId="{4F35628A-5AF0-4161-84EE-11D84CFA2277}" srcOrd="0" destOrd="0" presId="urn:microsoft.com/office/officeart/2005/8/layout/default"/>
    <dgm:cxn modelId="{07532623-6DB5-4817-BDC0-D11CE28CB9DE}" srcId="{76737E02-0840-4786-90BF-274CCE7C63FC}" destId="{DE86DC8C-03DA-44DE-AE35-424630386F41}" srcOrd="7" destOrd="0" parTransId="{CAC6447A-6544-4353-9E45-2AB186A632D0}" sibTransId="{D911A558-00E0-40E7-A817-A0EABB09DB01}"/>
    <dgm:cxn modelId="{D861BC29-79A1-4D09-9E7E-204318455606}" type="presOf" srcId="{E2737124-209F-4755-8C10-0206B5C2C4CA}" destId="{4A0980E5-C7C6-4CA7-A348-8D6D95759723}" srcOrd="0" destOrd="0" presId="urn:microsoft.com/office/officeart/2005/8/layout/default"/>
    <dgm:cxn modelId="{F753A234-BEDB-4A0C-8AE8-CC00CB5DF957}" type="presOf" srcId="{DE86DC8C-03DA-44DE-AE35-424630386F41}" destId="{8B2407C2-A33D-41EF-83E8-5E8EBA5D582F}" srcOrd="0" destOrd="0" presId="urn:microsoft.com/office/officeart/2005/8/layout/default"/>
    <dgm:cxn modelId="{CC7D6237-5C86-4008-A6D8-A2613C05A73E}" srcId="{76737E02-0840-4786-90BF-274CCE7C63FC}" destId="{AD9B569C-6C88-4519-8667-5B4A1735A72B}" srcOrd="14" destOrd="0" parTransId="{AA4D4C8C-6478-4386-B2A6-3D62A3478212}" sibTransId="{5D3D0AF1-4453-4128-8613-DD919A9BB98A}"/>
    <dgm:cxn modelId="{75F31638-6B47-4F4B-90E4-9B7B8C09485D}" srcId="{76737E02-0840-4786-90BF-274CCE7C63FC}" destId="{4D853A6B-2187-45C0-A1F8-C8A2580E4A55}" srcOrd="3" destOrd="0" parTransId="{B74D5F62-9AB9-4554-8C5A-40A0D205BE22}" sibTransId="{333AD02A-F910-4FD6-8D51-AD284F27E7A3}"/>
    <dgm:cxn modelId="{0E9A8E39-161A-4B54-9A39-F21E1524887B}" type="presOf" srcId="{76737E02-0840-4786-90BF-274CCE7C63FC}" destId="{233A2B78-E017-46D7-BAE5-0D60A7677246}" srcOrd="0" destOrd="0" presId="urn:microsoft.com/office/officeart/2005/8/layout/default"/>
    <dgm:cxn modelId="{8761205D-B56D-45D2-83FC-09F1EDF9C8F9}" srcId="{76737E02-0840-4786-90BF-274CCE7C63FC}" destId="{E2737124-209F-4755-8C10-0206B5C2C4CA}" srcOrd="5" destOrd="0" parTransId="{663350E3-C008-4C4B-B2DE-6BC8F8EDCB34}" sibTransId="{B28C054D-BA45-4AB2-A25D-0D983CF1A479}"/>
    <dgm:cxn modelId="{55A25542-A740-448A-B773-B40AA91258FA}" srcId="{76737E02-0840-4786-90BF-274CCE7C63FC}" destId="{0C98E64B-E867-4B62-9C9F-BC60E11719F9}" srcOrd="1" destOrd="0" parTransId="{343BCA5D-5499-4012-BC9E-ACA59A8A256F}" sibTransId="{4E147A5A-35D4-4EB6-B6E8-F68FD1279506}"/>
    <dgm:cxn modelId="{DC058148-0C21-4C22-8E4D-A4D508C6664E}" type="presOf" srcId="{7B3185EC-F338-498A-AD3B-BD6D538B3E82}" destId="{1FD83E36-7C3E-4A23-935B-C8180FBC1F76}" srcOrd="0" destOrd="0" presId="urn:microsoft.com/office/officeart/2005/8/layout/default"/>
    <dgm:cxn modelId="{C95CBB6D-F0AC-4F4D-B6A1-4CC00E488CEF}" type="presOf" srcId="{C14F3EB5-D15A-4706-BFD1-5579E3ACB5E4}" destId="{20F9BB7A-19CD-4C38-9915-EA4EA53E0940}" srcOrd="0" destOrd="0" presId="urn:microsoft.com/office/officeart/2005/8/layout/default"/>
    <dgm:cxn modelId="{90D4BC70-B26A-414E-AF2C-B2AE50BAE851}" type="presOf" srcId="{BE7F4F87-D61E-48DA-81F6-A28C0EB9E0B3}" destId="{AFFECC6B-AA4A-4231-8BD1-1F41730A6D72}" srcOrd="0" destOrd="0" presId="urn:microsoft.com/office/officeart/2005/8/layout/default"/>
    <dgm:cxn modelId="{38686B91-2C89-4EB7-853B-3152B02EF484}" type="presOf" srcId="{B85DD749-7A88-4141-AC1F-E7C8EC884F39}" destId="{68B52870-A576-4F57-B682-95079B5CDA65}" srcOrd="0" destOrd="0" presId="urn:microsoft.com/office/officeart/2005/8/layout/default"/>
    <dgm:cxn modelId="{A0D5F991-89BC-49AF-B1C4-DA1352D4FD03}" srcId="{76737E02-0840-4786-90BF-274CCE7C63FC}" destId="{BE7F4F87-D61E-48DA-81F6-A28C0EB9E0B3}" srcOrd="6" destOrd="0" parTransId="{79C5C38C-8A59-4044-9C82-83A780723E33}" sibTransId="{0444EA49-50BB-493D-8615-13D555E2B1AB}"/>
    <dgm:cxn modelId="{F33B0796-EAEE-438D-AE51-5909BFB633DE}" srcId="{76737E02-0840-4786-90BF-274CCE7C63FC}" destId="{C56BDBD4-5413-4D85-8721-6E07AECAA946}" srcOrd="2" destOrd="0" parTransId="{3A841EB3-92FC-45DE-B6F2-FD874FB28F05}" sibTransId="{97F52034-F61F-4A01-AF7D-FCD7BD2696F3}"/>
    <dgm:cxn modelId="{E9779C9A-6B48-487C-8383-053542850A88}" type="presOf" srcId="{0C98E64B-E867-4B62-9C9F-BC60E11719F9}" destId="{726B5AFA-C5E5-4F7C-8548-FE4FA4B8E559}" srcOrd="0" destOrd="0" presId="urn:microsoft.com/office/officeart/2005/8/layout/default"/>
    <dgm:cxn modelId="{FC48E0A6-209E-4D45-AC89-DBD185E51994}" type="presOf" srcId="{C56BDBD4-5413-4D85-8721-6E07AECAA946}" destId="{0A2A2DC3-DDF5-4F37-A470-0C31F8CFCE89}" srcOrd="0" destOrd="0" presId="urn:microsoft.com/office/officeart/2005/8/layout/default"/>
    <dgm:cxn modelId="{619561A8-BAB3-4224-9BB0-2C32F88C5BF1}" type="presOf" srcId="{AD9B569C-6C88-4519-8667-5B4A1735A72B}" destId="{1F7F4395-8154-4A12-8639-E6C12BAC2782}" srcOrd="0" destOrd="0" presId="urn:microsoft.com/office/officeart/2005/8/layout/default"/>
    <dgm:cxn modelId="{3A6D24B1-210D-4EBD-B374-A9DC9F073D55}" type="presOf" srcId="{F60AB593-823C-4CB3-952F-F9B75F280FC2}" destId="{54CED416-1894-4B4B-ABED-970753578366}" srcOrd="0" destOrd="0" presId="urn:microsoft.com/office/officeart/2005/8/layout/default"/>
    <dgm:cxn modelId="{C04F62B4-7CF3-4EB1-B87E-00E416D5011B}" srcId="{76737E02-0840-4786-90BF-274CCE7C63FC}" destId="{29C0C83E-B1EB-4FB0-89E4-112E72FB2941}" srcOrd="8" destOrd="0" parTransId="{97F2C25F-0C77-42A1-BF0D-E8A101DF1F91}" sibTransId="{C3464188-DDE2-4CE6-BA69-58D08409FEA7}"/>
    <dgm:cxn modelId="{ABD5F9C4-0BF3-49B1-9ECA-5240C43D2B1C}" srcId="{76737E02-0840-4786-90BF-274CCE7C63FC}" destId="{7B3185EC-F338-498A-AD3B-BD6D538B3E82}" srcOrd="4" destOrd="0" parTransId="{440F7CB5-F9BD-4197-859E-C3E5A4BAE9A5}" sibTransId="{D901B764-9EE3-4209-A674-866FFFAF7EA8}"/>
    <dgm:cxn modelId="{DD45F5C8-B188-458E-8CD9-FE1A00F745DE}" srcId="{76737E02-0840-4786-90BF-274CCE7C63FC}" destId="{887170DD-9360-47B6-8AB4-70AA3E4656BD}" srcOrd="9" destOrd="0" parTransId="{1ECDE148-DB5B-447D-8142-6CF9FF9AEB9D}" sibTransId="{9BD60773-5AC3-45B0-9442-A21745018D86}"/>
    <dgm:cxn modelId="{2E7773CB-4443-463F-AF22-685CF6139FA3}" srcId="{76737E02-0840-4786-90BF-274CCE7C63FC}" destId="{C5745BF0-CF01-406B-9193-CCDB988B07F0}" srcOrd="0" destOrd="0" parTransId="{36307F45-0764-4383-B3A6-E155B462EDF7}" sibTransId="{4F196E9C-C2F4-4B45-8ED1-37AD923B5E16}"/>
    <dgm:cxn modelId="{34F6A3D4-1CAD-4DDE-9EBF-2A0860E84B77}" srcId="{76737E02-0840-4786-90BF-274CCE7C63FC}" destId="{F60AB593-823C-4CB3-952F-F9B75F280FC2}" srcOrd="13" destOrd="0" parTransId="{CB99F57C-88D8-47EF-8496-A7945E4AB4DC}" sibTransId="{AE9FCDFD-D965-4E25-B25E-BFDB8AC320A6}"/>
    <dgm:cxn modelId="{822EF5DC-C880-4B87-95B5-4AACD049D1CB}" srcId="{76737E02-0840-4786-90BF-274CCE7C63FC}" destId="{908FA4D5-0204-475A-BFD2-8F45927655DD}" srcOrd="11" destOrd="0" parTransId="{DFB98567-5E62-44A9-8F57-672789411FBD}" sibTransId="{6B2255CF-E718-4922-8904-29EC6C2D8357}"/>
    <dgm:cxn modelId="{44A803E3-664C-4903-9823-ECA5C7D9C0D1}" type="presOf" srcId="{C5745BF0-CF01-406B-9193-CCDB988B07F0}" destId="{749305E2-9E9C-4157-98B8-AFF4780958D9}" srcOrd="0" destOrd="0" presId="urn:microsoft.com/office/officeart/2005/8/layout/default"/>
    <dgm:cxn modelId="{B9D291F5-AB4E-4680-BCE2-7DB1E7E30568}" srcId="{76737E02-0840-4786-90BF-274CCE7C63FC}" destId="{B85DD749-7A88-4141-AC1F-E7C8EC884F39}" srcOrd="12" destOrd="0" parTransId="{ED2EBF98-D658-4686-931E-EB135B64B210}" sibTransId="{7743A865-15AB-4E14-81C0-1F5C5F19C13B}"/>
    <dgm:cxn modelId="{CF5FC3FB-46B0-4593-8651-210606C95A37}" srcId="{76737E02-0840-4786-90BF-274CCE7C63FC}" destId="{C14F3EB5-D15A-4706-BFD1-5579E3ACB5E4}" srcOrd="10" destOrd="0" parTransId="{AF799040-327A-4308-8AEB-420D1850B755}" sibTransId="{0BFB0F4E-2D8D-4709-B7A3-4E8D5013B197}"/>
    <dgm:cxn modelId="{AF66CAB5-112B-44CF-B228-416C4D65D17D}" type="presParOf" srcId="{233A2B78-E017-46D7-BAE5-0D60A7677246}" destId="{749305E2-9E9C-4157-98B8-AFF4780958D9}" srcOrd="0" destOrd="0" presId="urn:microsoft.com/office/officeart/2005/8/layout/default"/>
    <dgm:cxn modelId="{F267E9E3-331F-4511-8FB6-F34CC491D5B6}" type="presParOf" srcId="{233A2B78-E017-46D7-BAE5-0D60A7677246}" destId="{DE67DFCC-3884-4E14-A2C5-D7C2D5F01DBE}" srcOrd="1" destOrd="0" presId="urn:microsoft.com/office/officeart/2005/8/layout/default"/>
    <dgm:cxn modelId="{045ACC7C-E1D1-4C86-906D-C6AF32341D05}" type="presParOf" srcId="{233A2B78-E017-46D7-BAE5-0D60A7677246}" destId="{726B5AFA-C5E5-4F7C-8548-FE4FA4B8E559}" srcOrd="2" destOrd="0" presId="urn:microsoft.com/office/officeart/2005/8/layout/default"/>
    <dgm:cxn modelId="{19F291D7-B0F3-4E4C-BD52-95BC876EEF15}" type="presParOf" srcId="{233A2B78-E017-46D7-BAE5-0D60A7677246}" destId="{7E1ADC8C-BC1F-4A92-BE44-21A78D3E365A}" srcOrd="3" destOrd="0" presId="urn:microsoft.com/office/officeart/2005/8/layout/default"/>
    <dgm:cxn modelId="{D2DB618D-6B01-4933-9F03-9456E4152230}" type="presParOf" srcId="{233A2B78-E017-46D7-BAE5-0D60A7677246}" destId="{0A2A2DC3-DDF5-4F37-A470-0C31F8CFCE89}" srcOrd="4" destOrd="0" presId="urn:microsoft.com/office/officeart/2005/8/layout/default"/>
    <dgm:cxn modelId="{C400E4D4-DE65-4487-ACA4-59AA806939C7}" type="presParOf" srcId="{233A2B78-E017-46D7-BAE5-0D60A7677246}" destId="{3516FA3F-E6E0-435E-BBD5-C5863A67F51F}" srcOrd="5" destOrd="0" presId="urn:microsoft.com/office/officeart/2005/8/layout/default"/>
    <dgm:cxn modelId="{4773EE7B-88BD-44BD-AAE2-AE51C43158E8}" type="presParOf" srcId="{233A2B78-E017-46D7-BAE5-0D60A7677246}" destId="{A613D167-D552-4746-844E-AF50282541E8}" srcOrd="6" destOrd="0" presId="urn:microsoft.com/office/officeart/2005/8/layout/default"/>
    <dgm:cxn modelId="{87BE30EB-1B5F-4BBC-A97A-A0C55337DF59}" type="presParOf" srcId="{233A2B78-E017-46D7-BAE5-0D60A7677246}" destId="{3B4DEF32-1DF4-4921-B7AA-2B43C323146C}" srcOrd="7" destOrd="0" presId="urn:microsoft.com/office/officeart/2005/8/layout/default"/>
    <dgm:cxn modelId="{75AAF896-3A59-4342-8046-56B90735B4E8}" type="presParOf" srcId="{233A2B78-E017-46D7-BAE5-0D60A7677246}" destId="{1FD83E36-7C3E-4A23-935B-C8180FBC1F76}" srcOrd="8" destOrd="0" presId="urn:microsoft.com/office/officeart/2005/8/layout/default"/>
    <dgm:cxn modelId="{CE01B40F-18E0-4F05-9DD2-DAD17157DD5C}" type="presParOf" srcId="{233A2B78-E017-46D7-BAE5-0D60A7677246}" destId="{976C5BB9-746C-447E-B8A5-F1AFDA1417F9}" srcOrd="9" destOrd="0" presId="urn:microsoft.com/office/officeart/2005/8/layout/default"/>
    <dgm:cxn modelId="{5FD5FE40-B7B8-48A3-B4AE-9CAD6E3C810D}" type="presParOf" srcId="{233A2B78-E017-46D7-BAE5-0D60A7677246}" destId="{4A0980E5-C7C6-4CA7-A348-8D6D95759723}" srcOrd="10" destOrd="0" presId="urn:microsoft.com/office/officeart/2005/8/layout/default"/>
    <dgm:cxn modelId="{4710DB61-FAA7-434E-B981-25070C5590A4}" type="presParOf" srcId="{233A2B78-E017-46D7-BAE5-0D60A7677246}" destId="{D2717F23-C3D2-4DD1-B6D7-1AD62F371D08}" srcOrd="11" destOrd="0" presId="urn:microsoft.com/office/officeart/2005/8/layout/default"/>
    <dgm:cxn modelId="{AF4AC0F6-3219-41A9-A702-EEB2EE32C8B5}" type="presParOf" srcId="{233A2B78-E017-46D7-BAE5-0D60A7677246}" destId="{AFFECC6B-AA4A-4231-8BD1-1F41730A6D72}" srcOrd="12" destOrd="0" presId="urn:microsoft.com/office/officeart/2005/8/layout/default"/>
    <dgm:cxn modelId="{806EB24C-F5CF-40D6-BF9B-4C80774AD294}" type="presParOf" srcId="{233A2B78-E017-46D7-BAE5-0D60A7677246}" destId="{F18D35E7-F025-4980-9117-819D6A5672F0}" srcOrd="13" destOrd="0" presId="urn:microsoft.com/office/officeart/2005/8/layout/default"/>
    <dgm:cxn modelId="{A6BA9CC3-B99C-44E2-8DFF-78D3CDC7E582}" type="presParOf" srcId="{233A2B78-E017-46D7-BAE5-0D60A7677246}" destId="{8B2407C2-A33D-41EF-83E8-5E8EBA5D582F}" srcOrd="14" destOrd="0" presId="urn:microsoft.com/office/officeart/2005/8/layout/default"/>
    <dgm:cxn modelId="{5D2C21E3-2C6F-4B18-B524-79D26E003883}" type="presParOf" srcId="{233A2B78-E017-46D7-BAE5-0D60A7677246}" destId="{40012015-DD41-4BAA-B63F-75485652F30C}" srcOrd="15" destOrd="0" presId="urn:microsoft.com/office/officeart/2005/8/layout/default"/>
    <dgm:cxn modelId="{C4122283-1F20-40E9-A7FD-A0D530327832}" type="presParOf" srcId="{233A2B78-E017-46D7-BAE5-0D60A7677246}" destId="{4F35628A-5AF0-4161-84EE-11D84CFA2277}" srcOrd="16" destOrd="0" presId="urn:microsoft.com/office/officeart/2005/8/layout/default"/>
    <dgm:cxn modelId="{4540FFBF-91BB-4F31-B74A-D4DD7CAFC66B}" type="presParOf" srcId="{233A2B78-E017-46D7-BAE5-0D60A7677246}" destId="{11E03D86-1FFE-401D-917B-FCEFE8E4822D}" srcOrd="17" destOrd="0" presId="urn:microsoft.com/office/officeart/2005/8/layout/default"/>
    <dgm:cxn modelId="{F4A90DF8-24F3-4A7E-BC39-A30459F510DA}" type="presParOf" srcId="{233A2B78-E017-46D7-BAE5-0D60A7677246}" destId="{86EE6CA8-1EB1-41BD-AEAA-E76D1B34EAD1}" srcOrd="18" destOrd="0" presId="urn:microsoft.com/office/officeart/2005/8/layout/default"/>
    <dgm:cxn modelId="{17DB3173-CDBD-4D12-A983-ECC48650A5B8}" type="presParOf" srcId="{233A2B78-E017-46D7-BAE5-0D60A7677246}" destId="{9F519351-3159-403F-B25A-C25765AAE302}" srcOrd="19" destOrd="0" presId="urn:microsoft.com/office/officeart/2005/8/layout/default"/>
    <dgm:cxn modelId="{50EAA1C5-D144-4354-9ACE-94FFB6E20571}" type="presParOf" srcId="{233A2B78-E017-46D7-BAE5-0D60A7677246}" destId="{20F9BB7A-19CD-4C38-9915-EA4EA53E0940}" srcOrd="20" destOrd="0" presId="urn:microsoft.com/office/officeart/2005/8/layout/default"/>
    <dgm:cxn modelId="{A427C21D-007C-471D-BEA4-4A627CFA20B3}" type="presParOf" srcId="{233A2B78-E017-46D7-BAE5-0D60A7677246}" destId="{7AA38736-85FC-475B-8997-EA2D5B28A2AC}" srcOrd="21" destOrd="0" presId="urn:microsoft.com/office/officeart/2005/8/layout/default"/>
    <dgm:cxn modelId="{2DE93623-76B7-4DEE-A754-3940403B1D25}" type="presParOf" srcId="{233A2B78-E017-46D7-BAE5-0D60A7677246}" destId="{6DCF18EA-991A-46D2-AE07-F0C1B86289C3}" srcOrd="22" destOrd="0" presId="urn:microsoft.com/office/officeart/2005/8/layout/default"/>
    <dgm:cxn modelId="{D1EB1F32-EDBF-41C2-942D-4AD2BB129600}" type="presParOf" srcId="{233A2B78-E017-46D7-BAE5-0D60A7677246}" destId="{2D3B48DE-42DC-4B95-BCC3-C6385FFEB382}" srcOrd="23" destOrd="0" presId="urn:microsoft.com/office/officeart/2005/8/layout/default"/>
    <dgm:cxn modelId="{DFE7FEFB-1E1C-4EC3-B4F9-3B887F6B05A9}" type="presParOf" srcId="{233A2B78-E017-46D7-BAE5-0D60A7677246}" destId="{68B52870-A576-4F57-B682-95079B5CDA65}" srcOrd="24" destOrd="0" presId="urn:microsoft.com/office/officeart/2005/8/layout/default"/>
    <dgm:cxn modelId="{464DD1FB-881D-4FA9-B01A-85C6977BDCCF}" type="presParOf" srcId="{233A2B78-E017-46D7-BAE5-0D60A7677246}" destId="{5CB243F5-C309-430F-9157-A78703E4C24B}" srcOrd="25" destOrd="0" presId="urn:microsoft.com/office/officeart/2005/8/layout/default"/>
    <dgm:cxn modelId="{7D4CCE4A-AAC6-40B1-9249-97D8A3E9FBE4}" type="presParOf" srcId="{233A2B78-E017-46D7-BAE5-0D60A7677246}" destId="{54CED416-1894-4B4B-ABED-970753578366}" srcOrd="26" destOrd="0" presId="urn:microsoft.com/office/officeart/2005/8/layout/default"/>
    <dgm:cxn modelId="{22C8AC49-B8C8-408A-B7BD-011219935BAD}" type="presParOf" srcId="{233A2B78-E017-46D7-BAE5-0D60A7677246}" destId="{92752374-7AD7-40C2-BA9C-1C4663365879}" srcOrd="27" destOrd="0" presId="urn:microsoft.com/office/officeart/2005/8/layout/default"/>
    <dgm:cxn modelId="{E5CEBBB4-981E-408E-A059-5E6CE8EAB8DD}" type="presParOf" srcId="{233A2B78-E017-46D7-BAE5-0D60A7677246}" destId="{1F7F4395-8154-4A12-8639-E6C12BAC2782}"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94387A-80EC-4391-94F5-06539F93076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38296F0-FEEA-4899-9038-C607B92AB93F}">
      <dgm:prSet phldrT="[Text]"/>
      <dgm:spPr/>
      <dgm:t>
        <a:bodyPr/>
        <a:lstStyle/>
        <a:p>
          <a:r>
            <a:rPr lang="en-GB" dirty="0"/>
            <a:t>Be aware on your own time management</a:t>
          </a:r>
        </a:p>
      </dgm:t>
    </dgm:pt>
    <dgm:pt modelId="{BF20364B-AD88-4BCA-92B1-5D742A43AD2F}" type="parTrans" cxnId="{7D7910F8-ACE3-483E-BC3D-2F911221A8FD}">
      <dgm:prSet/>
      <dgm:spPr/>
      <dgm:t>
        <a:bodyPr/>
        <a:lstStyle/>
        <a:p>
          <a:endParaRPr lang="en-GB"/>
        </a:p>
      </dgm:t>
    </dgm:pt>
    <dgm:pt modelId="{A1670D04-8983-4838-8F05-ACFE78788FA7}" type="sibTrans" cxnId="{7D7910F8-ACE3-483E-BC3D-2F911221A8FD}">
      <dgm:prSet/>
      <dgm:spPr/>
      <dgm:t>
        <a:bodyPr/>
        <a:lstStyle/>
        <a:p>
          <a:endParaRPr lang="en-GB"/>
        </a:p>
      </dgm:t>
    </dgm:pt>
    <dgm:pt modelId="{C0749FB1-1FE5-4F84-B6EF-FBC9D2238F5D}">
      <dgm:prSet phldrT="[Text]"/>
      <dgm:spPr/>
      <dgm:t>
        <a:bodyPr/>
        <a:lstStyle/>
        <a:p>
          <a:r>
            <a:rPr lang="en-GB" dirty="0"/>
            <a:t>Be aware of aspects of your study that you might find more difficult as it might take longer. </a:t>
          </a:r>
        </a:p>
      </dgm:t>
    </dgm:pt>
    <dgm:pt modelId="{A285E581-A5FF-4145-B403-87D956AA646F}" type="parTrans" cxnId="{70D89FAE-9724-476B-BC86-9D0CEC737015}">
      <dgm:prSet/>
      <dgm:spPr/>
      <dgm:t>
        <a:bodyPr/>
        <a:lstStyle/>
        <a:p>
          <a:endParaRPr lang="en-GB"/>
        </a:p>
      </dgm:t>
    </dgm:pt>
    <dgm:pt modelId="{A66BD619-390D-4F03-A0F5-CD3417DCBAF8}" type="sibTrans" cxnId="{70D89FAE-9724-476B-BC86-9D0CEC737015}">
      <dgm:prSet/>
      <dgm:spPr/>
      <dgm:t>
        <a:bodyPr/>
        <a:lstStyle/>
        <a:p>
          <a:endParaRPr lang="en-GB"/>
        </a:p>
      </dgm:t>
    </dgm:pt>
    <dgm:pt modelId="{4C426247-6823-415B-A146-B3AEC0697630}">
      <dgm:prSet phldrT="[Text]"/>
      <dgm:spPr/>
      <dgm:t>
        <a:bodyPr/>
        <a:lstStyle/>
        <a:p>
          <a:r>
            <a:rPr lang="en-GB" dirty="0"/>
            <a:t>Schedule time for unforeseen events.</a:t>
          </a:r>
        </a:p>
      </dgm:t>
    </dgm:pt>
    <dgm:pt modelId="{335DFBA8-0609-45FE-8E9D-FBF6184C381E}" type="parTrans" cxnId="{C9170823-A719-4E35-9102-22C11C3A11A5}">
      <dgm:prSet/>
      <dgm:spPr/>
      <dgm:t>
        <a:bodyPr/>
        <a:lstStyle/>
        <a:p>
          <a:endParaRPr lang="en-GB"/>
        </a:p>
      </dgm:t>
    </dgm:pt>
    <dgm:pt modelId="{013F5249-7C3B-4EF4-AEE5-D474E0C620E5}" type="sibTrans" cxnId="{C9170823-A719-4E35-9102-22C11C3A11A5}">
      <dgm:prSet/>
      <dgm:spPr/>
      <dgm:t>
        <a:bodyPr/>
        <a:lstStyle/>
        <a:p>
          <a:endParaRPr lang="en-GB"/>
        </a:p>
      </dgm:t>
    </dgm:pt>
    <dgm:pt modelId="{82108E50-13F9-49C4-8F51-3BBD8646BFD1}">
      <dgm:prSet phldrT="[Text]"/>
      <dgm:spPr/>
      <dgm:t>
        <a:bodyPr/>
        <a:lstStyle/>
        <a:p>
          <a:r>
            <a:rPr lang="en-GB" dirty="0"/>
            <a:t>Relaxation and Leisure. </a:t>
          </a:r>
        </a:p>
      </dgm:t>
    </dgm:pt>
    <dgm:pt modelId="{AD0B9C83-5295-4581-9868-0551D3951844}" type="parTrans" cxnId="{46713ED8-D2A6-4D0B-A452-421BA244AD22}">
      <dgm:prSet/>
      <dgm:spPr/>
      <dgm:t>
        <a:bodyPr/>
        <a:lstStyle/>
        <a:p>
          <a:endParaRPr lang="en-GB"/>
        </a:p>
      </dgm:t>
    </dgm:pt>
    <dgm:pt modelId="{B51D3F5A-1031-4CF9-B4DE-0CB3EF4D0EAE}" type="sibTrans" cxnId="{46713ED8-D2A6-4D0B-A452-421BA244AD22}">
      <dgm:prSet/>
      <dgm:spPr/>
      <dgm:t>
        <a:bodyPr/>
        <a:lstStyle/>
        <a:p>
          <a:endParaRPr lang="en-GB"/>
        </a:p>
      </dgm:t>
    </dgm:pt>
    <dgm:pt modelId="{CA964353-2F05-4087-8324-3E3FB0B18887}">
      <dgm:prSet phldrT="[Text]"/>
      <dgm:spPr/>
      <dgm:t>
        <a:bodyPr/>
        <a:lstStyle/>
        <a:p>
          <a:r>
            <a:rPr lang="en-GB" dirty="0"/>
            <a:t>Be Specific. </a:t>
          </a:r>
        </a:p>
      </dgm:t>
    </dgm:pt>
    <dgm:pt modelId="{DEC97565-E858-46E1-B00D-1561E2BCFB73}" type="parTrans" cxnId="{24A744D0-9FE4-497E-BBF6-4B5A79FCD1D9}">
      <dgm:prSet/>
      <dgm:spPr/>
      <dgm:t>
        <a:bodyPr/>
        <a:lstStyle/>
        <a:p>
          <a:endParaRPr lang="en-GB"/>
        </a:p>
      </dgm:t>
    </dgm:pt>
    <dgm:pt modelId="{623C2C87-384A-4EC1-811F-93935DB7DFE9}" type="sibTrans" cxnId="{24A744D0-9FE4-497E-BBF6-4B5A79FCD1D9}">
      <dgm:prSet/>
      <dgm:spPr/>
      <dgm:t>
        <a:bodyPr/>
        <a:lstStyle/>
        <a:p>
          <a:endParaRPr lang="en-GB"/>
        </a:p>
      </dgm:t>
    </dgm:pt>
    <dgm:pt modelId="{C5162728-577C-4EC0-AF3A-7D8103F695F9}">
      <dgm:prSet/>
      <dgm:spPr/>
      <dgm:t>
        <a:bodyPr/>
        <a:lstStyle/>
        <a:p>
          <a:r>
            <a:rPr lang="en-GB" dirty="0"/>
            <a:t>Be aware of how much time it takes you to complete each type of study task. </a:t>
          </a:r>
        </a:p>
      </dgm:t>
    </dgm:pt>
    <dgm:pt modelId="{18255C12-592F-4931-BCF8-D6E94C2C1842}" type="parTrans" cxnId="{5C4393F1-00E0-4E77-BBBD-ADE8A07434D7}">
      <dgm:prSet/>
      <dgm:spPr/>
      <dgm:t>
        <a:bodyPr/>
        <a:lstStyle/>
        <a:p>
          <a:endParaRPr lang="en-GB"/>
        </a:p>
      </dgm:t>
    </dgm:pt>
    <dgm:pt modelId="{3F92FF23-7BF5-4CD8-9CD3-03AC2797E168}" type="sibTrans" cxnId="{5C4393F1-00E0-4E77-BBBD-ADE8A07434D7}">
      <dgm:prSet/>
      <dgm:spPr/>
      <dgm:t>
        <a:bodyPr/>
        <a:lstStyle/>
        <a:p>
          <a:endParaRPr lang="en-GB"/>
        </a:p>
      </dgm:t>
    </dgm:pt>
    <dgm:pt modelId="{3CEFAAC2-C83C-48DF-81EA-6E513C8991CA}" type="pres">
      <dgm:prSet presAssocID="{1594387A-80EC-4391-94F5-06539F930768}" presName="diagram" presStyleCnt="0">
        <dgm:presLayoutVars>
          <dgm:dir/>
          <dgm:resizeHandles val="exact"/>
        </dgm:presLayoutVars>
      </dgm:prSet>
      <dgm:spPr/>
    </dgm:pt>
    <dgm:pt modelId="{EF0009EE-050C-48BD-A873-97BBBA1C214D}" type="pres">
      <dgm:prSet presAssocID="{738296F0-FEEA-4899-9038-C607B92AB93F}" presName="node" presStyleLbl="node1" presStyleIdx="0" presStyleCnt="6">
        <dgm:presLayoutVars>
          <dgm:bulletEnabled val="1"/>
        </dgm:presLayoutVars>
      </dgm:prSet>
      <dgm:spPr/>
    </dgm:pt>
    <dgm:pt modelId="{458F30E3-D60F-421B-AE7F-F80DA809629D}" type="pres">
      <dgm:prSet presAssocID="{A1670D04-8983-4838-8F05-ACFE78788FA7}" presName="sibTrans" presStyleCnt="0"/>
      <dgm:spPr/>
    </dgm:pt>
    <dgm:pt modelId="{9933C870-2628-4AE4-AC16-C4CFBED7A018}" type="pres">
      <dgm:prSet presAssocID="{C5162728-577C-4EC0-AF3A-7D8103F695F9}" presName="node" presStyleLbl="node1" presStyleIdx="1" presStyleCnt="6">
        <dgm:presLayoutVars>
          <dgm:bulletEnabled val="1"/>
        </dgm:presLayoutVars>
      </dgm:prSet>
      <dgm:spPr/>
    </dgm:pt>
    <dgm:pt modelId="{0EED91CD-C3B6-4774-AC34-9BC69FA48145}" type="pres">
      <dgm:prSet presAssocID="{3F92FF23-7BF5-4CD8-9CD3-03AC2797E168}" presName="sibTrans" presStyleCnt="0"/>
      <dgm:spPr/>
    </dgm:pt>
    <dgm:pt modelId="{8507AB03-5529-48B2-B170-DD888EAA3885}" type="pres">
      <dgm:prSet presAssocID="{C0749FB1-1FE5-4F84-B6EF-FBC9D2238F5D}" presName="node" presStyleLbl="node1" presStyleIdx="2" presStyleCnt="6">
        <dgm:presLayoutVars>
          <dgm:bulletEnabled val="1"/>
        </dgm:presLayoutVars>
      </dgm:prSet>
      <dgm:spPr/>
    </dgm:pt>
    <dgm:pt modelId="{55571872-8FFF-400B-AABA-899AFD341B5D}" type="pres">
      <dgm:prSet presAssocID="{A66BD619-390D-4F03-A0F5-CD3417DCBAF8}" presName="sibTrans" presStyleCnt="0"/>
      <dgm:spPr/>
    </dgm:pt>
    <dgm:pt modelId="{C098997F-F0D9-4177-BF72-EE611BCF829F}" type="pres">
      <dgm:prSet presAssocID="{4C426247-6823-415B-A146-B3AEC0697630}" presName="node" presStyleLbl="node1" presStyleIdx="3" presStyleCnt="6">
        <dgm:presLayoutVars>
          <dgm:bulletEnabled val="1"/>
        </dgm:presLayoutVars>
      </dgm:prSet>
      <dgm:spPr/>
    </dgm:pt>
    <dgm:pt modelId="{7687C0DA-C739-4F54-B35D-2E0FE466069F}" type="pres">
      <dgm:prSet presAssocID="{013F5249-7C3B-4EF4-AEE5-D474E0C620E5}" presName="sibTrans" presStyleCnt="0"/>
      <dgm:spPr/>
    </dgm:pt>
    <dgm:pt modelId="{6E7AA657-E1EA-46B0-A295-12703F6F8187}" type="pres">
      <dgm:prSet presAssocID="{82108E50-13F9-49C4-8F51-3BBD8646BFD1}" presName="node" presStyleLbl="node1" presStyleIdx="4" presStyleCnt="6">
        <dgm:presLayoutVars>
          <dgm:bulletEnabled val="1"/>
        </dgm:presLayoutVars>
      </dgm:prSet>
      <dgm:spPr/>
    </dgm:pt>
    <dgm:pt modelId="{30AFE019-6635-4EAE-9617-FF0728DBF28C}" type="pres">
      <dgm:prSet presAssocID="{B51D3F5A-1031-4CF9-B4DE-0CB3EF4D0EAE}" presName="sibTrans" presStyleCnt="0"/>
      <dgm:spPr/>
    </dgm:pt>
    <dgm:pt modelId="{42CC48D7-76BA-45F1-BA0F-FD92FA230B55}" type="pres">
      <dgm:prSet presAssocID="{CA964353-2F05-4087-8324-3E3FB0B18887}" presName="node" presStyleLbl="node1" presStyleIdx="5" presStyleCnt="6">
        <dgm:presLayoutVars>
          <dgm:bulletEnabled val="1"/>
        </dgm:presLayoutVars>
      </dgm:prSet>
      <dgm:spPr/>
    </dgm:pt>
  </dgm:ptLst>
  <dgm:cxnLst>
    <dgm:cxn modelId="{EA284505-FAEE-4D79-8D3B-C11080F53D25}" type="presOf" srcId="{C0749FB1-1FE5-4F84-B6EF-FBC9D2238F5D}" destId="{8507AB03-5529-48B2-B170-DD888EAA3885}" srcOrd="0" destOrd="0" presId="urn:microsoft.com/office/officeart/2005/8/layout/default"/>
    <dgm:cxn modelId="{B41F0821-E1CD-4137-B752-A2BB0DC73D7F}" type="presOf" srcId="{C5162728-577C-4EC0-AF3A-7D8103F695F9}" destId="{9933C870-2628-4AE4-AC16-C4CFBED7A018}" srcOrd="0" destOrd="0" presId="urn:microsoft.com/office/officeart/2005/8/layout/default"/>
    <dgm:cxn modelId="{C9170823-A719-4E35-9102-22C11C3A11A5}" srcId="{1594387A-80EC-4391-94F5-06539F930768}" destId="{4C426247-6823-415B-A146-B3AEC0697630}" srcOrd="3" destOrd="0" parTransId="{335DFBA8-0609-45FE-8E9D-FBF6184C381E}" sibTransId="{013F5249-7C3B-4EF4-AEE5-D474E0C620E5}"/>
    <dgm:cxn modelId="{4838A629-89BE-4CBE-9DB7-A642A2117EA9}" type="presOf" srcId="{1594387A-80EC-4391-94F5-06539F930768}" destId="{3CEFAAC2-C83C-48DF-81EA-6E513C8991CA}" srcOrd="0" destOrd="0" presId="urn:microsoft.com/office/officeart/2005/8/layout/default"/>
    <dgm:cxn modelId="{43F61449-BB5C-49FE-A064-B94236105058}" type="presOf" srcId="{4C426247-6823-415B-A146-B3AEC0697630}" destId="{C098997F-F0D9-4177-BF72-EE611BCF829F}" srcOrd="0" destOrd="0" presId="urn:microsoft.com/office/officeart/2005/8/layout/default"/>
    <dgm:cxn modelId="{9A8069A8-6CEF-4F32-8599-EACF3BC18119}" type="presOf" srcId="{82108E50-13F9-49C4-8F51-3BBD8646BFD1}" destId="{6E7AA657-E1EA-46B0-A295-12703F6F8187}" srcOrd="0" destOrd="0" presId="urn:microsoft.com/office/officeart/2005/8/layout/default"/>
    <dgm:cxn modelId="{A1EF78A8-C557-42F0-B7B6-4201A23D0CC2}" type="presOf" srcId="{CA964353-2F05-4087-8324-3E3FB0B18887}" destId="{42CC48D7-76BA-45F1-BA0F-FD92FA230B55}" srcOrd="0" destOrd="0" presId="urn:microsoft.com/office/officeart/2005/8/layout/default"/>
    <dgm:cxn modelId="{70D89FAE-9724-476B-BC86-9D0CEC737015}" srcId="{1594387A-80EC-4391-94F5-06539F930768}" destId="{C0749FB1-1FE5-4F84-B6EF-FBC9D2238F5D}" srcOrd="2" destOrd="0" parTransId="{A285E581-A5FF-4145-B403-87D956AA646F}" sibTransId="{A66BD619-390D-4F03-A0F5-CD3417DCBAF8}"/>
    <dgm:cxn modelId="{F9056DC2-3039-4229-8E3C-827B76EBE8B9}" type="presOf" srcId="{738296F0-FEEA-4899-9038-C607B92AB93F}" destId="{EF0009EE-050C-48BD-A873-97BBBA1C214D}" srcOrd="0" destOrd="0" presId="urn:microsoft.com/office/officeart/2005/8/layout/default"/>
    <dgm:cxn modelId="{24A744D0-9FE4-497E-BBF6-4B5A79FCD1D9}" srcId="{1594387A-80EC-4391-94F5-06539F930768}" destId="{CA964353-2F05-4087-8324-3E3FB0B18887}" srcOrd="5" destOrd="0" parTransId="{DEC97565-E858-46E1-B00D-1561E2BCFB73}" sibTransId="{623C2C87-384A-4EC1-811F-93935DB7DFE9}"/>
    <dgm:cxn modelId="{46713ED8-D2A6-4D0B-A452-421BA244AD22}" srcId="{1594387A-80EC-4391-94F5-06539F930768}" destId="{82108E50-13F9-49C4-8F51-3BBD8646BFD1}" srcOrd="4" destOrd="0" parTransId="{AD0B9C83-5295-4581-9868-0551D3951844}" sibTransId="{B51D3F5A-1031-4CF9-B4DE-0CB3EF4D0EAE}"/>
    <dgm:cxn modelId="{5C4393F1-00E0-4E77-BBBD-ADE8A07434D7}" srcId="{1594387A-80EC-4391-94F5-06539F930768}" destId="{C5162728-577C-4EC0-AF3A-7D8103F695F9}" srcOrd="1" destOrd="0" parTransId="{18255C12-592F-4931-BCF8-D6E94C2C1842}" sibTransId="{3F92FF23-7BF5-4CD8-9CD3-03AC2797E168}"/>
    <dgm:cxn modelId="{7D7910F8-ACE3-483E-BC3D-2F911221A8FD}" srcId="{1594387A-80EC-4391-94F5-06539F930768}" destId="{738296F0-FEEA-4899-9038-C607B92AB93F}" srcOrd="0" destOrd="0" parTransId="{BF20364B-AD88-4BCA-92B1-5D742A43AD2F}" sibTransId="{A1670D04-8983-4838-8F05-ACFE78788FA7}"/>
    <dgm:cxn modelId="{DE5E7B93-7440-4E78-8D7D-25B465B8B1A2}" type="presParOf" srcId="{3CEFAAC2-C83C-48DF-81EA-6E513C8991CA}" destId="{EF0009EE-050C-48BD-A873-97BBBA1C214D}" srcOrd="0" destOrd="0" presId="urn:microsoft.com/office/officeart/2005/8/layout/default"/>
    <dgm:cxn modelId="{284B66FF-233D-450C-A099-6A75C262A584}" type="presParOf" srcId="{3CEFAAC2-C83C-48DF-81EA-6E513C8991CA}" destId="{458F30E3-D60F-421B-AE7F-F80DA809629D}" srcOrd="1" destOrd="0" presId="urn:microsoft.com/office/officeart/2005/8/layout/default"/>
    <dgm:cxn modelId="{7D4FDA3E-4E18-466D-9102-451D7252E015}" type="presParOf" srcId="{3CEFAAC2-C83C-48DF-81EA-6E513C8991CA}" destId="{9933C870-2628-4AE4-AC16-C4CFBED7A018}" srcOrd="2" destOrd="0" presId="urn:microsoft.com/office/officeart/2005/8/layout/default"/>
    <dgm:cxn modelId="{F8068E65-8ACD-41EE-9835-3245EE9F07FB}" type="presParOf" srcId="{3CEFAAC2-C83C-48DF-81EA-6E513C8991CA}" destId="{0EED91CD-C3B6-4774-AC34-9BC69FA48145}" srcOrd="3" destOrd="0" presId="urn:microsoft.com/office/officeart/2005/8/layout/default"/>
    <dgm:cxn modelId="{A02E0C7E-80E6-42F9-82E9-00FAD3ADEA29}" type="presParOf" srcId="{3CEFAAC2-C83C-48DF-81EA-6E513C8991CA}" destId="{8507AB03-5529-48B2-B170-DD888EAA3885}" srcOrd="4" destOrd="0" presId="urn:microsoft.com/office/officeart/2005/8/layout/default"/>
    <dgm:cxn modelId="{1D72F190-37D6-42A3-8711-4CB0393732CB}" type="presParOf" srcId="{3CEFAAC2-C83C-48DF-81EA-6E513C8991CA}" destId="{55571872-8FFF-400B-AABA-899AFD341B5D}" srcOrd="5" destOrd="0" presId="urn:microsoft.com/office/officeart/2005/8/layout/default"/>
    <dgm:cxn modelId="{7AD27A3E-1B0F-46F4-B656-330AC19775C6}" type="presParOf" srcId="{3CEFAAC2-C83C-48DF-81EA-6E513C8991CA}" destId="{C098997F-F0D9-4177-BF72-EE611BCF829F}" srcOrd="6" destOrd="0" presId="urn:microsoft.com/office/officeart/2005/8/layout/default"/>
    <dgm:cxn modelId="{785DFF89-7A06-41CE-BE0A-BF38E1786465}" type="presParOf" srcId="{3CEFAAC2-C83C-48DF-81EA-6E513C8991CA}" destId="{7687C0DA-C739-4F54-B35D-2E0FE466069F}" srcOrd="7" destOrd="0" presId="urn:microsoft.com/office/officeart/2005/8/layout/default"/>
    <dgm:cxn modelId="{C4BBD266-D73E-4EF3-8AB8-9B80F715EAC7}" type="presParOf" srcId="{3CEFAAC2-C83C-48DF-81EA-6E513C8991CA}" destId="{6E7AA657-E1EA-46B0-A295-12703F6F8187}" srcOrd="8" destOrd="0" presId="urn:microsoft.com/office/officeart/2005/8/layout/default"/>
    <dgm:cxn modelId="{F152937F-6DEE-4580-968B-6BA390046CF2}" type="presParOf" srcId="{3CEFAAC2-C83C-48DF-81EA-6E513C8991CA}" destId="{30AFE019-6635-4EAE-9617-FF0728DBF28C}" srcOrd="9" destOrd="0" presId="urn:microsoft.com/office/officeart/2005/8/layout/default"/>
    <dgm:cxn modelId="{4FD84637-295F-43BB-A3C7-6C854509EA92}" type="presParOf" srcId="{3CEFAAC2-C83C-48DF-81EA-6E513C8991CA}" destId="{42CC48D7-76BA-45F1-BA0F-FD92FA230B5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D683274-81A4-422C-8785-09FB3C5359F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A0FE9D2-A693-4A30-9A4A-05C044A06F9A}">
      <dgm:prSet phldrT="[Text]"/>
      <dgm:spPr/>
      <dgm:t>
        <a:bodyPr/>
        <a:lstStyle/>
        <a:p>
          <a:r>
            <a:rPr lang="en-GB" dirty="0"/>
            <a:t>Divide it up into smaller, more manageable sub-goals, and tackle one of them ASAP.</a:t>
          </a:r>
        </a:p>
      </dgm:t>
    </dgm:pt>
    <dgm:pt modelId="{E66CC655-AA3E-4408-A0A9-4C9485BE0526}" type="parTrans" cxnId="{395ED49C-5C3E-4AF2-8BF3-25C164892FB9}">
      <dgm:prSet/>
      <dgm:spPr/>
      <dgm:t>
        <a:bodyPr/>
        <a:lstStyle/>
        <a:p>
          <a:endParaRPr lang="en-GB"/>
        </a:p>
      </dgm:t>
    </dgm:pt>
    <dgm:pt modelId="{3029E929-155A-474C-9C12-3A5A76DB7134}" type="sibTrans" cxnId="{395ED49C-5C3E-4AF2-8BF3-25C164892FB9}">
      <dgm:prSet/>
      <dgm:spPr/>
      <dgm:t>
        <a:bodyPr/>
        <a:lstStyle/>
        <a:p>
          <a:endParaRPr lang="en-GB"/>
        </a:p>
      </dgm:t>
    </dgm:pt>
    <dgm:pt modelId="{B6986B96-318F-4106-9D10-62AB412006BE}">
      <dgm:prSet/>
      <dgm:spPr/>
      <dgm:t>
        <a:bodyPr/>
        <a:lstStyle/>
        <a:p>
          <a:r>
            <a:rPr lang="en-GB" dirty="0"/>
            <a:t>Reward yourself with breaks , treats when you complete a goal</a:t>
          </a:r>
        </a:p>
      </dgm:t>
    </dgm:pt>
    <dgm:pt modelId="{4FF67890-665E-45D0-86D1-2356087DCA92}" type="parTrans" cxnId="{D676733E-F572-4E3A-AB58-846FD6B60B2A}">
      <dgm:prSet/>
      <dgm:spPr/>
      <dgm:t>
        <a:bodyPr/>
        <a:lstStyle/>
        <a:p>
          <a:endParaRPr lang="en-GB"/>
        </a:p>
      </dgm:t>
    </dgm:pt>
    <dgm:pt modelId="{53A90503-7A17-43D1-BD61-D3301B8CEB18}" type="sibTrans" cxnId="{D676733E-F572-4E3A-AB58-846FD6B60B2A}">
      <dgm:prSet/>
      <dgm:spPr/>
      <dgm:t>
        <a:bodyPr/>
        <a:lstStyle/>
        <a:p>
          <a:endParaRPr lang="en-GB"/>
        </a:p>
      </dgm:t>
    </dgm:pt>
    <dgm:pt modelId="{C86C2D7E-B375-4199-92B0-C58E2174B643}">
      <dgm:prSet/>
      <dgm:spPr/>
      <dgm:t>
        <a:bodyPr/>
        <a:lstStyle/>
        <a:p>
          <a:r>
            <a:rPr lang="en-GB" dirty="0"/>
            <a:t>Don’t leave work until the last minute.</a:t>
          </a:r>
        </a:p>
      </dgm:t>
    </dgm:pt>
    <dgm:pt modelId="{05728446-336F-4C1A-9D6F-CABAAE68DE1C}" type="parTrans" cxnId="{5F588DF2-C43F-4FEC-9698-CCE3926994DD}">
      <dgm:prSet/>
      <dgm:spPr/>
      <dgm:t>
        <a:bodyPr/>
        <a:lstStyle/>
        <a:p>
          <a:endParaRPr lang="en-GB"/>
        </a:p>
      </dgm:t>
    </dgm:pt>
    <dgm:pt modelId="{9F3F24A5-A234-4632-B804-34DE08591891}" type="sibTrans" cxnId="{5F588DF2-C43F-4FEC-9698-CCE3926994DD}">
      <dgm:prSet/>
      <dgm:spPr/>
      <dgm:t>
        <a:bodyPr/>
        <a:lstStyle/>
        <a:p>
          <a:endParaRPr lang="en-GB"/>
        </a:p>
      </dgm:t>
    </dgm:pt>
    <dgm:pt modelId="{8BA75F50-2AEE-46E1-8969-C5F7A6FDB582}">
      <dgm:prSet/>
      <dgm:spPr/>
      <dgm:t>
        <a:bodyPr/>
        <a:lstStyle/>
        <a:p>
          <a:r>
            <a:rPr lang="en-GB" dirty="0"/>
            <a:t>The pressure and stress that this will create will probably lead to you produce poorer work</a:t>
          </a:r>
        </a:p>
      </dgm:t>
    </dgm:pt>
    <dgm:pt modelId="{92E85A1B-1F2C-44D6-B6D8-2BFD2689F068}" type="parTrans" cxnId="{427C2C1C-4A1A-4A45-BF07-682DA8439CE3}">
      <dgm:prSet/>
      <dgm:spPr/>
      <dgm:t>
        <a:bodyPr/>
        <a:lstStyle/>
        <a:p>
          <a:endParaRPr lang="en-GB"/>
        </a:p>
      </dgm:t>
    </dgm:pt>
    <dgm:pt modelId="{C3953593-C532-401B-B501-4EC7CDFED265}" type="sibTrans" cxnId="{427C2C1C-4A1A-4A45-BF07-682DA8439CE3}">
      <dgm:prSet/>
      <dgm:spPr/>
      <dgm:t>
        <a:bodyPr/>
        <a:lstStyle/>
        <a:p>
          <a:endParaRPr lang="en-GB"/>
        </a:p>
      </dgm:t>
    </dgm:pt>
    <dgm:pt modelId="{ADADED12-DA4B-4981-A6B3-E387C8F24642}" type="pres">
      <dgm:prSet presAssocID="{DD683274-81A4-422C-8785-09FB3C5359FC}" presName="diagram" presStyleCnt="0">
        <dgm:presLayoutVars>
          <dgm:dir/>
          <dgm:resizeHandles val="exact"/>
        </dgm:presLayoutVars>
      </dgm:prSet>
      <dgm:spPr/>
    </dgm:pt>
    <dgm:pt modelId="{8FD91515-D4B8-4BBA-A31B-76192DB7EA9E}" type="pres">
      <dgm:prSet presAssocID="{6A0FE9D2-A693-4A30-9A4A-05C044A06F9A}" presName="node" presStyleLbl="node1" presStyleIdx="0" presStyleCnt="4">
        <dgm:presLayoutVars>
          <dgm:bulletEnabled val="1"/>
        </dgm:presLayoutVars>
      </dgm:prSet>
      <dgm:spPr/>
    </dgm:pt>
    <dgm:pt modelId="{1EF22866-3E1D-4659-A8FE-08AFF5EC4B76}" type="pres">
      <dgm:prSet presAssocID="{3029E929-155A-474C-9C12-3A5A76DB7134}" presName="sibTrans" presStyleCnt="0"/>
      <dgm:spPr/>
    </dgm:pt>
    <dgm:pt modelId="{EC949007-2F82-4923-A146-DE2EA4F20450}" type="pres">
      <dgm:prSet presAssocID="{B6986B96-318F-4106-9D10-62AB412006BE}" presName="node" presStyleLbl="node1" presStyleIdx="1" presStyleCnt="4" custLinFactNeighborX="2333">
        <dgm:presLayoutVars>
          <dgm:bulletEnabled val="1"/>
        </dgm:presLayoutVars>
      </dgm:prSet>
      <dgm:spPr/>
    </dgm:pt>
    <dgm:pt modelId="{5396EBA5-D373-43B0-A061-9E6082B8F751}" type="pres">
      <dgm:prSet presAssocID="{53A90503-7A17-43D1-BD61-D3301B8CEB18}" presName="sibTrans" presStyleCnt="0"/>
      <dgm:spPr/>
    </dgm:pt>
    <dgm:pt modelId="{4DF2C622-B002-482E-91DB-53E28CC82289}" type="pres">
      <dgm:prSet presAssocID="{C86C2D7E-B375-4199-92B0-C58E2174B643}" presName="node" presStyleLbl="node1" presStyleIdx="2" presStyleCnt="4">
        <dgm:presLayoutVars>
          <dgm:bulletEnabled val="1"/>
        </dgm:presLayoutVars>
      </dgm:prSet>
      <dgm:spPr/>
    </dgm:pt>
    <dgm:pt modelId="{94888CD6-9D88-47CB-929D-CFE7298F3703}" type="pres">
      <dgm:prSet presAssocID="{9F3F24A5-A234-4632-B804-34DE08591891}" presName="sibTrans" presStyleCnt="0"/>
      <dgm:spPr/>
    </dgm:pt>
    <dgm:pt modelId="{9DC47640-5C6B-46B2-973C-8E548DED5552}" type="pres">
      <dgm:prSet presAssocID="{8BA75F50-2AEE-46E1-8969-C5F7A6FDB582}" presName="node" presStyleLbl="node1" presStyleIdx="3" presStyleCnt="4">
        <dgm:presLayoutVars>
          <dgm:bulletEnabled val="1"/>
        </dgm:presLayoutVars>
      </dgm:prSet>
      <dgm:spPr/>
    </dgm:pt>
  </dgm:ptLst>
  <dgm:cxnLst>
    <dgm:cxn modelId="{427C2C1C-4A1A-4A45-BF07-682DA8439CE3}" srcId="{DD683274-81A4-422C-8785-09FB3C5359FC}" destId="{8BA75F50-2AEE-46E1-8969-C5F7A6FDB582}" srcOrd="3" destOrd="0" parTransId="{92E85A1B-1F2C-44D6-B6D8-2BFD2689F068}" sibTransId="{C3953593-C532-401B-B501-4EC7CDFED265}"/>
    <dgm:cxn modelId="{D1853735-FBCE-4321-8061-523C17AB9BE9}" type="presOf" srcId="{C86C2D7E-B375-4199-92B0-C58E2174B643}" destId="{4DF2C622-B002-482E-91DB-53E28CC82289}" srcOrd="0" destOrd="0" presId="urn:microsoft.com/office/officeart/2005/8/layout/default"/>
    <dgm:cxn modelId="{D676733E-F572-4E3A-AB58-846FD6B60B2A}" srcId="{DD683274-81A4-422C-8785-09FB3C5359FC}" destId="{B6986B96-318F-4106-9D10-62AB412006BE}" srcOrd="1" destOrd="0" parTransId="{4FF67890-665E-45D0-86D1-2356087DCA92}" sibTransId="{53A90503-7A17-43D1-BD61-D3301B8CEB18}"/>
    <dgm:cxn modelId="{8A045848-6D51-48FA-B1BE-DDF442DEDBBF}" type="presOf" srcId="{B6986B96-318F-4106-9D10-62AB412006BE}" destId="{EC949007-2F82-4923-A146-DE2EA4F20450}" srcOrd="0" destOrd="0" presId="urn:microsoft.com/office/officeart/2005/8/layout/default"/>
    <dgm:cxn modelId="{D982B74C-197F-4DD3-802A-2ADD69D7254D}" type="presOf" srcId="{8BA75F50-2AEE-46E1-8969-C5F7A6FDB582}" destId="{9DC47640-5C6B-46B2-973C-8E548DED5552}" srcOrd="0" destOrd="0" presId="urn:microsoft.com/office/officeart/2005/8/layout/default"/>
    <dgm:cxn modelId="{395ED49C-5C3E-4AF2-8BF3-25C164892FB9}" srcId="{DD683274-81A4-422C-8785-09FB3C5359FC}" destId="{6A0FE9D2-A693-4A30-9A4A-05C044A06F9A}" srcOrd="0" destOrd="0" parTransId="{E66CC655-AA3E-4408-A0A9-4C9485BE0526}" sibTransId="{3029E929-155A-474C-9C12-3A5A76DB7134}"/>
    <dgm:cxn modelId="{59A233B7-0ED6-4CC8-A048-FFCBF6C719A1}" type="presOf" srcId="{DD683274-81A4-422C-8785-09FB3C5359FC}" destId="{ADADED12-DA4B-4981-A6B3-E387C8F24642}" srcOrd="0" destOrd="0" presId="urn:microsoft.com/office/officeart/2005/8/layout/default"/>
    <dgm:cxn modelId="{88EA2ECC-C5D8-46BA-A727-C93D20AAEB8F}" type="presOf" srcId="{6A0FE9D2-A693-4A30-9A4A-05C044A06F9A}" destId="{8FD91515-D4B8-4BBA-A31B-76192DB7EA9E}" srcOrd="0" destOrd="0" presId="urn:microsoft.com/office/officeart/2005/8/layout/default"/>
    <dgm:cxn modelId="{5F588DF2-C43F-4FEC-9698-CCE3926994DD}" srcId="{DD683274-81A4-422C-8785-09FB3C5359FC}" destId="{C86C2D7E-B375-4199-92B0-C58E2174B643}" srcOrd="2" destOrd="0" parTransId="{05728446-336F-4C1A-9D6F-CABAAE68DE1C}" sibTransId="{9F3F24A5-A234-4632-B804-34DE08591891}"/>
    <dgm:cxn modelId="{06CC6DDD-B261-4046-A8F8-285456AFC098}" type="presParOf" srcId="{ADADED12-DA4B-4981-A6B3-E387C8F24642}" destId="{8FD91515-D4B8-4BBA-A31B-76192DB7EA9E}" srcOrd="0" destOrd="0" presId="urn:microsoft.com/office/officeart/2005/8/layout/default"/>
    <dgm:cxn modelId="{695F7BED-F130-4350-848C-8246FE3AD81A}" type="presParOf" srcId="{ADADED12-DA4B-4981-A6B3-E387C8F24642}" destId="{1EF22866-3E1D-4659-A8FE-08AFF5EC4B76}" srcOrd="1" destOrd="0" presId="urn:microsoft.com/office/officeart/2005/8/layout/default"/>
    <dgm:cxn modelId="{07CDEC25-E2D4-43D5-A470-559F91F68B47}" type="presParOf" srcId="{ADADED12-DA4B-4981-A6B3-E387C8F24642}" destId="{EC949007-2F82-4923-A146-DE2EA4F20450}" srcOrd="2" destOrd="0" presId="urn:microsoft.com/office/officeart/2005/8/layout/default"/>
    <dgm:cxn modelId="{0FDF6182-04A2-4A2C-8B62-389B07804A7B}" type="presParOf" srcId="{ADADED12-DA4B-4981-A6B3-E387C8F24642}" destId="{5396EBA5-D373-43B0-A061-9E6082B8F751}" srcOrd="3" destOrd="0" presId="urn:microsoft.com/office/officeart/2005/8/layout/default"/>
    <dgm:cxn modelId="{F22E608A-C326-49B7-8B87-C89FC8CB6934}" type="presParOf" srcId="{ADADED12-DA4B-4981-A6B3-E387C8F24642}" destId="{4DF2C622-B002-482E-91DB-53E28CC82289}" srcOrd="4" destOrd="0" presId="urn:microsoft.com/office/officeart/2005/8/layout/default"/>
    <dgm:cxn modelId="{26ABD20A-F20B-4940-87DA-B80876E75541}" type="presParOf" srcId="{ADADED12-DA4B-4981-A6B3-E387C8F24642}" destId="{94888CD6-9D88-47CB-929D-CFE7298F3703}" srcOrd="5" destOrd="0" presId="urn:microsoft.com/office/officeart/2005/8/layout/default"/>
    <dgm:cxn modelId="{CEFEC948-1394-471C-B8E6-437937EAC75F}" type="presParOf" srcId="{ADADED12-DA4B-4981-A6B3-E387C8F24642}" destId="{9DC47640-5C6B-46B2-973C-8E548DED5552}"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8A3974C-475E-4F11-B7AB-DCC07A0538B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A688A39-EDEA-4C21-AF96-AEEEFED2C812}">
      <dgm:prSet phldrT="[Text]"/>
      <dgm:spPr/>
      <dgm:t>
        <a:bodyPr/>
        <a:lstStyle/>
        <a:p>
          <a:r>
            <a:rPr lang="en-GB" dirty="0"/>
            <a:t>Organise your lecture notes so easily found</a:t>
          </a:r>
        </a:p>
      </dgm:t>
    </dgm:pt>
    <dgm:pt modelId="{D8876FC7-737E-4B60-94DC-384B2359D977}" type="parTrans" cxnId="{0B4C1C6F-D75B-44E1-BC21-A1E10C9D70AE}">
      <dgm:prSet/>
      <dgm:spPr/>
      <dgm:t>
        <a:bodyPr/>
        <a:lstStyle/>
        <a:p>
          <a:endParaRPr lang="en-GB"/>
        </a:p>
      </dgm:t>
    </dgm:pt>
    <dgm:pt modelId="{7410D3AC-6B2B-4C5D-86B5-BFE018A1A649}" type="sibTrans" cxnId="{0B4C1C6F-D75B-44E1-BC21-A1E10C9D70AE}">
      <dgm:prSet/>
      <dgm:spPr/>
      <dgm:t>
        <a:bodyPr/>
        <a:lstStyle/>
        <a:p>
          <a:endParaRPr lang="en-GB"/>
        </a:p>
      </dgm:t>
    </dgm:pt>
    <dgm:pt modelId="{E9811C5D-34E4-4BDD-A11C-F1E6899B7542}">
      <dgm:prSet phldrT="[Text]"/>
      <dgm:spPr/>
      <dgm:t>
        <a:bodyPr/>
        <a:lstStyle/>
        <a:p>
          <a:r>
            <a:rPr lang="en-GB" dirty="0"/>
            <a:t>Use Keywords</a:t>
          </a:r>
        </a:p>
      </dgm:t>
    </dgm:pt>
    <dgm:pt modelId="{2B98062F-9296-45A0-83A8-DEC47DBA85F4}" type="parTrans" cxnId="{30D975F7-61F2-4DD5-B75E-CAAB7803E84C}">
      <dgm:prSet/>
      <dgm:spPr/>
      <dgm:t>
        <a:bodyPr/>
        <a:lstStyle/>
        <a:p>
          <a:endParaRPr lang="en-GB"/>
        </a:p>
      </dgm:t>
    </dgm:pt>
    <dgm:pt modelId="{1567ACA8-914D-43A2-A801-2302762232E1}" type="sibTrans" cxnId="{30D975F7-61F2-4DD5-B75E-CAAB7803E84C}">
      <dgm:prSet/>
      <dgm:spPr/>
      <dgm:t>
        <a:bodyPr/>
        <a:lstStyle/>
        <a:p>
          <a:endParaRPr lang="en-GB"/>
        </a:p>
      </dgm:t>
    </dgm:pt>
    <dgm:pt modelId="{C9786BAB-485E-4EE7-8024-1DB920881B53}">
      <dgm:prSet phldrT="[Text]"/>
      <dgm:spPr/>
      <dgm:t>
        <a:bodyPr/>
        <a:lstStyle/>
        <a:p>
          <a:r>
            <a:rPr lang="en-GB" dirty="0"/>
            <a:t>Smart Reading</a:t>
          </a:r>
        </a:p>
      </dgm:t>
    </dgm:pt>
    <dgm:pt modelId="{86985D3A-73D8-4926-89D3-0215DE49EA03}" type="parTrans" cxnId="{4B921B3A-D64A-42ED-A24E-F7CDB4E2D329}">
      <dgm:prSet/>
      <dgm:spPr/>
      <dgm:t>
        <a:bodyPr/>
        <a:lstStyle/>
        <a:p>
          <a:endParaRPr lang="en-GB"/>
        </a:p>
      </dgm:t>
    </dgm:pt>
    <dgm:pt modelId="{019E9290-DEAB-4296-9C59-42390ECB7725}" type="sibTrans" cxnId="{4B921B3A-D64A-42ED-A24E-F7CDB4E2D329}">
      <dgm:prSet/>
      <dgm:spPr/>
      <dgm:t>
        <a:bodyPr/>
        <a:lstStyle/>
        <a:p>
          <a:endParaRPr lang="en-GB"/>
        </a:p>
      </dgm:t>
    </dgm:pt>
    <dgm:pt modelId="{2B66D996-C6EB-4F3A-A4E4-02CB62FD4172}">
      <dgm:prSet phldrT="[Text]"/>
      <dgm:spPr/>
      <dgm:t>
        <a:bodyPr/>
        <a:lstStyle/>
        <a:p>
          <a:r>
            <a:rPr lang="en-GB" dirty="0"/>
            <a:t>Do your reference list as you write</a:t>
          </a:r>
        </a:p>
      </dgm:t>
    </dgm:pt>
    <dgm:pt modelId="{857DCEFB-5103-472C-8536-B9DD52B21EF9}" type="parTrans" cxnId="{1A86EBB5-91BC-445B-92BB-B02D74279796}">
      <dgm:prSet/>
      <dgm:spPr/>
      <dgm:t>
        <a:bodyPr/>
        <a:lstStyle/>
        <a:p>
          <a:endParaRPr lang="en-GB"/>
        </a:p>
      </dgm:t>
    </dgm:pt>
    <dgm:pt modelId="{91847F9F-68C1-4F1F-9FB1-9E0583344C7E}" type="sibTrans" cxnId="{1A86EBB5-91BC-445B-92BB-B02D74279796}">
      <dgm:prSet/>
      <dgm:spPr/>
      <dgm:t>
        <a:bodyPr/>
        <a:lstStyle/>
        <a:p>
          <a:endParaRPr lang="en-GB"/>
        </a:p>
      </dgm:t>
    </dgm:pt>
    <dgm:pt modelId="{5C3ED61A-02EB-47D5-AAED-DCD269738DA1}">
      <dgm:prSet phldrT="[Text]"/>
      <dgm:spPr/>
      <dgm:t>
        <a:bodyPr/>
        <a:lstStyle/>
        <a:p>
          <a:r>
            <a:rPr lang="en-GB" dirty="0"/>
            <a:t>Take advantage of word limits in essays. </a:t>
          </a:r>
        </a:p>
      </dgm:t>
    </dgm:pt>
    <dgm:pt modelId="{F40EFC49-702A-4127-9862-DB84BC1275D5}" type="parTrans" cxnId="{9706307B-E1C6-4186-BB50-445FBED7101D}">
      <dgm:prSet/>
      <dgm:spPr/>
      <dgm:t>
        <a:bodyPr/>
        <a:lstStyle/>
        <a:p>
          <a:endParaRPr lang="en-GB"/>
        </a:p>
      </dgm:t>
    </dgm:pt>
    <dgm:pt modelId="{4B92E409-B9B4-4951-9817-5D0F0F040457}" type="sibTrans" cxnId="{9706307B-E1C6-4186-BB50-445FBED7101D}">
      <dgm:prSet/>
      <dgm:spPr/>
      <dgm:t>
        <a:bodyPr/>
        <a:lstStyle/>
        <a:p>
          <a:endParaRPr lang="en-GB"/>
        </a:p>
      </dgm:t>
    </dgm:pt>
    <dgm:pt modelId="{080933F2-456C-48B7-A571-871F39AF5AEC}">
      <dgm:prSet phldrT="[Text]"/>
      <dgm:spPr/>
      <dgm:t>
        <a:bodyPr/>
        <a:lstStyle/>
        <a:p>
          <a:r>
            <a:rPr lang="en-GB" dirty="0"/>
            <a:t>Mind Mapping to Plan Assessments. </a:t>
          </a:r>
        </a:p>
      </dgm:t>
    </dgm:pt>
    <dgm:pt modelId="{D8764B1D-6978-4F9A-B348-4020235F0962}" type="parTrans" cxnId="{7E703CA0-016A-4046-9B05-52D13757587A}">
      <dgm:prSet/>
      <dgm:spPr/>
      <dgm:t>
        <a:bodyPr/>
        <a:lstStyle/>
        <a:p>
          <a:endParaRPr lang="en-GB"/>
        </a:p>
      </dgm:t>
    </dgm:pt>
    <dgm:pt modelId="{911EF4BC-760E-4E2E-8BF0-BDDDF3F1EDBC}" type="sibTrans" cxnId="{7E703CA0-016A-4046-9B05-52D13757587A}">
      <dgm:prSet/>
      <dgm:spPr/>
      <dgm:t>
        <a:bodyPr/>
        <a:lstStyle/>
        <a:p>
          <a:endParaRPr lang="en-GB"/>
        </a:p>
      </dgm:t>
    </dgm:pt>
    <dgm:pt modelId="{2152CBF2-71C4-4280-8243-0B3391327F5A}">
      <dgm:prSet phldrT="[Text]"/>
      <dgm:spPr/>
      <dgm:t>
        <a:bodyPr/>
        <a:lstStyle/>
        <a:p>
          <a:r>
            <a:rPr lang="en-GB" dirty="0"/>
            <a:t>Invest in a highlight pen. </a:t>
          </a:r>
        </a:p>
      </dgm:t>
    </dgm:pt>
    <dgm:pt modelId="{08E4484E-7130-4B27-B82E-4ED0969255E1}" type="parTrans" cxnId="{19FF31AF-3B6A-481E-9B83-BD44CDF9991F}">
      <dgm:prSet/>
      <dgm:spPr/>
      <dgm:t>
        <a:bodyPr/>
        <a:lstStyle/>
        <a:p>
          <a:endParaRPr lang="en-GB"/>
        </a:p>
      </dgm:t>
    </dgm:pt>
    <dgm:pt modelId="{31FC22A3-AA10-4957-9007-9B57AAF4CBA7}" type="sibTrans" cxnId="{19FF31AF-3B6A-481E-9B83-BD44CDF9991F}">
      <dgm:prSet/>
      <dgm:spPr/>
      <dgm:t>
        <a:bodyPr/>
        <a:lstStyle/>
        <a:p>
          <a:endParaRPr lang="en-GB"/>
        </a:p>
      </dgm:t>
    </dgm:pt>
    <dgm:pt modelId="{3424162D-D5CD-4EA9-B34F-8AC6AC8D07E4}">
      <dgm:prSet phldrT="[Text]"/>
      <dgm:spPr/>
      <dgm:t>
        <a:bodyPr/>
        <a:lstStyle/>
        <a:p>
          <a:r>
            <a:rPr lang="en-GB" dirty="0"/>
            <a:t>Digital Literacy. </a:t>
          </a:r>
        </a:p>
      </dgm:t>
    </dgm:pt>
    <dgm:pt modelId="{0E8687C3-8E33-4BCD-BDD5-B35256722E03}" type="parTrans" cxnId="{6C41CA9C-70E6-4F0A-81D3-87F80BC06CD7}">
      <dgm:prSet/>
      <dgm:spPr/>
      <dgm:t>
        <a:bodyPr/>
        <a:lstStyle/>
        <a:p>
          <a:endParaRPr lang="en-GB"/>
        </a:p>
      </dgm:t>
    </dgm:pt>
    <dgm:pt modelId="{DCC1E7DC-6C65-49D6-952D-809DC363AE15}" type="sibTrans" cxnId="{6C41CA9C-70E6-4F0A-81D3-87F80BC06CD7}">
      <dgm:prSet/>
      <dgm:spPr/>
      <dgm:t>
        <a:bodyPr/>
        <a:lstStyle/>
        <a:p>
          <a:endParaRPr lang="en-GB"/>
        </a:p>
      </dgm:t>
    </dgm:pt>
    <dgm:pt modelId="{8E2FDFA6-BC59-4AC3-AEBA-6A24D0A37D66}" type="pres">
      <dgm:prSet presAssocID="{C8A3974C-475E-4F11-B7AB-DCC07A0538BA}" presName="diagram" presStyleCnt="0">
        <dgm:presLayoutVars>
          <dgm:dir/>
          <dgm:resizeHandles val="exact"/>
        </dgm:presLayoutVars>
      </dgm:prSet>
      <dgm:spPr/>
    </dgm:pt>
    <dgm:pt modelId="{4E5C87FC-002F-4AFA-96E1-CBA1B251A4E1}" type="pres">
      <dgm:prSet presAssocID="{FA688A39-EDEA-4C21-AF96-AEEEFED2C812}" presName="node" presStyleLbl="node1" presStyleIdx="0" presStyleCnt="8">
        <dgm:presLayoutVars>
          <dgm:bulletEnabled val="1"/>
        </dgm:presLayoutVars>
      </dgm:prSet>
      <dgm:spPr/>
    </dgm:pt>
    <dgm:pt modelId="{60A9ADEB-17AA-473B-B7E6-6F61C0AA7BB8}" type="pres">
      <dgm:prSet presAssocID="{7410D3AC-6B2B-4C5D-86B5-BFE018A1A649}" presName="sibTrans" presStyleCnt="0"/>
      <dgm:spPr/>
    </dgm:pt>
    <dgm:pt modelId="{C4E9C04C-7FA3-440D-A840-32AFFFE8B7CC}" type="pres">
      <dgm:prSet presAssocID="{E9811C5D-34E4-4BDD-A11C-F1E6899B7542}" presName="node" presStyleLbl="node1" presStyleIdx="1" presStyleCnt="8">
        <dgm:presLayoutVars>
          <dgm:bulletEnabled val="1"/>
        </dgm:presLayoutVars>
      </dgm:prSet>
      <dgm:spPr/>
    </dgm:pt>
    <dgm:pt modelId="{D7CB4A39-A86F-4755-9D50-6857A1117FC4}" type="pres">
      <dgm:prSet presAssocID="{1567ACA8-914D-43A2-A801-2302762232E1}" presName="sibTrans" presStyleCnt="0"/>
      <dgm:spPr/>
    </dgm:pt>
    <dgm:pt modelId="{6CA49518-A90B-4D02-B9F0-8A8CF11CD853}" type="pres">
      <dgm:prSet presAssocID="{C9786BAB-485E-4EE7-8024-1DB920881B53}" presName="node" presStyleLbl="node1" presStyleIdx="2" presStyleCnt="8">
        <dgm:presLayoutVars>
          <dgm:bulletEnabled val="1"/>
        </dgm:presLayoutVars>
      </dgm:prSet>
      <dgm:spPr/>
    </dgm:pt>
    <dgm:pt modelId="{BC318945-09E3-40BC-8F16-39A8EA60B2C0}" type="pres">
      <dgm:prSet presAssocID="{019E9290-DEAB-4296-9C59-42390ECB7725}" presName="sibTrans" presStyleCnt="0"/>
      <dgm:spPr/>
    </dgm:pt>
    <dgm:pt modelId="{8E18F67B-6A4E-46D8-9618-9E493A05E944}" type="pres">
      <dgm:prSet presAssocID="{2B66D996-C6EB-4F3A-A4E4-02CB62FD4172}" presName="node" presStyleLbl="node1" presStyleIdx="3" presStyleCnt="8">
        <dgm:presLayoutVars>
          <dgm:bulletEnabled val="1"/>
        </dgm:presLayoutVars>
      </dgm:prSet>
      <dgm:spPr/>
    </dgm:pt>
    <dgm:pt modelId="{65CF2E19-48DE-4C0D-9E75-FEEB05C74812}" type="pres">
      <dgm:prSet presAssocID="{91847F9F-68C1-4F1F-9FB1-9E0583344C7E}" presName="sibTrans" presStyleCnt="0"/>
      <dgm:spPr/>
    </dgm:pt>
    <dgm:pt modelId="{809588D9-D96B-42EC-A0EF-5A40611F523D}" type="pres">
      <dgm:prSet presAssocID="{5C3ED61A-02EB-47D5-AAED-DCD269738DA1}" presName="node" presStyleLbl="node1" presStyleIdx="4" presStyleCnt="8">
        <dgm:presLayoutVars>
          <dgm:bulletEnabled val="1"/>
        </dgm:presLayoutVars>
      </dgm:prSet>
      <dgm:spPr/>
    </dgm:pt>
    <dgm:pt modelId="{4C6BF86E-CE6F-46EA-BEB2-F30D1ED3D886}" type="pres">
      <dgm:prSet presAssocID="{4B92E409-B9B4-4951-9817-5D0F0F040457}" presName="sibTrans" presStyleCnt="0"/>
      <dgm:spPr/>
    </dgm:pt>
    <dgm:pt modelId="{2F2D5304-D3F6-4C21-AA97-C846265C142B}" type="pres">
      <dgm:prSet presAssocID="{080933F2-456C-48B7-A571-871F39AF5AEC}" presName="node" presStyleLbl="node1" presStyleIdx="5" presStyleCnt="8">
        <dgm:presLayoutVars>
          <dgm:bulletEnabled val="1"/>
        </dgm:presLayoutVars>
      </dgm:prSet>
      <dgm:spPr/>
    </dgm:pt>
    <dgm:pt modelId="{180B1B9A-AD55-4D6F-B790-003DDD0A756E}" type="pres">
      <dgm:prSet presAssocID="{911EF4BC-760E-4E2E-8BF0-BDDDF3F1EDBC}" presName="sibTrans" presStyleCnt="0"/>
      <dgm:spPr/>
    </dgm:pt>
    <dgm:pt modelId="{36E3E214-ABAB-4604-A4B2-1414D048E1AE}" type="pres">
      <dgm:prSet presAssocID="{2152CBF2-71C4-4280-8243-0B3391327F5A}" presName="node" presStyleLbl="node1" presStyleIdx="6" presStyleCnt="8">
        <dgm:presLayoutVars>
          <dgm:bulletEnabled val="1"/>
        </dgm:presLayoutVars>
      </dgm:prSet>
      <dgm:spPr/>
    </dgm:pt>
    <dgm:pt modelId="{BFCBBA25-6858-4E81-90AB-982FDB4C6BF6}" type="pres">
      <dgm:prSet presAssocID="{31FC22A3-AA10-4957-9007-9B57AAF4CBA7}" presName="sibTrans" presStyleCnt="0"/>
      <dgm:spPr/>
    </dgm:pt>
    <dgm:pt modelId="{115FF8A2-BECF-423F-8E6A-CDA0EB79D33F}" type="pres">
      <dgm:prSet presAssocID="{3424162D-D5CD-4EA9-B34F-8AC6AC8D07E4}" presName="node" presStyleLbl="node1" presStyleIdx="7" presStyleCnt="8">
        <dgm:presLayoutVars>
          <dgm:bulletEnabled val="1"/>
        </dgm:presLayoutVars>
      </dgm:prSet>
      <dgm:spPr/>
    </dgm:pt>
  </dgm:ptLst>
  <dgm:cxnLst>
    <dgm:cxn modelId="{4B921B3A-D64A-42ED-A24E-F7CDB4E2D329}" srcId="{C8A3974C-475E-4F11-B7AB-DCC07A0538BA}" destId="{C9786BAB-485E-4EE7-8024-1DB920881B53}" srcOrd="2" destOrd="0" parTransId="{86985D3A-73D8-4926-89D3-0215DE49EA03}" sibTransId="{019E9290-DEAB-4296-9C59-42390ECB7725}"/>
    <dgm:cxn modelId="{F325C168-AE81-4AFF-99E0-E2B08122FFA9}" type="presOf" srcId="{2B66D996-C6EB-4F3A-A4E4-02CB62FD4172}" destId="{8E18F67B-6A4E-46D8-9618-9E493A05E944}" srcOrd="0" destOrd="0" presId="urn:microsoft.com/office/officeart/2005/8/layout/default"/>
    <dgm:cxn modelId="{0B4C1C6F-D75B-44E1-BC21-A1E10C9D70AE}" srcId="{C8A3974C-475E-4F11-B7AB-DCC07A0538BA}" destId="{FA688A39-EDEA-4C21-AF96-AEEEFED2C812}" srcOrd="0" destOrd="0" parTransId="{D8876FC7-737E-4B60-94DC-384B2359D977}" sibTransId="{7410D3AC-6B2B-4C5D-86B5-BFE018A1A649}"/>
    <dgm:cxn modelId="{4BDF1851-BE43-48A5-9D84-3B7B6DF4088E}" type="presOf" srcId="{2152CBF2-71C4-4280-8243-0B3391327F5A}" destId="{36E3E214-ABAB-4604-A4B2-1414D048E1AE}" srcOrd="0" destOrd="0" presId="urn:microsoft.com/office/officeart/2005/8/layout/default"/>
    <dgm:cxn modelId="{3E14C656-3C9B-4593-91B2-7DE401AFEAD8}" type="presOf" srcId="{3424162D-D5CD-4EA9-B34F-8AC6AC8D07E4}" destId="{115FF8A2-BECF-423F-8E6A-CDA0EB79D33F}" srcOrd="0" destOrd="0" presId="urn:microsoft.com/office/officeart/2005/8/layout/default"/>
    <dgm:cxn modelId="{9706307B-E1C6-4186-BB50-445FBED7101D}" srcId="{C8A3974C-475E-4F11-B7AB-DCC07A0538BA}" destId="{5C3ED61A-02EB-47D5-AAED-DCD269738DA1}" srcOrd="4" destOrd="0" parTransId="{F40EFC49-702A-4127-9862-DB84BC1275D5}" sibTransId="{4B92E409-B9B4-4951-9817-5D0F0F040457}"/>
    <dgm:cxn modelId="{7E537286-83FA-48B8-B15A-E57F6E3AE2EC}" type="presOf" srcId="{E9811C5D-34E4-4BDD-A11C-F1E6899B7542}" destId="{C4E9C04C-7FA3-440D-A840-32AFFFE8B7CC}" srcOrd="0" destOrd="0" presId="urn:microsoft.com/office/officeart/2005/8/layout/default"/>
    <dgm:cxn modelId="{8A87EB89-5DDD-473F-905C-1DBF28E043CC}" type="presOf" srcId="{C8A3974C-475E-4F11-B7AB-DCC07A0538BA}" destId="{8E2FDFA6-BC59-4AC3-AEBA-6A24D0A37D66}" srcOrd="0" destOrd="0" presId="urn:microsoft.com/office/officeart/2005/8/layout/default"/>
    <dgm:cxn modelId="{158AC790-BA1C-4FBD-87F6-4C678AD115AE}" type="presOf" srcId="{FA688A39-EDEA-4C21-AF96-AEEEFED2C812}" destId="{4E5C87FC-002F-4AFA-96E1-CBA1B251A4E1}" srcOrd="0" destOrd="0" presId="urn:microsoft.com/office/officeart/2005/8/layout/default"/>
    <dgm:cxn modelId="{6C41CA9C-70E6-4F0A-81D3-87F80BC06CD7}" srcId="{C8A3974C-475E-4F11-B7AB-DCC07A0538BA}" destId="{3424162D-D5CD-4EA9-B34F-8AC6AC8D07E4}" srcOrd="7" destOrd="0" parTransId="{0E8687C3-8E33-4BCD-BDD5-B35256722E03}" sibTransId="{DCC1E7DC-6C65-49D6-952D-809DC363AE15}"/>
    <dgm:cxn modelId="{7E703CA0-016A-4046-9B05-52D13757587A}" srcId="{C8A3974C-475E-4F11-B7AB-DCC07A0538BA}" destId="{080933F2-456C-48B7-A571-871F39AF5AEC}" srcOrd="5" destOrd="0" parTransId="{D8764B1D-6978-4F9A-B348-4020235F0962}" sibTransId="{911EF4BC-760E-4E2E-8BF0-BDDDF3F1EDBC}"/>
    <dgm:cxn modelId="{C533B9A9-3543-4D45-B7A5-83FAF2E5A7C3}" type="presOf" srcId="{C9786BAB-485E-4EE7-8024-1DB920881B53}" destId="{6CA49518-A90B-4D02-B9F0-8A8CF11CD853}" srcOrd="0" destOrd="0" presId="urn:microsoft.com/office/officeart/2005/8/layout/default"/>
    <dgm:cxn modelId="{19FF31AF-3B6A-481E-9B83-BD44CDF9991F}" srcId="{C8A3974C-475E-4F11-B7AB-DCC07A0538BA}" destId="{2152CBF2-71C4-4280-8243-0B3391327F5A}" srcOrd="6" destOrd="0" parTransId="{08E4484E-7130-4B27-B82E-4ED0969255E1}" sibTransId="{31FC22A3-AA10-4957-9007-9B57AAF4CBA7}"/>
    <dgm:cxn modelId="{1A86EBB5-91BC-445B-92BB-B02D74279796}" srcId="{C8A3974C-475E-4F11-B7AB-DCC07A0538BA}" destId="{2B66D996-C6EB-4F3A-A4E4-02CB62FD4172}" srcOrd="3" destOrd="0" parTransId="{857DCEFB-5103-472C-8536-B9DD52B21EF9}" sibTransId="{91847F9F-68C1-4F1F-9FB1-9E0583344C7E}"/>
    <dgm:cxn modelId="{F23570CD-FC70-4E2E-B0AC-281B38DED6E7}" type="presOf" srcId="{080933F2-456C-48B7-A571-871F39AF5AEC}" destId="{2F2D5304-D3F6-4C21-AA97-C846265C142B}" srcOrd="0" destOrd="0" presId="urn:microsoft.com/office/officeart/2005/8/layout/default"/>
    <dgm:cxn modelId="{5541E7F3-E104-4DDD-8AC1-E68353D982E5}" type="presOf" srcId="{5C3ED61A-02EB-47D5-AAED-DCD269738DA1}" destId="{809588D9-D96B-42EC-A0EF-5A40611F523D}" srcOrd="0" destOrd="0" presId="urn:microsoft.com/office/officeart/2005/8/layout/default"/>
    <dgm:cxn modelId="{30D975F7-61F2-4DD5-B75E-CAAB7803E84C}" srcId="{C8A3974C-475E-4F11-B7AB-DCC07A0538BA}" destId="{E9811C5D-34E4-4BDD-A11C-F1E6899B7542}" srcOrd="1" destOrd="0" parTransId="{2B98062F-9296-45A0-83A8-DEC47DBA85F4}" sibTransId="{1567ACA8-914D-43A2-A801-2302762232E1}"/>
    <dgm:cxn modelId="{1169D324-C9FF-4B0D-8D30-765B6D00A624}" type="presParOf" srcId="{8E2FDFA6-BC59-4AC3-AEBA-6A24D0A37D66}" destId="{4E5C87FC-002F-4AFA-96E1-CBA1B251A4E1}" srcOrd="0" destOrd="0" presId="urn:microsoft.com/office/officeart/2005/8/layout/default"/>
    <dgm:cxn modelId="{D798068F-0BAC-4048-8660-F7122493EECE}" type="presParOf" srcId="{8E2FDFA6-BC59-4AC3-AEBA-6A24D0A37D66}" destId="{60A9ADEB-17AA-473B-B7E6-6F61C0AA7BB8}" srcOrd="1" destOrd="0" presId="urn:microsoft.com/office/officeart/2005/8/layout/default"/>
    <dgm:cxn modelId="{E427D762-4FE7-484C-BA35-5217EE4C4343}" type="presParOf" srcId="{8E2FDFA6-BC59-4AC3-AEBA-6A24D0A37D66}" destId="{C4E9C04C-7FA3-440D-A840-32AFFFE8B7CC}" srcOrd="2" destOrd="0" presId="urn:microsoft.com/office/officeart/2005/8/layout/default"/>
    <dgm:cxn modelId="{8C79B7A1-80D5-40BC-B461-07ADB565CB32}" type="presParOf" srcId="{8E2FDFA6-BC59-4AC3-AEBA-6A24D0A37D66}" destId="{D7CB4A39-A86F-4755-9D50-6857A1117FC4}" srcOrd="3" destOrd="0" presId="urn:microsoft.com/office/officeart/2005/8/layout/default"/>
    <dgm:cxn modelId="{67055BFD-FC82-4748-94B2-3BE700AF5337}" type="presParOf" srcId="{8E2FDFA6-BC59-4AC3-AEBA-6A24D0A37D66}" destId="{6CA49518-A90B-4D02-B9F0-8A8CF11CD853}" srcOrd="4" destOrd="0" presId="urn:microsoft.com/office/officeart/2005/8/layout/default"/>
    <dgm:cxn modelId="{F9165310-F40A-49A0-A981-7E8FAB35ECB3}" type="presParOf" srcId="{8E2FDFA6-BC59-4AC3-AEBA-6A24D0A37D66}" destId="{BC318945-09E3-40BC-8F16-39A8EA60B2C0}" srcOrd="5" destOrd="0" presId="urn:microsoft.com/office/officeart/2005/8/layout/default"/>
    <dgm:cxn modelId="{D99A3066-A5D5-48A8-A114-F1E6684D3208}" type="presParOf" srcId="{8E2FDFA6-BC59-4AC3-AEBA-6A24D0A37D66}" destId="{8E18F67B-6A4E-46D8-9618-9E493A05E944}" srcOrd="6" destOrd="0" presId="urn:microsoft.com/office/officeart/2005/8/layout/default"/>
    <dgm:cxn modelId="{43546A26-4B44-45D9-B177-0DC59AEAA680}" type="presParOf" srcId="{8E2FDFA6-BC59-4AC3-AEBA-6A24D0A37D66}" destId="{65CF2E19-48DE-4C0D-9E75-FEEB05C74812}" srcOrd="7" destOrd="0" presId="urn:microsoft.com/office/officeart/2005/8/layout/default"/>
    <dgm:cxn modelId="{3126CC86-5F85-4802-A1D6-D6319AFFF53A}" type="presParOf" srcId="{8E2FDFA6-BC59-4AC3-AEBA-6A24D0A37D66}" destId="{809588D9-D96B-42EC-A0EF-5A40611F523D}" srcOrd="8" destOrd="0" presId="urn:microsoft.com/office/officeart/2005/8/layout/default"/>
    <dgm:cxn modelId="{6B4F64A8-08D9-4A41-911B-E173F149B793}" type="presParOf" srcId="{8E2FDFA6-BC59-4AC3-AEBA-6A24D0A37D66}" destId="{4C6BF86E-CE6F-46EA-BEB2-F30D1ED3D886}" srcOrd="9" destOrd="0" presId="urn:microsoft.com/office/officeart/2005/8/layout/default"/>
    <dgm:cxn modelId="{6D5E8CA9-2DD1-4B35-A172-77983BA379AE}" type="presParOf" srcId="{8E2FDFA6-BC59-4AC3-AEBA-6A24D0A37D66}" destId="{2F2D5304-D3F6-4C21-AA97-C846265C142B}" srcOrd="10" destOrd="0" presId="urn:microsoft.com/office/officeart/2005/8/layout/default"/>
    <dgm:cxn modelId="{C44E6CDD-7B73-45FE-9DC6-9FC9DD4FFE8A}" type="presParOf" srcId="{8E2FDFA6-BC59-4AC3-AEBA-6A24D0A37D66}" destId="{180B1B9A-AD55-4D6F-B790-003DDD0A756E}" srcOrd="11" destOrd="0" presId="urn:microsoft.com/office/officeart/2005/8/layout/default"/>
    <dgm:cxn modelId="{A2BA47F6-AB4D-4612-A382-B2C976342917}" type="presParOf" srcId="{8E2FDFA6-BC59-4AC3-AEBA-6A24D0A37D66}" destId="{36E3E214-ABAB-4604-A4B2-1414D048E1AE}" srcOrd="12" destOrd="0" presId="urn:microsoft.com/office/officeart/2005/8/layout/default"/>
    <dgm:cxn modelId="{D4D7A785-BCEB-490A-83DA-9162425A5D00}" type="presParOf" srcId="{8E2FDFA6-BC59-4AC3-AEBA-6A24D0A37D66}" destId="{BFCBBA25-6858-4E81-90AB-982FDB4C6BF6}" srcOrd="13" destOrd="0" presId="urn:microsoft.com/office/officeart/2005/8/layout/default"/>
    <dgm:cxn modelId="{C43DFA5A-CC58-4362-A035-D52A92284C9B}" type="presParOf" srcId="{8E2FDFA6-BC59-4AC3-AEBA-6A24D0A37D66}" destId="{115FF8A2-BECF-423F-8E6A-CDA0EB79D33F}"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9611591-2DD7-4F24-BE10-E13D62E28D7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1B5F679-7EF0-44FD-84D2-EE5E36963329}">
      <dgm:prSet phldrT="[Text]"/>
      <dgm:spPr/>
      <dgm:t>
        <a:bodyPr/>
        <a:lstStyle/>
        <a:p>
          <a:r>
            <a:rPr lang="en-GB" dirty="0"/>
            <a:t>Avoid internet procrastination – Social Media, Viral Games. </a:t>
          </a:r>
        </a:p>
      </dgm:t>
    </dgm:pt>
    <dgm:pt modelId="{15301503-A618-4614-8BAE-DB8B5E80CDA7}" type="parTrans" cxnId="{21E15C9E-90C4-4866-BEF6-C54797CE1989}">
      <dgm:prSet/>
      <dgm:spPr/>
      <dgm:t>
        <a:bodyPr/>
        <a:lstStyle/>
        <a:p>
          <a:endParaRPr lang="en-GB"/>
        </a:p>
      </dgm:t>
    </dgm:pt>
    <dgm:pt modelId="{C9F57B48-6919-4CF9-8BCE-2C1B21B9DDFE}" type="sibTrans" cxnId="{21E15C9E-90C4-4866-BEF6-C54797CE1989}">
      <dgm:prSet/>
      <dgm:spPr/>
      <dgm:t>
        <a:bodyPr/>
        <a:lstStyle/>
        <a:p>
          <a:endParaRPr lang="en-GB"/>
        </a:p>
      </dgm:t>
    </dgm:pt>
    <dgm:pt modelId="{A7515B43-628D-42E8-B275-AB706970C0A9}">
      <dgm:prSet phldrT="[Text]"/>
      <dgm:spPr/>
      <dgm:t>
        <a:bodyPr/>
        <a:lstStyle/>
        <a:p>
          <a:r>
            <a:rPr lang="en-GB" dirty="0"/>
            <a:t>Do not double up on Activities</a:t>
          </a:r>
        </a:p>
      </dgm:t>
    </dgm:pt>
    <dgm:pt modelId="{0AA14690-8E07-4A95-A03F-0D70F098378D}" type="parTrans" cxnId="{C22B25E3-D41C-490D-9B1E-F106CB7FD2AD}">
      <dgm:prSet/>
      <dgm:spPr/>
      <dgm:t>
        <a:bodyPr/>
        <a:lstStyle/>
        <a:p>
          <a:endParaRPr lang="en-GB"/>
        </a:p>
      </dgm:t>
    </dgm:pt>
    <dgm:pt modelId="{38747832-7E37-4C24-A5F0-C3D10E48463F}" type="sibTrans" cxnId="{C22B25E3-D41C-490D-9B1E-F106CB7FD2AD}">
      <dgm:prSet/>
      <dgm:spPr/>
      <dgm:t>
        <a:bodyPr/>
        <a:lstStyle/>
        <a:p>
          <a:endParaRPr lang="en-GB"/>
        </a:p>
      </dgm:t>
    </dgm:pt>
    <dgm:pt modelId="{F6C088E0-C5CD-4142-A91B-183C4DA1B0C5}">
      <dgm:prSet phldrT="[Text]"/>
      <dgm:spPr/>
      <dgm:t>
        <a:bodyPr/>
        <a:lstStyle/>
        <a:p>
          <a:r>
            <a:rPr lang="en-GB" dirty="0"/>
            <a:t>Try to get a good nights sleep. </a:t>
          </a:r>
        </a:p>
      </dgm:t>
    </dgm:pt>
    <dgm:pt modelId="{9E4D570E-8398-461B-864C-BF0AF36DDB78}" type="parTrans" cxnId="{6B0EB648-ABD1-4C35-A605-EB66D675AC25}">
      <dgm:prSet/>
      <dgm:spPr/>
      <dgm:t>
        <a:bodyPr/>
        <a:lstStyle/>
        <a:p>
          <a:endParaRPr lang="en-GB"/>
        </a:p>
      </dgm:t>
    </dgm:pt>
    <dgm:pt modelId="{11D51CB5-EFA3-4E3B-ADF8-C5A82F5C1EEA}" type="sibTrans" cxnId="{6B0EB648-ABD1-4C35-A605-EB66D675AC25}">
      <dgm:prSet/>
      <dgm:spPr/>
      <dgm:t>
        <a:bodyPr/>
        <a:lstStyle/>
        <a:p>
          <a:endParaRPr lang="en-GB"/>
        </a:p>
      </dgm:t>
    </dgm:pt>
    <dgm:pt modelId="{814BC27E-9596-4031-A1A9-C247FF81055A}">
      <dgm:prSet phldrT="[Text]"/>
      <dgm:spPr/>
      <dgm:t>
        <a:bodyPr/>
        <a:lstStyle/>
        <a:p>
          <a:r>
            <a:rPr lang="en-GB" dirty="0"/>
            <a:t>Set aside time each week for leisure activities</a:t>
          </a:r>
        </a:p>
      </dgm:t>
    </dgm:pt>
    <dgm:pt modelId="{FAD4898B-A0CA-4ED4-A811-48581CA741C7}" type="parTrans" cxnId="{03396CD6-B7BD-41A2-A24A-958A36796BA3}">
      <dgm:prSet/>
      <dgm:spPr/>
      <dgm:t>
        <a:bodyPr/>
        <a:lstStyle/>
        <a:p>
          <a:endParaRPr lang="en-GB"/>
        </a:p>
      </dgm:t>
    </dgm:pt>
    <dgm:pt modelId="{D34AFDE4-E49D-4DE5-B85C-9D0B792BF7FE}" type="sibTrans" cxnId="{03396CD6-B7BD-41A2-A24A-958A36796BA3}">
      <dgm:prSet/>
      <dgm:spPr/>
      <dgm:t>
        <a:bodyPr/>
        <a:lstStyle/>
        <a:p>
          <a:endParaRPr lang="en-GB"/>
        </a:p>
      </dgm:t>
    </dgm:pt>
    <dgm:pt modelId="{6E869841-1A3D-4FFF-9FC8-DD2F1D1815FF}">
      <dgm:prSet/>
      <dgm:spPr/>
      <dgm:t>
        <a:bodyPr/>
        <a:lstStyle/>
        <a:p>
          <a:r>
            <a:rPr lang="en-GB" dirty="0"/>
            <a:t>Throw out piles of paper that you have no use for</a:t>
          </a:r>
        </a:p>
      </dgm:t>
    </dgm:pt>
    <dgm:pt modelId="{FB78596B-0A92-4A64-8994-BC7E1A7C59F3}" type="parTrans" cxnId="{AB370102-760E-4823-B4A0-8D0F5AEB8E28}">
      <dgm:prSet/>
      <dgm:spPr/>
      <dgm:t>
        <a:bodyPr/>
        <a:lstStyle/>
        <a:p>
          <a:endParaRPr lang="en-GB"/>
        </a:p>
      </dgm:t>
    </dgm:pt>
    <dgm:pt modelId="{3A348B8F-F6A7-44C5-8DDC-E37B546355C2}" type="sibTrans" cxnId="{AB370102-760E-4823-B4A0-8D0F5AEB8E28}">
      <dgm:prSet/>
      <dgm:spPr/>
      <dgm:t>
        <a:bodyPr/>
        <a:lstStyle/>
        <a:p>
          <a:endParaRPr lang="en-GB"/>
        </a:p>
      </dgm:t>
    </dgm:pt>
    <dgm:pt modelId="{DBC33085-7334-4170-8A7C-7BAD8C0094A4}">
      <dgm:prSet/>
      <dgm:spPr/>
      <dgm:t>
        <a:bodyPr/>
        <a:lstStyle/>
        <a:p>
          <a:r>
            <a:rPr lang="en-GB" dirty="0"/>
            <a:t>Rewards</a:t>
          </a:r>
        </a:p>
      </dgm:t>
    </dgm:pt>
    <dgm:pt modelId="{EA0E09E6-CB38-492E-BDEC-F5301027AFFA}" type="parTrans" cxnId="{7178E26D-1A55-48B9-A5A1-9EB97BF1AA3B}">
      <dgm:prSet/>
      <dgm:spPr/>
      <dgm:t>
        <a:bodyPr/>
        <a:lstStyle/>
        <a:p>
          <a:endParaRPr lang="en-GB"/>
        </a:p>
      </dgm:t>
    </dgm:pt>
    <dgm:pt modelId="{EBE097FA-37D7-4FBD-BA85-CFCEDE851151}" type="sibTrans" cxnId="{7178E26D-1A55-48B9-A5A1-9EB97BF1AA3B}">
      <dgm:prSet/>
      <dgm:spPr/>
      <dgm:t>
        <a:bodyPr/>
        <a:lstStyle/>
        <a:p>
          <a:endParaRPr lang="en-GB"/>
        </a:p>
      </dgm:t>
    </dgm:pt>
    <dgm:pt modelId="{61C73597-7C95-4A80-B22F-723A91D8BCE6}" type="pres">
      <dgm:prSet presAssocID="{59611591-2DD7-4F24-BE10-E13D62E28D77}" presName="diagram" presStyleCnt="0">
        <dgm:presLayoutVars>
          <dgm:dir/>
          <dgm:resizeHandles val="exact"/>
        </dgm:presLayoutVars>
      </dgm:prSet>
      <dgm:spPr/>
    </dgm:pt>
    <dgm:pt modelId="{33654047-EAE6-41CE-85BD-2F0FEE5D5985}" type="pres">
      <dgm:prSet presAssocID="{71B5F679-7EF0-44FD-84D2-EE5E36963329}" presName="node" presStyleLbl="node1" presStyleIdx="0" presStyleCnt="6">
        <dgm:presLayoutVars>
          <dgm:bulletEnabled val="1"/>
        </dgm:presLayoutVars>
      </dgm:prSet>
      <dgm:spPr/>
    </dgm:pt>
    <dgm:pt modelId="{51CEE4A1-701B-404F-95C8-857ECC01C1B0}" type="pres">
      <dgm:prSet presAssocID="{C9F57B48-6919-4CF9-8BCE-2C1B21B9DDFE}" presName="sibTrans" presStyleCnt="0"/>
      <dgm:spPr/>
    </dgm:pt>
    <dgm:pt modelId="{FB76265A-5EE2-4A47-9036-62EB3DCC8946}" type="pres">
      <dgm:prSet presAssocID="{A7515B43-628D-42E8-B275-AB706970C0A9}" presName="node" presStyleLbl="node1" presStyleIdx="1" presStyleCnt="6">
        <dgm:presLayoutVars>
          <dgm:bulletEnabled val="1"/>
        </dgm:presLayoutVars>
      </dgm:prSet>
      <dgm:spPr/>
    </dgm:pt>
    <dgm:pt modelId="{484B6DD2-6E6B-435E-96A9-B19723EC79F5}" type="pres">
      <dgm:prSet presAssocID="{38747832-7E37-4C24-A5F0-C3D10E48463F}" presName="sibTrans" presStyleCnt="0"/>
      <dgm:spPr/>
    </dgm:pt>
    <dgm:pt modelId="{25D94BCA-2AE9-4013-862C-B08C5947F80B}" type="pres">
      <dgm:prSet presAssocID="{F6C088E0-C5CD-4142-A91B-183C4DA1B0C5}" presName="node" presStyleLbl="node1" presStyleIdx="2" presStyleCnt="6">
        <dgm:presLayoutVars>
          <dgm:bulletEnabled val="1"/>
        </dgm:presLayoutVars>
      </dgm:prSet>
      <dgm:spPr/>
    </dgm:pt>
    <dgm:pt modelId="{A99466A4-A3D4-41C0-8181-4DF2D7BC8F5A}" type="pres">
      <dgm:prSet presAssocID="{11D51CB5-EFA3-4E3B-ADF8-C5A82F5C1EEA}" presName="sibTrans" presStyleCnt="0"/>
      <dgm:spPr/>
    </dgm:pt>
    <dgm:pt modelId="{BC512287-2C23-47B5-95BC-45D81B1A2991}" type="pres">
      <dgm:prSet presAssocID="{814BC27E-9596-4031-A1A9-C247FF81055A}" presName="node" presStyleLbl="node1" presStyleIdx="3" presStyleCnt="6">
        <dgm:presLayoutVars>
          <dgm:bulletEnabled val="1"/>
        </dgm:presLayoutVars>
      </dgm:prSet>
      <dgm:spPr/>
    </dgm:pt>
    <dgm:pt modelId="{1D629BDE-664F-4E90-BD41-AC4E6179D131}" type="pres">
      <dgm:prSet presAssocID="{D34AFDE4-E49D-4DE5-B85C-9D0B792BF7FE}" presName="sibTrans" presStyleCnt="0"/>
      <dgm:spPr/>
    </dgm:pt>
    <dgm:pt modelId="{8E486AB6-09D5-447A-8F30-F08950BCDC1B}" type="pres">
      <dgm:prSet presAssocID="{6E869841-1A3D-4FFF-9FC8-DD2F1D1815FF}" presName="node" presStyleLbl="node1" presStyleIdx="4" presStyleCnt="6">
        <dgm:presLayoutVars>
          <dgm:bulletEnabled val="1"/>
        </dgm:presLayoutVars>
      </dgm:prSet>
      <dgm:spPr/>
    </dgm:pt>
    <dgm:pt modelId="{594965C7-C7A7-4415-828B-ACC4DF179DA6}" type="pres">
      <dgm:prSet presAssocID="{3A348B8F-F6A7-44C5-8DDC-E37B546355C2}" presName="sibTrans" presStyleCnt="0"/>
      <dgm:spPr/>
    </dgm:pt>
    <dgm:pt modelId="{4BD03E6D-A5D9-4AA8-9B9F-04AB1DED958F}" type="pres">
      <dgm:prSet presAssocID="{DBC33085-7334-4170-8A7C-7BAD8C0094A4}" presName="node" presStyleLbl="node1" presStyleIdx="5" presStyleCnt="6">
        <dgm:presLayoutVars>
          <dgm:bulletEnabled val="1"/>
        </dgm:presLayoutVars>
      </dgm:prSet>
      <dgm:spPr/>
    </dgm:pt>
  </dgm:ptLst>
  <dgm:cxnLst>
    <dgm:cxn modelId="{AB370102-760E-4823-B4A0-8D0F5AEB8E28}" srcId="{59611591-2DD7-4F24-BE10-E13D62E28D77}" destId="{6E869841-1A3D-4FFF-9FC8-DD2F1D1815FF}" srcOrd="4" destOrd="0" parTransId="{FB78596B-0A92-4A64-8994-BC7E1A7C59F3}" sibTransId="{3A348B8F-F6A7-44C5-8DDC-E37B546355C2}"/>
    <dgm:cxn modelId="{6B0EB648-ABD1-4C35-A605-EB66D675AC25}" srcId="{59611591-2DD7-4F24-BE10-E13D62E28D77}" destId="{F6C088E0-C5CD-4142-A91B-183C4DA1B0C5}" srcOrd="2" destOrd="0" parTransId="{9E4D570E-8398-461B-864C-BF0AF36DDB78}" sibTransId="{11D51CB5-EFA3-4E3B-ADF8-C5A82F5C1EEA}"/>
    <dgm:cxn modelId="{7178E26D-1A55-48B9-A5A1-9EB97BF1AA3B}" srcId="{59611591-2DD7-4F24-BE10-E13D62E28D77}" destId="{DBC33085-7334-4170-8A7C-7BAD8C0094A4}" srcOrd="5" destOrd="0" parTransId="{EA0E09E6-CB38-492E-BDEC-F5301027AFFA}" sibTransId="{EBE097FA-37D7-4FBD-BA85-CFCEDE851151}"/>
    <dgm:cxn modelId="{BCCBAB6F-A8EE-4A63-9A48-DBE622D53B7F}" type="presOf" srcId="{59611591-2DD7-4F24-BE10-E13D62E28D77}" destId="{61C73597-7C95-4A80-B22F-723A91D8BCE6}" srcOrd="0" destOrd="0" presId="urn:microsoft.com/office/officeart/2005/8/layout/default"/>
    <dgm:cxn modelId="{5428A459-49D3-49FC-A3A7-ED0376463638}" type="presOf" srcId="{71B5F679-7EF0-44FD-84D2-EE5E36963329}" destId="{33654047-EAE6-41CE-85BD-2F0FEE5D5985}" srcOrd="0" destOrd="0" presId="urn:microsoft.com/office/officeart/2005/8/layout/default"/>
    <dgm:cxn modelId="{21E15C9E-90C4-4866-BEF6-C54797CE1989}" srcId="{59611591-2DD7-4F24-BE10-E13D62E28D77}" destId="{71B5F679-7EF0-44FD-84D2-EE5E36963329}" srcOrd="0" destOrd="0" parTransId="{15301503-A618-4614-8BAE-DB8B5E80CDA7}" sibTransId="{C9F57B48-6919-4CF9-8BCE-2C1B21B9DDFE}"/>
    <dgm:cxn modelId="{656F99C9-11C3-4CB5-BCA9-0C83286DF2FE}" type="presOf" srcId="{A7515B43-628D-42E8-B275-AB706970C0A9}" destId="{FB76265A-5EE2-4A47-9036-62EB3DCC8946}" srcOrd="0" destOrd="0" presId="urn:microsoft.com/office/officeart/2005/8/layout/default"/>
    <dgm:cxn modelId="{42A790D4-E06F-40DE-AB79-402075BE3710}" type="presOf" srcId="{F6C088E0-C5CD-4142-A91B-183C4DA1B0C5}" destId="{25D94BCA-2AE9-4013-862C-B08C5947F80B}" srcOrd="0" destOrd="0" presId="urn:microsoft.com/office/officeart/2005/8/layout/default"/>
    <dgm:cxn modelId="{03396CD6-B7BD-41A2-A24A-958A36796BA3}" srcId="{59611591-2DD7-4F24-BE10-E13D62E28D77}" destId="{814BC27E-9596-4031-A1A9-C247FF81055A}" srcOrd="3" destOrd="0" parTransId="{FAD4898B-A0CA-4ED4-A811-48581CA741C7}" sibTransId="{D34AFDE4-E49D-4DE5-B85C-9D0B792BF7FE}"/>
    <dgm:cxn modelId="{48808FD8-6A64-4EFF-9F3C-25B47E7027A3}" type="presOf" srcId="{814BC27E-9596-4031-A1A9-C247FF81055A}" destId="{BC512287-2C23-47B5-95BC-45D81B1A2991}" srcOrd="0" destOrd="0" presId="urn:microsoft.com/office/officeart/2005/8/layout/default"/>
    <dgm:cxn modelId="{C22B25E3-D41C-490D-9B1E-F106CB7FD2AD}" srcId="{59611591-2DD7-4F24-BE10-E13D62E28D77}" destId="{A7515B43-628D-42E8-B275-AB706970C0A9}" srcOrd="1" destOrd="0" parTransId="{0AA14690-8E07-4A95-A03F-0D70F098378D}" sibTransId="{38747832-7E37-4C24-A5F0-C3D10E48463F}"/>
    <dgm:cxn modelId="{5122A0E3-AD1C-46A5-B758-CB7FC602CDA9}" type="presOf" srcId="{6E869841-1A3D-4FFF-9FC8-DD2F1D1815FF}" destId="{8E486AB6-09D5-447A-8F30-F08950BCDC1B}" srcOrd="0" destOrd="0" presId="urn:microsoft.com/office/officeart/2005/8/layout/default"/>
    <dgm:cxn modelId="{BBCB6FF5-FEAD-44E9-BD31-F2A21CFC428C}" type="presOf" srcId="{DBC33085-7334-4170-8A7C-7BAD8C0094A4}" destId="{4BD03E6D-A5D9-4AA8-9B9F-04AB1DED958F}" srcOrd="0" destOrd="0" presId="urn:microsoft.com/office/officeart/2005/8/layout/default"/>
    <dgm:cxn modelId="{95B2217D-8E54-4074-AA77-544FBC454E08}" type="presParOf" srcId="{61C73597-7C95-4A80-B22F-723A91D8BCE6}" destId="{33654047-EAE6-41CE-85BD-2F0FEE5D5985}" srcOrd="0" destOrd="0" presId="urn:microsoft.com/office/officeart/2005/8/layout/default"/>
    <dgm:cxn modelId="{FCC50372-4177-4050-924F-011440E82F5D}" type="presParOf" srcId="{61C73597-7C95-4A80-B22F-723A91D8BCE6}" destId="{51CEE4A1-701B-404F-95C8-857ECC01C1B0}" srcOrd="1" destOrd="0" presId="urn:microsoft.com/office/officeart/2005/8/layout/default"/>
    <dgm:cxn modelId="{DBB2CA09-0CFE-4B2C-B718-FFE7A8277EAC}" type="presParOf" srcId="{61C73597-7C95-4A80-B22F-723A91D8BCE6}" destId="{FB76265A-5EE2-4A47-9036-62EB3DCC8946}" srcOrd="2" destOrd="0" presId="urn:microsoft.com/office/officeart/2005/8/layout/default"/>
    <dgm:cxn modelId="{2C34B36D-A4D6-4827-9671-80BEFC979291}" type="presParOf" srcId="{61C73597-7C95-4A80-B22F-723A91D8BCE6}" destId="{484B6DD2-6E6B-435E-96A9-B19723EC79F5}" srcOrd="3" destOrd="0" presId="urn:microsoft.com/office/officeart/2005/8/layout/default"/>
    <dgm:cxn modelId="{B5EC646A-FDEF-4B8B-A48A-3BFACA880F5D}" type="presParOf" srcId="{61C73597-7C95-4A80-B22F-723A91D8BCE6}" destId="{25D94BCA-2AE9-4013-862C-B08C5947F80B}" srcOrd="4" destOrd="0" presId="urn:microsoft.com/office/officeart/2005/8/layout/default"/>
    <dgm:cxn modelId="{FEE4A6AA-047D-4A65-BD14-2E15E02F6B16}" type="presParOf" srcId="{61C73597-7C95-4A80-B22F-723A91D8BCE6}" destId="{A99466A4-A3D4-41C0-8181-4DF2D7BC8F5A}" srcOrd="5" destOrd="0" presId="urn:microsoft.com/office/officeart/2005/8/layout/default"/>
    <dgm:cxn modelId="{2BC8371B-CDBC-4D06-82A2-1C1B14B36068}" type="presParOf" srcId="{61C73597-7C95-4A80-B22F-723A91D8BCE6}" destId="{BC512287-2C23-47B5-95BC-45D81B1A2991}" srcOrd="6" destOrd="0" presId="urn:microsoft.com/office/officeart/2005/8/layout/default"/>
    <dgm:cxn modelId="{9C59CCBC-F16B-408F-9870-F1495942AFA2}" type="presParOf" srcId="{61C73597-7C95-4A80-B22F-723A91D8BCE6}" destId="{1D629BDE-664F-4E90-BD41-AC4E6179D131}" srcOrd="7" destOrd="0" presId="urn:microsoft.com/office/officeart/2005/8/layout/default"/>
    <dgm:cxn modelId="{75F0AF7F-8163-4577-8593-BE9A1A367D0D}" type="presParOf" srcId="{61C73597-7C95-4A80-B22F-723A91D8BCE6}" destId="{8E486AB6-09D5-447A-8F30-F08950BCDC1B}" srcOrd="8" destOrd="0" presId="urn:microsoft.com/office/officeart/2005/8/layout/default"/>
    <dgm:cxn modelId="{29448E3F-87C5-4D28-975B-E67EAECCD9E0}" type="presParOf" srcId="{61C73597-7C95-4A80-B22F-723A91D8BCE6}" destId="{594965C7-C7A7-4415-828B-ACC4DF179DA6}" srcOrd="9" destOrd="0" presId="urn:microsoft.com/office/officeart/2005/8/layout/default"/>
    <dgm:cxn modelId="{288CF8B7-F181-45BB-9A4E-9198EBDB48CD}" type="presParOf" srcId="{61C73597-7C95-4A80-B22F-723A91D8BCE6}" destId="{4BD03E6D-A5D9-4AA8-9B9F-04AB1DED958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43FD24F-932C-4E48-9C5B-516F37FD39D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41F73C1-B970-455F-9859-BF08F1B67A01}">
      <dgm:prSet phldrT="[Text]"/>
      <dgm:spPr/>
      <dgm:t>
        <a:bodyPr/>
        <a:lstStyle/>
        <a:p>
          <a:r>
            <a:rPr lang="en-GB" dirty="0"/>
            <a:t>Avoiding priority tasks by spending time on more enjoyable or less stressful activities </a:t>
          </a:r>
        </a:p>
      </dgm:t>
    </dgm:pt>
    <dgm:pt modelId="{E716C629-50C9-44FA-8DE1-EE7B9F028715}" type="parTrans" cxnId="{178C9087-659B-4A26-9384-7A36EFB96726}">
      <dgm:prSet/>
      <dgm:spPr/>
      <dgm:t>
        <a:bodyPr/>
        <a:lstStyle/>
        <a:p>
          <a:endParaRPr lang="en-GB"/>
        </a:p>
      </dgm:t>
    </dgm:pt>
    <dgm:pt modelId="{0E113E3D-6E6F-44E6-B137-E77AA2C96D5E}" type="sibTrans" cxnId="{178C9087-659B-4A26-9384-7A36EFB96726}">
      <dgm:prSet/>
      <dgm:spPr/>
      <dgm:t>
        <a:bodyPr/>
        <a:lstStyle/>
        <a:p>
          <a:endParaRPr lang="en-GB"/>
        </a:p>
      </dgm:t>
    </dgm:pt>
    <dgm:pt modelId="{247B633F-ED14-47D5-ADC9-F6A038529B64}">
      <dgm:prSet phldrT="[Text]"/>
      <dgm:spPr/>
      <dgm:t>
        <a:bodyPr/>
        <a:lstStyle/>
        <a:p>
          <a:r>
            <a:rPr lang="en-GB" dirty="0"/>
            <a:t>Allow too many interruptions</a:t>
          </a:r>
        </a:p>
      </dgm:t>
    </dgm:pt>
    <dgm:pt modelId="{E866BEB2-B97C-4A57-9013-A525C56A2E17}" type="parTrans" cxnId="{76C1BE48-C5A3-4100-947A-71BD749B4E7E}">
      <dgm:prSet/>
      <dgm:spPr/>
      <dgm:t>
        <a:bodyPr/>
        <a:lstStyle/>
        <a:p>
          <a:endParaRPr lang="en-GB"/>
        </a:p>
      </dgm:t>
    </dgm:pt>
    <dgm:pt modelId="{29858975-8DB7-4076-BE40-5A1723D9779F}" type="sibTrans" cxnId="{76C1BE48-C5A3-4100-947A-71BD749B4E7E}">
      <dgm:prSet/>
      <dgm:spPr/>
      <dgm:t>
        <a:bodyPr/>
        <a:lstStyle/>
        <a:p>
          <a:endParaRPr lang="en-GB"/>
        </a:p>
      </dgm:t>
    </dgm:pt>
    <dgm:pt modelId="{D6715E3C-DBA3-4171-9A42-5167B15460F6}">
      <dgm:prSet/>
      <dgm:spPr/>
      <dgm:t>
        <a:bodyPr/>
        <a:lstStyle/>
        <a:p>
          <a:r>
            <a:rPr lang="en-GB" dirty="0"/>
            <a:t>The inability to say ‘no’ to people</a:t>
          </a:r>
        </a:p>
      </dgm:t>
    </dgm:pt>
    <dgm:pt modelId="{276A5F76-9E00-4289-9C5A-D152DF296246}" type="parTrans" cxnId="{9B6A210D-E368-4CED-A9FC-527CA9AC94B5}">
      <dgm:prSet/>
      <dgm:spPr/>
      <dgm:t>
        <a:bodyPr/>
        <a:lstStyle/>
        <a:p>
          <a:endParaRPr lang="en-GB"/>
        </a:p>
      </dgm:t>
    </dgm:pt>
    <dgm:pt modelId="{BF37DFBC-B34D-4D59-9684-C1B7232B38E9}" type="sibTrans" cxnId="{9B6A210D-E368-4CED-A9FC-527CA9AC94B5}">
      <dgm:prSet/>
      <dgm:spPr/>
      <dgm:t>
        <a:bodyPr/>
        <a:lstStyle/>
        <a:p>
          <a:endParaRPr lang="en-GB"/>
        </a:p>
      </dgm:t>
    </dgm:pt>
    <dgm:pt modelId="{23C55D1E-092E-48D7-851A-3BAA5F40A7B5}">
      <dgm:prSet/>
      <dgm:spPr/>
      <dgm:t>
        <a:bodyPr/>
        <a:lstStyle/>
        <a:p>
          <a:r>
            <a:rPr lang="en-GB" dirty="0"/>
            <a:t>Underestimating the length of time a certain task will take</a:t>
          </a:r>
        </a:p>
      </dgm:t>
    </dgm:pt>
    <dgm:pt modelId="{6D9955EC-B502-468D-8FD9-62118F97F6A1}" type="parTrans" cxnId="{0675C26C-0FFD-42E0-8EC6-C0DAE2E1CF72}">
      <dgm:prSet/>
      <dgm:spPr/>
      <dgm:t>
        <a:bodyPr/>
        <a:lstStyle/>
        <a:p>
          <a:endParaRPr lang="en-GB"/>
        </a:p>
      </dgm:t>
    </dgm:pt>
    <dgm:pt modelId="{164F38CF-2A2B-4A4E-8B48-589437D6DAB9}" type="sibTrans" cxnId="{0675C26C-0FFD-42E0-8EC6-C0DAE2E1CF72}">
      <dgm:prSet/>
      <dgm:spPr/>
      <dgm:t>
        <a:bodyPr/>
        <a:lstStyle/>
        <a:p>
          <a:endParaRPr lang="en-GB"/>
        </a:p>
      </dgm:t>
    </dgm:pt>
    <dgm:pt modelId="{A7F3940F-5631-4468-B8B8-9D9D7BD2F130}">
      <dgm:prSet/>
      <dgm:spPr/>
      <dgm:t>
        <a:bodyPr/>
        <a:lstStyle/>
        <a:p>
          <a:r>
            <a:rPr lang="en-GB" dirty="0"/>
            <a:t>Not delegating or asking others for help</a:t>
          </a:r>
        </a:p>
      </dgm:t>
    </dgm:pt>
    <dgm:pt modelId="{D6218456-BBB8-42F3-9BBC-BB1E858698D0}" type="parTrans" cxnId="{AF8E9545-71C7-4164-B337-1B7F4198888C}">
      <dgm:prSet/>
      <dgm:spPr/>
      <dgm:t>
        <a:bodyPr/>
        <a:lstStyle/>
        <a:p>
          <a:endParaRPr lang="en-GB"/>
        </a:p>
      </dgm:t>
    </dgm:pt>
    <dgm:pt modelId="{DF58ED85-A57E-49ED-83F8-653F517AE7FA}" type="sibTrans" cxnId="{AF8E9545-71C7-4164-B337-1B7F4198888C}">
      <dgm:prSet/>
      <dgm:spPr/>
      <dgm:t>
        <a:bodyPr/>
        <a:lstStyle/>
        <a:p>
          <a:endParaRPr lang="en-GB"/>
        </a:p>
      </dgm:t>
    </dgm:pt>
    <dgm:pt modelId="{BFE6FE01-FD9C-49EB-A9A9-E64B305FA733}">
      <dgm:prSet/>
      <dgm:spPr/>
      <dgm:t>
        <a:bodyPr/>
        <a:lstStyle/>
        <a:p>
          <a:r>
            <a:rPr lang="en-GB" dirty="0"/>
            <a:t>Not knowing what works for you </a:t>
          </a:r>
        </a:p>
      </dgm:t>
    </dgm:pt>
    <dgm:pt modelId="{9605840C-03D4-4788-B223-F38C1BDE1086}" type="parTrans" cxnId="{84D77F87-0FAB-4D36-AD2C-ACBC315B6B85}">
      <dgm:prSet/>
      <dgm:spPr/>
      <dgm:t>
        <a:bodyPr/>
        <a:lstStyle/>
        <a:p>
          <a:endParaRPr lang="en-GB"/>
        </a:p>
      </dgm:t>
    </dgm:pt>
    <dgm:pt modelId="{F302C450-B619-4EBF-BE26-D13DB2C5A150}" type="sibTrans" cxnId="{84D77F87-0FAB-4D36-AD2C-ACBC315B6B85}">
      <dgm:prSet/>
      <dgm:spPr/>
      <dgm:t>
        <a:bodyPr/>
        <a:lstStyle/>
        <a:p>
          <a:endParaRPr lang="en-GB"/>
        </a:p>
      </dgm:t>
    </dgm:pt>
    <dgm:pt modelId="{338DF366-FD48-49BA-8C02-3D39433C05CB}" type="pres">
      <dgm:prSet presAssocID="{143FD24F-932C-4E48-9C5B-516F37FD39DC}" presName="diagram" presStyleCnt="0">
        <dgm:presLayoutVars>
          <dgm:dir/>
          <dgm:resizeHandles val="exact"/>
        </dgm:presLayoutVars>
      </dgm:prSet>
      <dgm:spPr/>
    </dgm:pt>
    <dgm:pt modelId="{6B1818B8-7567-4693-8963-A27B79D0E8DD}" type="pres">
      <dgm:prSet presAssocID="{341F73C1-B970-455F-9859-BF08F1B67A01}" presName="node" presStyleLbl="node1" presStyleIdx="0" presStyleCnt="6">
        <dgm:presLayoutVars>
          <dgm:bulletEnabled val="1"/>
        </dgm:presLayoutVars>
      </dgm:prSet>
      <dgm:spPr/>
    </dgm:pt>
    <dgm:pt modelId="{BC16A111-E56D-484D-95C0-863ADEC9A178}" type="pres">
      <dgm:prSet presAssocID="{0E113E3D-6E6F-44E6-B137-E77AA2C96D5E}" presName="sibTrans" presStyleCnt="0"/>
      <dgm:spPr/>
    </dgm:pt>
    <dgm:pt modelId="{5AC32339-25D2-4C12-A093-1EB966B86159}" type="pres">
      <dgm:prSet presAssocID="{247B633F-ED14-47D5-ADC9-F6A038529B64}" presName="node" presStyleLbl="node1" presStyleIdx="1" presStyleCnt="6">
        <dgm:presLayoutVars>
          <dgm:bulletEnabled val="1"/>
        </dgm:presLayoutVars>
      </dgm:prSet>
      <dgm:spPr/>
    </dgm:pt>
    <dgm:pt modelId="{F5E251BA-8542-414F-8F26-FD9FC167FB31}" type="pres">
      <dgm:prSet presAssocID="{29858975-8DB7-4076-BE40-5A1723D9779F}" presName="sibTrans" presStyleCnt="0"/>
      <dgm:spPr/>
    </dgm:pt>
    <dgm:pt modelId="{93E023AD-D615-4D9A-BC15-58E25FAEBCE4}" type="pres">
      <dgm:prSet presAssocID="{D6715E3C-DBA3-4171-9A42-5167B15460F6}" presName="node" presStyleLbl="node1" presStyleIdx="2" presStyleCnt="6">
        <dgm:presLayoutVars>
          <dgm:bulletEnabled val="1"/>
        </dgm:presLayoutVars>
      </dgm:prSet>
      <dgm:spPr/>
    </dgm:pt>
    <dgm:pt modelId="{E1857E8C-07AA-44B6-BC6B-F62A75D6EEC8}" type="pres">
      <dgm:prSet presAssocID="{BF37DFBC-B34D-4D59-9684-C1B7232B38E9}" presName="sibTrans" presStyleCnt="0"/>
      <dgm:spPr/>
    </dgm:pt>
    <dgm:pt modelId="{844265F1-0DA5-4178-817F-86802571EAB8}" type="pres">
      <dgm:prSet presAssocID="{23C55D1E-092E-48D7-851A-3BAA5F40A7B5}" presName="node" presStyleLbl="node1" presStyleIdx="3" presStyleCnt="6">
        <dgm:presLayoutVars>
          <dgm:bulletEnabled val="1"/>
        </dgm:presLayoutVars>
      </dgm:prSet>
      <dgm:spPr/>
    </dgm:pt>
    <dgm:pt modelId="{05028C07-233E-44FC-A9BA-068DEBE77202}" type="pres">
      <dgm:prSet presAssocID="{164F38CF-2A2B-4A4E-8B48-589437D6DAB9}" presName="sibTrans" presStyleCnt="0"/>
      <dgm:spPr/>
    </dgm:pt>
    <dgm:pt modelId="{31331614-43B9-4DD7-91EA-573EBF18502E}" type="pres">
      <dgm:prSet presAssocID="{A7F3940F-5631-4468-B8B8-9D9D7BD2F130}" presName="node" presStyleLbl="node1" presStyleIdx="4" presStyleCnt="6">
        <dgm:presLayoutVars>
          <dgm:bulletEnabled val="1"/>
        </dgm:presLayoutVars>
      </dgm:prSet>
      <dgm:spPr/>
    </dgm:pt>
    <dgm:pt modelId="{5AE186E8-0DBE-4C88-9C77-485E759E71A6}" type="pres">
      <dgm:prSet presAssocID="{DF58ED85-A57E-49ED-83F8-653F517AE7FA}" presName="sibTrans" presStyleCnt="0"/>
      <dgm:spPr/>
    </dgm:pt>
    <dgm:pt modelId="{3F3887EA-655E-4E74-9751-569B28C853DB}" type="pres">
      <dgm:prSet presAssocID="{BFE6FE01-FD9C-49EB-A9A9-E64B305FA733}" presName="node" presStyleLbl="node1" presStyleIdx="5" presStyleCnt="6">
        <dgm:presLayoutVars>
          <dgm:bulletEnabled val="1"/>
        </dgm:presLayoutVars>
      </dgm:prSet>
      <dgm:spPr/>
    </dgm:pt>
  </dgm:ptLst>
  <dgm:cxnLst>
    <dgm:cxn modelId="{35C23801-5C02-4FD9-895B-6E4DF5DD25FD}" type="presOf" srcId="{BFE6FE01-FD9C-49EB-A9A9-E64B305FA733}" destId="{3F3887EA-655E-4E74-9751-569B28C853DB}" srcOrd="0" destOrd="0" presId="urn:microsoft.com/office/officeart/2005/8/layout/default"/>
    <dgm:cxn modelId="{9B6A210D-E368-4CED-A9FC-527CA9AC94B5}" srcId="{143FD24F-932C-4E48-9C5B-516F37FD39DC}" destId="{D6715E3C-DBA3-4171-9A42-5167B15460F6}" srcOrd="2" destOrd="0" parTransId="{276A5F76-9E00-4289-9C5A-D152DF296246}" sibTransId="{BF37DFBC-B34D-4D59-9684-C1B7232B38E9}"/>
    <dgm:cxn modelId="{1E86481E-A357-4D54-BFED-3B258C60F56D}" type="presOf" srcId="{341F73C1-B970-455F-9859-BF08F1B67A01}" destId="{6B1818B8-7567-4693-8963-A27B79D0E8DD}" srcOrd="0" destOrd="0" presId="urn:microsoft.com/office/officeart/2005/8/layout/default"/>
    <dgm:cxn modelId="{AF8E9545-71C7-4164-B337-1B7F4198888C}" srcId="{143FD24F-932C-4E48-9C5B-516F37FD39DC}" destId="{A7F3940F-5631-4468-B8B8-9D9D7BD2F130}" srcOrd="4" destOrd="0" parTransId="{D6218456-BBB8-42F3-9BBC-BB1E858698D0}" sibTransId="{DF58ED85-A57E-49ED-83F8-653F517AE7FA}"/>
    <dgm:cxn modelId="{76C1BE48-C5A3-4100-947A-71BD749B4E7E}" srcId="{143FD24F-932C-4E48-9C5B-516F37FD39DC}" destId="{247B633F-ED14-47D5-ADC9-F6A038529B64}" srcOrd="1" destOrd="0" parTransId="{E866BEB2-B97C-4A57-9013-A525C56A2E17}" sibTransId="{29858975-8DB7-4076-BE40-5A1723D9779F}"/>
    <dgm:cxn modelId="{0675C26C-0FFD-42E0-8EC6-C0DAE2E1CF72}" srcId="{143FD24F-932C-4E48-9C5B-516F37FD39DC}" destId="{23C55D1E-092E-48D7-851A-3BAA5F40A7B5}" srcOrd="3" destOrd="0" parTransId="{6D9955EC-B502-468D-8FD9-62118F97F6A1}" sibTransId="{164F38CF-2A2B-4A4E-8B48-589437D6DAB9}"/>
    <dgm:cxn modelId="{9A394372-FBD6-42C9-8FD1-CF1A6A2E7D5B}" type="presOf" srcId="{247B633F-ED14-47D5-ADC9-F6A038529B64}" destId="{5AC32339-25D2-4C12-A093-1EB966B86159}" srcOrd="0" destOrd="0" presId="urn:microsoft.com/office/officeart/2005/8/layout/default"/>
    <dgm:cxn modelId="{A20EBF58-BE44-4BF6-8A8A-3C80275C4A3D}" type="presOf" srcId="{143FD24F-932C-4E48-9C5B-516F37FD39DC}" destId="{338DF366-FD48-49BA-8C02-3D39433C05CB}" srcOrd="0" destOrd="0" presId="urn:microsoft.com/office/officeart/2005/8/layout/default"/>
    <dgm:cxn modelId="{84D77F87-0FAB-4D36-AD2C-ACBC315B6B85}" srcId="{143FD24F-932C-4E48-9C5B-516F37FD39DC}" destId="{BFE6FE01-FD9C-49EB-A9A9-E64B305FA733}" srcOrd="5" destOrd="0" parTransId="{9605840C-03D4-4788-B223-F38C1BDE1086}" sibTransId="{F302C450-B619-4EBF-BE26-D13DB2C5A150}"/>
    <dgm:cxn modelId="{178C9087-659B-4A26-9384-7A36EFB96726}" srcId="{143FD24F-932C-4E48-9C5B-516F37FD39DC}" destId="{341F73C1-B970-455F-9859-BF08F1B67A01}" srcOrd="0" destOrd="0" parTransId="{E716C629-50C9-44FA-8DE1-EE7B9F028715}" sibTransId="{0E113E3D-6E6F-44E6-B137-E77AA2C96D5E}"/>
    <dgm:cxn modelId="{175C9D8E-613B-477E-A7F3-F3B87AB29526}" type="presOf" srcId="{D6715E3C-DBA3-4171-9A42-5167B15460F6}" destId="{93E023AD-D615-4D9A-BC15-58E25FAEBCE4}" srcOrd="0" destOrd="0" presId="urn:microsoft.com/office/officeart/2005/8/layout/default"/>
    <dgm:cxn modelId="{D2CCBDDF-B240-4485-9159-5ADE6B3F1667}" type="presOf" srcId="{23C55D1E-092E-48D7-851A-3BAA5F40A7B5}" destId="{844265F1-0DA5-4178-817F-86802571EAB8}" srcOrd="0" destOrd="0" presId="urn:microsoft.com/office/officeart/2005/8/layout/default"/>
    <dgm:cxn modelId="{F83045E5-5AD4-4177-A129-248F7F868682}" type="presOf" srcId="{A7F3940F-5631-4468-B8B8-9D9D7BD2F130}" destId="{31331614-43B9-4DD7-91EA-573EBF18502E}" srcOrd="0" destOrd="0" presId="urn:microsoft.com/office/officeart/2005/8/layout/default"/>
    <dgm:cxn modelId="{D7FBDB7E-F7B9-4A26-9DE5-FC574E990327}" type="presParOf" srcId="{338DF366-FD48-49BA-8C02-3D39433C05CB}" destId="{6B1818B8-7567-4693-8963-A27B79D0E8DD}" srcOrd="0" destOrd="0" presId="urn:microsoft.com/office/officeart/2005/8/layout/default"/>
    <dgm:cxn modelId="{F73FD733-C81D-49B5-9D75-D7C6EDD07527}" type="presParOf" srcId="{338DF366-FD48-49BA-8C02-3D39433C05CB}" destId="{BC16A111-E56D-484D-95C0-863ADEC9A178}" srcOrd="1" destOrd="0" presId="urn:microsoft.com/office/officeart/2005/8/layout/default"/>
    <dgm:cxn modelId="{2B00FFEE-EE41-4C6C-86F8-2D81CB1CCB2A}" type="presParOf" srcId="{338DF366-FD48-49BA-8C02-3D39433C05CB}" destId="{5AC32339-25D2-4C12-A093-1EB966B86159}" srcOrd="2" destOrd="0" presId="urn:microsoft.com/office/officeart/2005/8/layout/default"/>
    <dgm:cxn modelId="{7CC590CE-0FEB-462A-BF2B-05855A5411B0}" type="presParOf" srcId="{338DF366-FD48-49BA-8C02-3D39433C05CB}" destId="{F5E251BA-8542-414F-8F26-FD9FC167FB31}" srcOrd="3" destOrd="0" presId="urn:microsoft.com/office/officeart/2005/8/layout/default"/>
    <dgm:cxn modelId="{DD6FAD08-753F-46DE-A36A-E2A608C989DC}" type="presParOf" srcId="{338DF366-FD48-49BA-8C02-3D39433C05CB}" destId="{93E023AD-D615-4D9A-BC15-58E25FAEBCE4}" srcOrd="4" destOrd="0" presId="urn:microsoft.com/office/officeart/2005/8/layout/default"/>
    <dgm:cxn modelId="{CB55430A-277E-4978-ADF9-A23D5C4363B5}" type="presParOf" srcId="{338DF366-FD48-49BA-8C02-3D39433C05CB}" destId="{E1857E8C-07AA-44B6-BC6B-F62A75D6EEC8}" srcOrd="5" destOrd="0" presId="urn:microsoft.com/office/officeart/2005/8/layout/default"/>
    <dgm:cxn modelId="{B128E0B0-B8AF-4BA1-AC61-DE0AABFA282C}" type="presParOf" srcId="{338DF366-FD48-49BA-8C02-3D39433C05CB}" destId="{844265F1-0DA5-4178-817F-86802571EAB8}" srcOrd="6" destOrd="0" presId="urn:microsoft.com/office/officeart/2005/8/layout/default"/>
    <dgm:cxn modelId="{ACAD2675-77D1-4FB9-A09E-160BFD14E399}" type="presParOf" srcId="{338DF366-FD48-49BA-8C02-3D39433C05CB}" destId="{05028C07-233E-44FC-A9BA-068DEBE77202}" srcOrd="7" destOrd="0" presId="urn:microsoft.com/office/officeart/2005/8/layout/default"/>
    <dgm:cxn modelId="{0CE4420B-F479-4C1C-AB64-04609257678E}" type="presParOf" srcId="{338DF366-FD48-49BA-8C02-3D39433C05CB}" destId="{31331614-43B9-4DD7-91EA-573EBF18502E}" srcOrd="8" destOrd="0" presId="urn:microsoft.com/office/officeart/2005/8/layout/default"/>
    <dgm:cxn modelId="{FD7C4F57-26AE-4EB2-9ACD-91B8EFF4E9BA}" type="presParOf" srcId="{338DF366-FD48-49BA-8C02-3D39433C05CB}" destId="{5AE186E8-0DBE-4C88-9C77-485E759E71A6}" srcOrd="9" destOrd="0" presId="urn:microsoft.com/office/officeart/2005/8/layout/default"/>
    <dgm:cxn modelId="{3E718421-276B-40A8-93EB-C2A7E0A44453}" type="presParOf" srcId="{338DF366-FD48-49BA-8C02-3D39433C05CB}" destId="{3F3887EA-655E-4E74-9751-569B28C853D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E3E49E2-4B5D-4C6F-A2DB-9C164CA946C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84F842A-755E-41D6-B6B7-0746CCF52343}">
      <dgm:prSet phldrT="[Text]"/>
      <dgm:spPr/>
      <dgm:t>
        <a:bodyPr/>
        <a:lstStyle/>
        <a:p>
          <a:r>
            <a:rPr lang="en-GB" dirty="0"/>
            <a:t>1. Oral Communication</a:t>
          </a:r>
        </a:p>
      </dgm:t>
    </dgm:pt>
    <dgm:pt modelId="{0425E812-1826-43F9-AF55-BD697CCD516F}" type="parTrans" cxnId="{3D925FD3-3824-46CD-A1DC-509C88F6190F}">
      <dgm:prSet/>
      <dgm:spPr/>
      <dgm:t>
        <a:bodyPr/>
        <a:lstStyle/>
        <a:p>
          <a:endParaRPr lang="en-GB"/>
        </a:p>
      </dgm:t>
    </dgm:pt>
    <dgm:pt modelId="{6ED61869-A33E-4E3D-811E-4420EB435060}" type="sibTrans" cxnId="{3D925FD3-3824-46CD-A1DC-509C88F6190F}">
      <dgm:prSet/>
      <dgm:spPr/>
      <dgm:t>
        <a:bodyPr/>
        <a:lstStyle/>
        <a:p>
          <a:endParaRPr lang="en-GB"/>
        </a:p>
      </dgm:t>
    </dgm:pt>
    <dgm:pt modelId="{63267240-EC9B-4566-9CE2-6AC89648A87B}">
      <dgm:prSet phldrT="[Text]"/>
      <dgm:spPr/>
      <dgm:t>
        <a:bodyPr/>
        <a:lstStyle/>
        <a:p>
          <a:r>
            <a:rPr lang="en-GB" dirty="0"/>
            <a:t>2. Team-Working</a:t>
          </a:r>
        </a:p>
      </dgm:t>
    </dgm:pt>
    <dgm:pt modelId="{F2212F6D-1BE9-420E-8D40-D773E77C3852}" type="parTrans" cxnId="{4ED3994A-6EC2-457E-8ED9-077D12B43DF4}">
      <dgm:prSet/>
      <dgm:spPr/>
      <dgm:t>
        <a:bodyPr/>
        <a:lstStyle/>
        <a:p>
          <a:endParaRPr lang="en-GB"/>
        </a:p>
      </dgm:t>
    </dgm:pt>
    <dgm:pt modelId="{8B1AFD22-B9F1-4EBB-A44E-D173771C585D}" type="sibTrans" cxnId="{4ED3994A-6EC2-457E-8ED9-077D12B43DF4}">
      <dgm:prSet/>
      <dgm:spPr/>
      <dgm:t>
        <a:bodyPr/>
        <a:lstStyle/>
        <a:p>
          <a:endParaRPr lang="en-GB"/>
        </a:p>
      </dgm:t>
    </dgm:pt>
    <dgm:pt modelId="{6DFC4ACC-B4D0-4CE3-A6F7-4FFAC5E6CF81}">
      <dgm:prSet phldrT="[Text]"/>
      <dgm:spPr/>
      <dgm:t>
        <a:bodyPr/>
        <a:lstStyle/>
        <a:p>
          <a:r>
            <a:rPr lang="en-GB" dirty="0"/>
            <a:t>3. Listening</a:t>
          </a:r>
        </a:p>
      </dgm:t>
    </dgm:pt>
    <dgm:pt modelId="{00BBE7D7-E1A2-4C3B-8BB3-3E1888381B6B}" type="parTrans" cxnId="{A2B09521-15BF-4204-AF53-6E4925989BBC}">
      <dgm:prSet/>
      <dgm:spPr/>
      <dgm:t>
        <a:bodyPr/>
        <a:lstStyle/>
        <a:p>
          <a:endParaRPr lang="en-GB"/>
        </a:p>
      </dgm:t>
    </dgm:pt>
    <dgm:pt modelId="{4E613E6E-3B7C-41DC-9D6E-8BE9A6C27B44}" type="sibTrans" cxnId="{A2B09521-15BF-4204-AF53-6E4925989BBC}">
      <dgm:prSet/>
      <dgm:spPr/>
      <dgm:t>
        <a:bodyPr/>
        <a:lstStyle/>
        <a:p>
          <a:endParaRPr lang="en-GB"/>
        </a:p>
      </dgm:t>
    </dgm:pt>
    <dgm:pt modelId="{0E7F1449-8F05-41B8-828B-A4B39E7F2D2C}">
      <dgm:prSet phldrT="[Text]"/>
      <dgm:spPr/>
      <dgm:t>
        <a:bodyPr/>
        <a:lstStyle/>
        <a:p>
          <a:r>
            <a:rPr lang="en-GB" dirty="0"/>
            <a:t>4. Written Communication</a:t>
          </a:r>
        </a:p>
      </dgm:t>
    </dgm:pt>
    <dgm:pt modelId="{803BACE9-4E4D-4DE8-92AC-EF16E03E79D5}" type="parTrans" cxnId="{97A37BBE-2BB2-490B-AE60-66F84B21B2F7}">
      <dgm:prSet/>
      <dgm:spPr/>
      <dgm:t>
        <a:bodyPr/>
        <a:lstStyle/>
        <a:p>
          <a:endParaRPr lang="en-GB"/>
        </a:p>
      </dgm:t>
    </dgm:pt>
    <dgm:pt modelId="{76E3B1B8-701C-4C6C-9D2B-685492C81BD0}" type="sibTrans" cxnId="{97A37BBE-2BB2-490B-AE60-66F84B21B2F7}">
      <dgm:prSet/>
      <dgm:spPr/>
      <dgm:t>
        <a:bodyPr/>
        <a:lstStyle/>
        <a:p>
          <a:endParaRPr lang="en-GB"/>
        </a:p>
      </dgm:t>
    </dgm:pt>
    <dgm:pt modelId="{2C16A267-57E1-4993-B020-1489BB747E3F}">
      <dgm:prSet phldrT="[Text]"/>
      <dgm:spPr/>
      <dgm:t>
        <a:bodyPr/>
        <a:lstStyle/>
        <a:p>
          <a:r>
            <a:rPr lang="en-GB" dirty="0"/>
            <a:t>5. Problem Solving</a:t>
          </a:r>
        </a:p>
      </dgm:t>
    </dgm:pt>
    <dgm:pt modelId="{60ECF97A-3C08-46C8-B624-433B2650A6AF}" type="parTrans" cxnId="{B8460058-A294-410E-99B9-413CE9BD3159}">
      <dgm:prSet/>
      <dgm:spPr/>
      <dgm:t>
        <a:bodyPr/>
        <a:lstStyle/>
        <a:p>
          <a:endParaRPr lang="en-GB"/>
        </a:p>
      </dgm:t>
    </dgm:pt>
    <dgm:pt modelId="{FD5292FF-4851-44EF-9EAE-92B82CCCA8EC}" type="sibTrans" cxnId="{B8460058-A294-410E-99B9-413CE9BD3159}">
      <dgm:prSet/>
      <dgm:spPr/>
      <dgm:t>
        <a:bodyPr/>
        <a:lstStyle/>
        <a:p>
          <a:endParaRPr lang="en-GB"/>
        </a:p>
      </dgm:t>
    </dgm:pt>
    <dgm:pt modelId="{BF4DC79D-3487-4EF2-80CA-3995BE97A504}">
      <dgm:prSet phldrT="[Text]"/>
      <dgm:spPr/>
      <dgm:t>
        <a:bodyPr/>
        <a:lstStyle/>
        <a:p>
          <a:r>
            <a:rPr lang="en-GB" dirty="0"/>
            <a:t>6. Relationship Development. </a:t>
          </a:r>
        </a:p>
      </dgm:t>
    </dgm:pt>
    <dgm:pt modelId="{E0EC1B40-57C1-4FB1-B315-D1D743A98F5E}" type="parTrans" cxnId="{9BE1F158-E20D-43D3-BB83-2D33C3FBC6C5}">
      <dgm:prSet/>
      <dgm:spPr/>
    </dgm:pt>
    <dgm:pt modelId="{4680EDEB-5F14-486F-80C8-B423CF942F0F}" type="sibTrans" cxnId="{9BE1F158-E20D-43D3-BB83-2D33C3FBC6C5}">
      <dgm:prSet/>
      <dgm:spPr/>
    </dgm:pt>
    <dgm:pt modelId="{14DB664C-C519-4B47-BEE4-83645122D5DA}">
      <dgm:prSet phldrT="[Text]"/>
      <dgm:spPr/>
      <dgm:t>
        <a:bodyPr/>
        <a:lstStyle/>
        <a:p>
          <a:r>
            <a:rPr lang="en-GB" dirty="0"/>
            <a:t>7. Adaptive Communication Style. </a:t>
          </a:r>
        </a:p>
      </dgm:t>
    </dgm:pt>
    <dgm:pt modelId="{B811BA2B-B292-4392-BEA6-3BD6065338D2}" type="parTrans" cxnId="{A6870533-D7A6-4D7E-B84D-C63FEBD1AD46}">
      <dgm:prSet/>
      <dgm:spPr/>
    </dgm:pt>
    <dgm:pt modelId="{124453F4-DD36-4AC3-9ED0-FD393A6AABAC}" type="sibTrans" cxnId="{A6870533-D7A6-4D7E-B84D-C63FEBD1AD46}">
      <dgm:prSet/>
      <dgm:spPr/>
    </dgm:pt>
    <dgm:pt modelId="{34071767-A672-46D7-AA52-8F83D5CDBA7F}">
      <dgm:prSet phldrT="[Text]"/>
      <dgm:spPr/>
      <dgm:t>
        <a:bodyPr/>
        <a:lstStyle/>
        <a:p>
          <a:r>
            <a:rPr lang="en-GB" dirty="0"/>
            <a:t>8. Time Management. </a:t>
          </a:r>
        </a:p>
      </dgm:t>
    </dgm:pt>
    <dgm:pt modelId="{9C7093CA-FC60-4AED-9633-C3AF03CDF762}" type="parTrans" cxnId="{23FD6437-76CE-4413-B4A3-807D45A510DC}">
      <dgm:prSet/>
      <dgm:spPr/>
    </dgm:pt>
    <dgm:pt modelId="{6CF7319E-57D8-4467-8DCE-5A7077587433}" type="sibTrans" cxnId="{23FD6437-76CE-4413-B4A3-807D45A510DC}">
      <dgm:prSet/>
      <dgm:spPr/>
    </dgm:pt>
    <dgm:pt modelId="{4C104B81-44A8-473C-A9F3-5438768CB217}">
      <dgm:prSet phldrT="[Text]"/>
      <dgm:spPr/>
      <dgm:t>
        <a:bodyPr/>
        <a:lstStyle/>
        <a:p>
          <a:r>
            <a:rPr lang="en-GB" dirty="0"/>
            <a:t>9. Sharing Knowledge. </a:t>
          </a:r>
        </a:p>
      </dgm:t>
    </dgm:pt>
    <dgm:pt modelId="{7F74E8CE-5E9A-48C5-AE77-CCA1743320D6}" type="parTrans" cxnId="{DFBE8385-3C10-452E-84FA-1CDE021BF46A}">
      <dgm:prSet/>
      <dgm:spPr/>
    </dgm:pt>
    <dgm:pt modelId="{6E187457-9D0A-4C16-918A-5BAF0C606E0A}" type="sibTrans" cxnId="{DFBE8385-3C10-452E-84FA-1CDE021BF46A}">
      <dgm:prSet/>
      <dgm:spPr/>
    </dgm:pt>
    <dgm:pt modelId="{AD6B01C4-E0AF-4446-B4E7-B867B6F9A587}">
      <dgm:prSet phldrT="[Text]"/>
      <dgm:spPr/>
      <dgm:t>
        <a:bodyPr/>
        <a:lstStyle/>
        <a:p>
          <a:r>
            <a:rPr lang="en-GB" dirty="0"/>
            <a:t>10. Influence Others. </a:t>
          </a:r>
        </a:p>
      </dgm:t>
    </dgm:pt>
    <dgm:pt modelId="{63D9CDF1-D9E9-4ADF-8D97-D3465A1F6BF0}" type="parTrans" cxnId="{3F16EA3D-AEED-4132-8AA2-839455241499}">
      <dgm:prSet/>
      <dgm:spPr/>
    </dgm:pt>
    <dgm:pt modelId="{01474532-A481-4E2B-A61D-4131C168A9CA}" type="sibTrans" cxnId="{3F16EA3D-AEED-4132-8AA2-839455241499}">
      <dgm:prSet/>
      <dgm:spPr/>
    </dgm:pt>
    <dgm:pt modelId="{628C2A17-FD95-42B4-BD7D-9983F6E64261}" type="pres">
      <dgm:prSet presAssocID="{4E3E49E2-4B5D-4C6F-A2DB-9C164CA946C8}" presName="diagram" presStyleCnt="0">
        <dgm:presLayoutVars>
          <dgm:dir/>
          <dgm:resizeHandles val="exact"/>
        </dgm:presLayoutVars>
      </dgm:prSet>
      <dgm:spPr/>
    </dgm:pt>
    <dgm:pt modelId="{ACAAFD2B-C505-4075-8EBA-166AAEF2B89A}" type="pres">
      <dgm:prSet presAssocID="{184F842A-755E-41D6-B6B7-0746CCF52343}" presName="node" presStyleLbl="node1" presStyleIdx="0" presStyleCnt="10">
        <dgm:presLayoutVars>
          <dgm:bulletEnabled val="1"/>
        </dgm:presLayoutVars>
      </dgm:prSet>
      <dgm:spPr/>
    </dgm:pt>
    <dgm:pt modelId="{6AA56BAF-E68D-4FC1-8A23-48FD21FC77E9}" type="pres">
      <dgm:prSet presAssocID="{6ED61869-A33E-4E3D-811E-4420EB435060}" presName="sibTrans" presStyleCnt="0"/>
      <dgm:spPr/>
    </dgm:pt>
    <dgm:pt modelId="{F787B249-656A-426D-AF9B-A8D56D3BD261}" type="pres">
      <dgm:prSet presAssocID="{63267240-EC9B-4566-9CE2-6AC89648A87B}" presName="node" presStyleLbl="node1" presStyleIdx="1" presStyleCnt="10">
        <dgm:presLayoutVars>
          <dgm:bulletEnabled val="1"/>
        </dgm:presLayoutVars>
      </dgm:prSet>
      <dgm:spPr/>
    </dgm:pt>
    <dgm:pt modelId="{24171B70-A140-4093-90F5-6B3CCAF4F2BC}" type="pres">
      <dgm:prSet presAssocID="{8B1AFD22-B9F1-4EBB-A44E-D173771C585D}" presName="sibTrans" presStyleCnt="0"/>
      <dgm:spPr/>
    </dgm:pt>
    <dgm:pt modelId="{BB867F9E-B3D6-47CF-84F8-891ACD5DB06E}" type="pres">
      <dgm:prSet presAssocID="{6DFC4ACC-B4D0-4CE3-A6F7-4FFAC5E6CF81}" presName="node" presStyleLbl="node1" presStyleIdx="2" presStyleCnt="10">
        <dgm:presLayoutVars>
          <dgm:bulletEnabled val="1"/>
        </dgm:presLayoutVars>
      </dgm:prSet>
      <dgm:spPr/>
    </dgm:pt>
    <dgm:pt modelId="{CA507965-4671-4E83-B39B-3FE63506703E}" type="pres">
      <dgm:prSet presAssocID="{4E613E6E-3B7C-41DC-9D6E-8BE9A6C27B44}" presName="sibTrans" presStyleCnt="0"/>
      <dgm:spPr/>
    </dgm:pt>
    <dgm:pt modelId="{2904500D-7120-473E-803B-A4C50BDB095B}" type="pres">
      <dgm:prSet presAssocID="{0E7F1449-8F05-41B8-828B-A4B39E7F2D2C}" presName="node" presStyleLbl="node1" presStyleIdx="3" presStyleCnt="10">
        <dgm:presLayoutVars>
          <dgm:bulletEnabled val="1"/>
        </dgm:presLayoutVars>
      </dgm:prSet>
      <dgm:spPr/>
    </dgm:pt>
    <dgm:pt modelId="{458F2AB3-C786-4ED3-84A8-026B3B914B28}" type="pres">
      <dgm:prSet presAssocID="{76E3B1B8-701C-4C6C-9D2B-685492C81BD0}" presName="sibTrans" presStyleCnt="0"/>
      <dgm:spPr/>
    </dgm:pt>
    <dgm:pt modelId="{5F277E25-816F-4615-8CA1-94DDAA119079}" type="pres">
      <dgm:prSet presAssocID="{2C16A267-57E1-4993-B020-1489BB747E3F}" presName="node" presStyleLbl="node1" presStyleIdx="4" presStyleCnt="10">
        <dgm:presLayoutVars>
          <dgm:bulletEnabled val="1"/>
        </dgm:presLayoutVars>
      </dgm:prSet>
      <dgm:spPr/>
    </dgm:pt>
    <dgm:pt modelId="{2F03EEBC-A35F-448A-A876-1A1CE9A3BAC8}" type="pres">
      <dgm:prSet presAssocID="{FD5292FF-4851-44EF-9EAE-92B82CCCA8EC}" presName="sibTrans" presStyleCnt="0"/>
      <dgm:spPr/>
    </dgm:pt>
    <dgm:pt modelId="{16236547-1D87-4432-92D0-78B389625512}" type="pres">
      <dgm:prSet presAssocID="{BF4DC79D-3487-4EF2-80CA-3995BE97A504}" presName="node" presStyleLbl="node1" presStyleIdx="5" presStyleCnt="10">
        <dgm:presLayoutVars>
          <dgm:bulletEnabled val="1"/>
        </dgm:presLayoutVars>
      </dgm:prSet>
      <dgm:spPr/>
    </dgm:pt>
    <dgm:pt modelId="{089D172D-7A52-4E14-B621-8C8A7406134B}" type="pres">
      <dgm:prSet presAssocID="{4680EDEB-5F14-486F-80C8-B423CF942F0F}" presName="sibTrans" presStyleCnt="0"/>
      <dgm:spPr/>
    </dgm:pt>
    <dgm:pt modelId="{874E6AD6-47AF-460E-B44E-1B629364CF70}" type="pres">
      <dgm:prSet presAssocID="{14DB664C-C519-4B47-BEE4-83645122D5DA}" presName="node" presStyleLbl="node1" presStyleIdx="6" presStyleCnt="10">
        <dgm:presLayoutVars>
          <dgm:bulletEnabled val="1"/>
        </dgm:presLayoutVars>
      </dgm:prSet>
      <dgm:spPr/>
    </dgm:pt>
    <dgm:pt modelId="{373B159E-B594-44F7-BAC9-5CBCC80B3AC1}" type="pres">
      <dgm:prSet presAssocID="{124453F4-DD36-4AC3-9ED0-FD393A6AABAC}" presName="sibTrans" presStyleCnt="0"/>
      <dgm:spPr/>
    </dgm:pt>
    <dgm:pt modelId="{4AD9234D-CFBD-4E8B-86F9-679DA8236788}" type="pres">
      <dgm:prSet presAssocID="{34071767-A672-46D7-AA52-8F83D5CDBA7F}" presName="node" presStyleLbl="node1" presStyleIdx="7" presStyleCnt="10">
        <dgm:presLayoutVars>
          <dgm:bulletEnabled val="1"/>
        </dgm:presLayoutVars>
      </dgm:prSet>
      <dgm:spPr/>
    </dgm:pt>
    <dgm:pt modelId="{EF75E4B4-7363-4073-B5A1-13D2754F9D8F}" type="pres">
      <dgm:prSet presAssocID="{6CF7319E-57D8-4467-8DCE-5A7077587433}" presName="sibTrans" presStyleCnt="0"/>
      <dgm:spPr/>
    </dgm:pt>
    <dgm:pt modelId="{9BD889F1-F9B0-4D65-BC32-E2AB10C1A850}" type="pres">
      <dgm:prSet presAssocID="{4C104B81-44A8-473C-A9F3-5438768CB217}" presName="node" presStyleLbl="node1" presStyleIdx="8" presStyleCnt="10">
        <dgm:presLayoutVars>
          <dgm:bulletEnabled val="1"/>
        </dgm:presLayoutVars>
      </dgm:prSet>
      <dgm:spPr/>
    </dgm:pt>
    <dgm:pt modelId="{A89D1C5A-0421-401D-A142-B34CD082DA67}" type="pres">
      <dgm:prSet presAssocID="{6E187457-9D0A-4C16-918A-5BAF0C606E0A}" presName="sibTrans" presStyleCnt="0"/>
      <dgm:spPr/>
    </dgm:pt>
    <dgm:pt modelId="{36BBB956-4BEE-48B2-AA5E-F31F76B1B0FF}" type="pres">
      <dgm:prSet presAssocID="{AD6B01C4-E0AF-4446-B4E7-B867B6F9A587}" presName="node" presStyleLbl="node1" presStyleIdx="9" presStyleCnt="10">
        <dgm:presLayoutVars>
          <dgm:bulletEnabled val="1"/>
        </dgm:presLayoutVars>
      </dgm:prSet>
      <dgm:spPr/>
    </dgm:pt>
  </dgm:ptLst>
  <dgm:cxnLst>
    <dgm:cxn modelId="{A2B09521-15BF-4204-AF53-6E4925989BBC}" srcId="{4E3E49E2-4B5D-4C6F-A2DB-9C164CA946C8}" destId="{6DFC4ACC-B4D0-4CE3-A6F7-4FFAC5E6CF81}" srcOrd="2" destOrd="0" parTransId="{00BBE7D7-E1A2-4C3B-8BB3-3E1888381B6B}" sibTransId="{4E613E6E-3B7C-41DC-9D6E-8BE9A6C27B44}"/>
    <dgm:cxn modelId="{B71AF52F-9A0B-42B6-AA2C-5C53DB99B113}" type="presOf" srcId="{0E7F1449-8F05-41B8-828B-A4B39E7F2D2C}" destId="{2904500D-7120-473E-803B-A4C50BDB095B}" srcOrd="0" destOrd="0" presId="urn:microsoft.com/office/officeart/2005/8/layout/default"/>
    <dgm:cxn modelId="{A6870533-D7A6-4D7E-B84D-C63FEBD1AD46}" srcId="{4E3E49E2-4B5D-4C6F-A2DB-9C164CA946C8}" destId="{14DB664C-C519-4B47-BEE4-83645122D5DA}" srcOrd="6" destOrd="0" parTransId="{B811BA2B-B292-4392-BEA6-3BD6065338D2}" sibTransId="{124453F4-DD36-4AC3-9ED0-FD393A6AABAC}"/>
    <dgm:cxn modelId="{6BD15C33-2256-4AB7-A228-1445D7C60415}" type="presOf" srcId="{14DB664C-C519-4B47-BEE4-83645122D5DA}" destId="{874E6AD6-47AF-460E-B44E-1B629364CF70}" srcOrd="0" destOrd="0" presId="urn:microsoft.com/office/officeart/2005/8/layout/default"/>
    <dgm:cxn modelId="{23FD6437-76CE-4413-B4A3-807D45A510DC}" srcId="{4E3E49E2-4B5D-4C6F-A2DB-9C164CA946C8}" destId="{34071767-A672-46D7-AA52-8F83D5CDBA7F}" srcOrd="7" destOrd="0" parTransId="{9C7093CA-FC60-4AED-9633-C3AF03CDF762}" sibTransId="{6CF7319E-57D8-4467-8DCE-5A7077587433}"/>
    <dgm:cxn modelId="{2DF13738-A219-494F-A215-DE6BE431C10E}" type="presOf" srcId="{6DFC4ACC-B4D0-4CE3-A6F7-4FFAC5E6CF81}" destId="{BB867F9E-B3D6-47CF-84F8-891ACD5DB06E}" srcOrd="0" destOrd="0" presId="urn:microsoft.com/office/officeart/2005/8/layout/default"/>
    <dgm:cxn modelId="{3F16EA3D-AEED-4132-8AA2-839455241499}" srcId="{4E3E49E2-4B5D-4C6F-A2DB-9C164CA946C8}" destId="{AD6B01C4-E0AF-4446-B4E7-B867B6F9A587}" srcOrd="9" destOrd="0" parTransId="{63D9CDF1-D9E9-4ADF-8D97-D3465A1F6BF0}" sibTransId="{01474532-A481-4E2B-A61D-4131C168A9CA}"/>
    <dgm:cxn modelId="{4ED3994A-6EC2-457E-8ED9-077D12B43DF4}" srcId="{4E3E49E2-4B5D-4C6F-A2DB-9C164CA946C8}" destId="{63267240-EC9B-4566-9CE2-6AC89648A87B}" srcOrd="1" destOrd="0" parTransId="{F2212F6D-1BE9-420E-8D40-D773E77C3852}" sibTransId="{8B1AFD22-B9F1-4EBB-A44E-D173771C585D}"/>
    <dgm:cxn modelId="{55B6384F-0C5F-41B7-AA3E-8F5A024B90BB}" type="presOf" srcId="{63267240-EC9B-4566-9CE2-6AC89648A87B}" destId="{F787B249-656A-426D-AF9B-A8D56D3BD261}" srcOrd="0" destOrd="0" presId="urn:microsoft.com/office/officeart/2005/8/layout/default"/>
    <dgm:cxn modelId="{8D2F5F72-721C-43E6-91E5-096E4295CBC4}" type="presOf" srcId="{AD6B01C4-E0AF-4446-B4E7-B867B6F9A587}" destId="{36BBB956-4BEE-48B2-AA5E-F31F76B1B0FF}" srcOrd="0" destOrd="0" presId="urn:microsoft.com/office/officeart/2005/8/layout/default"/>
    <dgm:cxn modelId="{B8460058-A294-410E-99B9-413CE9BD3159}" srcId="{4E3E49E2-4B5D-4C6F-A2DB-9C164CA946C8}" destId="{2C16A267-57E1-4993-B020-1489BB747E3F}" srcOrd="4" destOrd="0" parTransId="{60ECF97A-3C08-46C8-B624-433B2650A6AF}" sibTransId="{FD5292FF-4851-44EF-9EAE-92B82CCCA8EC}"/>
    <dgm:cxn modelId="{9BE1F158-E20D-43D3-BB83-2D33C3FBC6C5}" srcId="{4E3E49E2-4B5D-4C6F-A2DB-9C164CA946C8}" destId="{BF4DC79D-3487-4EF2-80CA-3995BE97A504}" srcOrd="5" destOrd="0" parTransId="{E0EC1B40-57C1-4FB1-B315-D1D743A98F5E}" sibTransId="{4680EDEB-5F14-486F-80C8-B423CF942F0F}"/>
    <dgm:cxn modelId="{027CFB7C-C1BE-4CD3-89FC-9A8756539B95}" type="presOf" srcId="{2C16A267-57E1-4993-B020-1489BB747E3F}" destId="{5F277E25-816F-4615-8CA1-94DDAA119079}" srcOrd="0" destOrd="0" presId="urn:microsoft.com/office/officeart/2005/8/layout/default"/>
    <dgm:cxn modelId="{DFBE8385-3C10-452E-84FA-1CDE021BF46A}" srcId="{4E3E49E2-4B5D-4C6F-A2DB-9C164CA946C8}" destId="{4C104B81-44A8-473C-A9F3-5438768CB217}" srcOrd="8" destOrd="0" parTransId="{7F74E8CE-5E9A-48C5-AE77-CCA1743320D6}" sibTransId="{6E187457-9D0A-4C16-918A-5BAF0C606E0A}"/>
    <dgm:cxn modelId="{77C29AA9-B05D-4E98-BA50-A8857B1DD2FF}" type="presOf" srcId="{184F842A-755E-41D6-B6B7-0746CCF52343}" destId="{ACAAFD2B-C505-4075-8EBA-166AAEF2B89A}" srcOrd="0" destOrd="0" presId="urn:microsoft.com/office/officeart/2005/8/layout/default"/>
    <dgm:cxn modelId="{97A37BBE-2BB2-490B-AE60-66F84B21B2F7}" srcId="{4E3E49E2-4B5D-4C6F-A2DB-9C164CA946C8}" destId="{0E7F1449-8F05-41B8-828B-A4B39E7F2D2C}" srcOrd="3" destOrd="0" parTransId="{803BACE9-4E4D-4DE8-92AC-EF16E03E79D5}" sibTransId="{76E3B1B8-701C-4C6C-9D2B-685492C81BD0}"/>
    <dgm:cxn modelId="{4B82DDCE-5DFB-4083-8365-A95B44F460E1}" type="presOf" srcId="{BF4DC79D-3487-4EF2-80CA-3995BE97A504}" destId="{16236547-1D87-4432-92D0-78B389625512}" srcOrd="0" destOrd="0" presId="urn:microsoft.com/office/officeart/2005/8/layout/default"/>
    <dgm:cxn modelId="{3D925FD3-3824-46CD-A1DC-509C88F6190F}" srcId="{4E3E49E2-4B5D-4C6F-A2DB-9C164CA946C8}" destId="{184F842A-755E-41D6-B6B7-0746CCF52343}" srcOrd="0" destOrd="0" parTransId="{0425E812-1826-43F9-AF55-BD697CCD516F}" sibTransId="{6ED61869-A33E-4E3D-811E-4420EB435060}"/>
    <dgm:cxn modelId="{343F24E7-6A58-42FB-A180-648812C480EC}" type="presOf" srcId="{34071767-A672-46D7-AA52-8F83D5CDBA7F}" destId="{4AD9234D-CFBD-4E8B-86F9-679DA8236788}" srcOrd="0" destOrd="0" presId="urn:microsoft.com/office/officeart/2005/8/layout/default"/>
    <dgm:cxn modelId="{9D831AEA-AD3A-44FB-8B4C-BB53BB38A8ED}" type="presOf" srcId="{4C104B81-44A8-473C-A9F3-5438768CB217}" destId="{9BD889F1-F9B0-4D65-BC32-E2AB10C1A850}" srcOrd="0" destOrd="0" presId="urn:microsoft.com/office/officeart/2005/8/layout/default"/>
    <dgm:cxn modelId="{995B1FEE-92E0-469A-84FF-B287E2EFE43F}" type="presOf" srcId="{4E3E49E2-4B5D-4C6F-A2DB-9C164CA946C8}" destId="{628C2A17-FD95-42B4-BD7D-9983F6E64261}" srcOrd="0" destOrd="0" presId="urn:microsoft.com/office/officeart/2005/8/layout/default"/>
    <dgm:cxn modelId="{3834B2AE-D666-41C2-B05B-C930718E8F76}" type="presParOf" srcId="{628C2A17-FD95-42B4-BD7D-9983F6E64261}" destId="{ACAAFD2B-C505-4075-8EBA-166AAEF2B89A}" srcOrd="0" destOrd="0" presId="urn:microsoft.com/office/officeart/2005/8/layout/default"/>
    <dgm:cxn modelId="{0D0F7524-9ABF-4012-BE17-52B21982CCA7}" type="presParOf" srcId="{628C2A17-FD95-42B4-BD7D-9983F6E64261}" destId="{6AA56BAF-E68D-4FC1-8A23-48FD21FC77E9}" srcOrd="1" destOrd="0" presId="urn:microsoft.com/office/officeart/2005/8/layout/default"/>
    <dgm:cxn modelId="{DC42C595-B071-4556-B0F1-4E8781B43C71}" type="presParOf" srcId="{628C2A17-FD95-42B4-BD7D-9983F6E64261}" destId="{F787B249-656A-426D-AF9B-A8D56D3BD261}" srcOrd="2" destOrd="0" presId="urn:microsoft.com/office/officeart/2005/8/layout/default"/>
    <dgm:cxn modelId="{64E63693-F26F-4052-9232-02B03A3D7060}" type="presParOf" srcId="{628C2A17-FD95-42B4-BD7D-9983F6E64261}" destId="{24171B70-A140-4093-90F5-6B3CCAF4F2BC}" srcOrd="3" destOrd="0" presId="urn:microsoft.com/office/officeart/2005/8/layout/default"/>
    <dgm:cxn modelId="{F7091C27-9865-4889-9FA8-E25CD7D6D286}" type="presParOf" srcId="{628C2A17-FD95-42B4-BD7D-9983F6E64261}" destId="{BB867F9E-B3D6-47CF-84F8-891ACD5DB06E}" srcOrd="4" destOrd="0" presId="urn:microsoft.com/office/officeart/2005/8/layout/default"/>
    <dgm:cxn modelId="{5662BE05-CDC5-4B4B-8D17-13F7D6DFF0EB}" type="presParOf" srcId="{628C2A17-FD95-42B4-BD7D-9983F6E64261}" destId="{CA507965-4671-4E83-B39B-3FE63506703E}" srcOrd="5" destOrd="0" presId="urn:microsoft.com/office/officeart/2005/8/layout/default"/>
    <dgm:cxn modelId="{67FA1B4E-3995-4706-9D69-19DD3C07D8F4}" type="presParOf" srcId="{628C2A17-FD95-42B4-BD7D-9983F6E64261}" destId="{2904500D-7120-473E-803B-A4C50BDB095B}" srcOrd="6" destOrd="0" presId="urn:microsoft.com/office/officeart/2005/8/layout/default"/>
    <dgm:cxn modelId="{5FA5C6A1-20E3-4972-9E87-8043F4D0578A}" type="presParOf" srcId="{628C2A17-FD95-42B4-BD7D-9983F6E64261}" destId="{458F2AB3-C786-4ED3-84A8-026B3B914B28}" srcOrd="7" destOrd="0" presId="urn:microsoft.com/office/officeart/2005/8/layout/default"/>
    <dgm:cxn modelId="{37A6E82E-5EEC-46FB-82F2-6ADD80A843A3}" type="presParOf" srcId="{628C2A17-FD95-42B4-BD7D-9983F6E64261}" destId="{5F277E25-816F-4615-8CA1-94DDAA119079}" srcOrd="8" destOrd="0" presId="urn:microsoft.com/office/officeart/2005/8/layout/default"/>
    <dgm:cxn modelId="{20B49DA4-A38D-4E46-9529-E84635CEEA7D}" type="presParOf" srcId="{628C2A17-FD95-42B4-BD7D-9983F6E64261}" destId="{2F03EEBC-A35F-448A-A876-1A1CE9A3BAC8}" srcOrd="9" destOrd="0" presId="urn:microsoft.com/office/officeart/2005/8/layout/default"/>
    <dgm:cxn modelId="{5A722C3B-B441-4F07-9D0C-1230981B02D9}" type="presParOf" srcId="{628C2A17-FD95-42B4-BD7D-9983F6E64261}" destId="{16236547-1D87-4432-92D0-78B389625512}" srcOrd="10" destOrd="0" presId="urn:microsoft.com/office/officeart/2005/8/layout/default"/>
    <dgm:cxn modelId="{79054A3E-7C5F-405C-B435-A98FC8A59D4E}" type="presParOf" srcId="{628C2A17-FD95-42B4-BD7D-9983F6E64261}" destId="{089D172D-7A52-4E14-B621-8C8A7406134B}" srcOrd="11" destOrd="0" presId="urn:microsoft.com/office/officeart/2005/8/layout/default"/>
    <dgm:cxn modelId="{ABD455F7-5EFD-4D08-BBBD-C7F64581AE81}" type="presParOf" srcId="{628C2A17-FD95-42B4-BD7D-9983F6E64261}" destId="{874E6AD6-47AF-460E-B44E-1B629364CF70}" srcOrd="12" destOrd="0" presId="urn:microsoft.com/office/officeart/2005/8/layout/default"/>
    <dgm:cxn modelId="{C4A6A2E5-8246-4FC1-83CB-FFA609E3185A}" type="presParOf" srcId="{628C2A17-FD95-42B4-BD7D-9983F6E64261}" destId="{373B159E-B594-44F7-BAC9-5CBCC80B3AC1}" srcOrd="13" destOrd="0" presId="urn:microsoft.com/office/officeart/2005/8/layout/default"/>
    <dgm:cxn modelId="{299978B6-8163-471E-8141-0D2BA72EF453}" type="presParOf" srcId="{628C2A17-FD95-42B4-BD7D-9983F6E64261}" destId="{4AD9234D-CFBD-4E8B-86F9-679DA8236788}" srcOrd="14" destOrd="0" presId="urn:microsoft.com/office/officeart/2005/8/layout/default"/>
    <dgm:cxn modelId="{842307AC-D942-4F5B-B037-7BACC3FF7247}" type="presParOf" srcId="{628C2A17-FD95-42B4-BD7D-9983F6E64261}" destId="{EF75E4B4-7363-4073-B5A1-13D2754F9D8F}" srcOrd="15" destOrd="0" presId="urn:microsoft.com/office/officeart/2005/8/layout/default"/>
    <dgm:cxn modelId="{CF914156-D1EE-4028-ADCF-130EDF069829}" type="presParOf" srcId="{628C2A17-FD95-42B4-BD7D-9983F6E64261}" destId="{9BD889F1-F9B0-4D65-BC32-E2AB10C1A850}" srcOrd="16" destOrd="0" presId="urn:microsoft.com/office/officeart/2005/8/layout/default"/>
    <dgm:cxn modelId="{0B2C38DC-A5B1-4FE9-815F-E168097C8DB7}" type="presParOf" srcId="{628C2A17-FD95-42B4-BD7D-9983F6E64261}" destId="{A89D1C5A-0421-401D-A142-B34CD082DA67}" srcOrd="17" destOrd="0" presId="urn:microsoft.com/office/officeart/2005/8/layout/default"/>
    <dgm:cxn modelId="{E5DC289A-6DA3-4264-8801-CBF2C663E7E7}" type="presParOf" srcId="{628C2A17-FD95-42B4-BD7D-9983F6E64261}" destId="{36BBB956-4BEE-48B2-AA5E-F31F76B1B0FF}"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9108160-30CC-44E0-845E-DC778CE0C58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64E472D-72D5-4A6F-9292-2964FEB49F79}">
      <dgm:prSet phldrT="[Text]"/>
      <dgm:spPr/>
      <dgm:t>
        <a:bodyPr/>
        <a:lstStyle/>
        <a:p>
          <a:r>
            <a:rPr lang="en-GB" dirty="0"/>
            <a:t>Details</a:t>
          </a:r>
        </a:p>
      </dgm:t>
    </dgm:pt>
    <dgm:pt modelId="{8A080498-D633-4E2F-8828-A2410062A419}" type="parTrans" cxnId="{8CE3C719-B613-4694-B65F-A875C61A71BE}">
      <dgm:prSet/>
      <dgm:spPr/>
      <dgm:t>
        <a:bodyPr/>
        <a:lstStyle/>
        <a:p>
          <a:endParaRPr lang="en-GB"/>
        </a:p>
      </dgm:t>
    </dgm:pt>
    <dgm:pt modelId="{2BF52CEC-5396-4192-BCD1-A1326680B73F}" type="sibTrans" cxnId="{8CE3C719-B613-4694-B65F-A875C61A71BE}">
      <dgm:prSet/>
      <dgm:spPr/>
      <dgm:t>
        <a:bodyPr/>
        <a:lstStyle/>
        <a:p>
          <a:endParaRPr lang="en-GB"/>
        </a:p>
      </dgm:t>
    </dgm:pt>
    <dgm:pt modelId="{A2D6358F-EA00-49A5-BCBF-91E97CA2E677}">
      <dgm:prSet phldrT="[Text]"/>
      <dgm:spPr/>
      <dgm:t>
        <a:bodyPr/>
        <a:lstStyle/>
        <a:p>
          <a:r>
            <a:rPr lang="en-GB" dirty="0"/>
            <a:t>Use your personal records</a:t>
          </a:r>
        </a:p>
      </dgm:t>
    </dgm:pt>
    <dgm:pt modelId="{4295FBF3-43ED-4905-9186-C7523299D65C}" type="parTrans" cxnId="{BAFB0B47-BCAB-413A-A48F-40D3BF611C34}">
      <dgm:prSet/>
      <dgm:spPr/>
      <dgm:t>
        <a:bodyPr/>
        <a:lstStyle/>
        <a:p>
          <a:endParaRPr lang="en-GB"/>
        </a:p>
      </dgm:t>
    </dgm:pt>
    <dgm:pt modelId="{3206E1C2-9495-49E8-B087-AAC6D65D0691}" type="sibTrans" cxnId="{BAFB0B47-BCAB-413A-A48F-40D3BF611C34}">
      <dgm:prSet/>
      <dgm:spPr/>
      <dgm:t>
        <a:bodyPr/>
        <a:lstStyle/>
        <a:p>
          <a:endParaRPr lang="en-GB"/>
        </a:p>
      </dgm:t>
    </dgm:pt>
    <dgm:pt modelId="{23BF03B8-4700-4FDA-893B-656101FFF1B6}">
      <dgm:prSet phldrT="[Text]"/>
      <dgm:spPr/>
      <dgm:t>
        <a:bodyPr/>
        <a:lstStyle/>
        <a:p>
          <a:r>
            <a:rPr lang="en-GB" dirty="0"/>
            <a:t>Write to the personal specification. </a:t>
          </a:r>
        </a:p>
      </dgm:t>
    </dgm:pt>
    <dgm:pt modelId="{83E5B1BD-CD90-4BF3-B83C-B23E63A9F0BB}" type="parTrans" cxnId="{D6D9C015-5C68-4DEC-8D15-EC961C2E3D78}">
      <dgm:prSet/>
      <dgm:spPr/>
      <dgm:t>
        <a:bodyPr/>
        <a:lstStyle/>
        <a:p>
          <a:endParaRPr lang="en-GB"/>
        </a:p>
      </dgm:t>
    </dgm:pt>
    <dgm:pt modelId="{6F2EC685-4A02-42FC-B6C8-32E320BDE0BF}" type="sibTrans" cxnId="{D6D9C015-5C68-4DEC-8D15-EC961C2E3D78}">
      <dgm:prSet/>
      <dgm:spPr/>
      <dgm:t>
        <a:bodyPr/>
        <a:lstStyle/>
        <a:p>
          <a:endParaRPr lang="en-GB"/>
        </a:p>
      </dgm:t>
    </dgm:pt>
    <dgm:pt modelId="{44CD9B03-651E-4B4B-8376-0B8152102A11}">
      <dgm:prSet phldrT="[Text]"/>
      <dgm:spPr/>
      <dgm:t>
        <a:bodyPr/>
        <a:lstStyle/>
        <a:p>
          <a:r>
            <a:rPr lang="en-GB" dirty="0"/>
            <a:t>Make sure your personal statement checks ALL the essential criteria and as many desirable criteria as possible. </a:t>
          </a:r>
        </a:p>
      </dgm:t>
    </dgm:pt>
    <dgm:pt modelId="{0848C34C-A478-4C63-84C3-006E1D2A879A}" type="parTrans" cxnId="{2C9E9CCE-6CAF-4607-8470-BBFEBDB4C89A}">
      <dgm:prSet/>
      <dgm:spPr/>
      <dgm:t>
        <a:bodyPr/>
        <a:lstStyle/>
        <a:p>
          <a:endParaRPr lang="en-GB"/>
        </a:p>
      </dgm:t>
    </dgm:pt>
    <dgm:pt modelId="{F24DAB5C-CF39-4D64-8DE5-B64F437CDEA9}" type="sibTrans" cxnId="{2C9E9CCE-6CAF-4607-8470-BBFEBDB4C89A}">
      <dgm:prSet/>
      <dgm:spPr/>
      <dgm:t>
        <a:bodyPr/>
        <a:lstStyle/>
        <a:p>
          <a:endParaRPr lang="en-GB"/>
        </a:p>
      </dgm:t>
    </dgm:pt>
    <dgm:pt modelId="{4306E817-C7B2-477F-9023-D9FEF65B78F3}">
      <dgm:prSet phldrT="[Text]"/>
      <dgm:spPr/>
      <dgm:t>
        <a:bodyPr/>
        <a:lstStyle/>
        <a:p>
          <a:r>
            <a:rPr lang="en-GB" dirty="0"/>
            <a:t>Use the terminology set out in the application form (applications are usually seen in HR in first instance). </a:t>
          </a:r>
        </a:p>
      </dgm:t>
    </dgm:pt>
    <dgm:pt modelId="{7F17A96C-8282-483D-AC37-CD1822EDD0C6}" type="parTrans" cxnId="{5098679E-C811-4C7F-A066-70880AFF3765}">
      <dgm:prSet/>
      <dgm:spPr/>
      <dgm:t>
        <a:bodyPr/>
        <a:lstStyle/>
        <a:p>
          <a:endParaRPr lang="en-GB"/>
        </a:p>
      </dgm:t>
    </dgm:pt>
    <dgm:pt modelId="{E4A363B8-D142-4DAF-9899-71032823968C}" type="sibTrans" cxnId="{5098679E-C811-4C7F-A066-70880AFF3765}">
      <dgm:prSet/>
      <dgm:spPr/>
      <dgm:t>
        <a:bodyPr/>
        <a:lstStyle/>
        <a:p>
          <a:endParaRPr lang="en-GB"/>
        </a:p>
      </dgm:t>
    </dgm:pt>
    <dgm:pt modelId="{F1B9575F-1A53-4013-AEB9-B9A596E5FEC5}">
      <dgm:prSet phldrT="[Text]"/>
      <dgm:spPr/>
      <dgm:t>
        <a:bodyPr/>
        <a:lstStyle/>
        <a:p>
          <a:r>
            <a:rPr lang="en-GB" dirty="0"/>
            <a:t>Make sure it is clearly written, in a professional tone and anyone can see why your skills are relevant to the specification</a:t>
          </a:r>
        </a:p>
      </dgm:t>
    </dgm:pt>
    <dgm:pt modelId="{2D1CBBE0-252D-45E0-8AD4-4A5E13399C73}" type="parTrans" cxnId="{AC1364D2-D427-4E19-96DA-AF0A27278483}">
      <dgm:prSet/>
      <dgm:spPr/>
      <dgm:t>
        <a:bodyPr/>
        <a:lstStyle/>
        <a:p>
          <a:endParaRPr lang="en-GB"/>
        </a:p>
      </dgm:t>
    </dgm:pt>
    <dgm:pt modelId="{DCEFE532-2992-411D-A8B1-04594C254E78}" type="sibTrans" cxnId="{AC1364D2-D427-4E19-96DA-AF0A27278483}">
      <dgm:prSet/>
      <dgm:spPr/>
      <dgm:t>
        <a:bodyPr/>
        <a:lstStyle/>
        <a:p>
          <a:endParaRPr lang="en-GB"/>
        </a:p>
      </dgm:t>
    </dgm:pt>
    <dgm:pt modelId="{07045C49-E843-4B3F-A266-A1FB4F7C16BA}">
      <dgm:prSet phldrT="[Text]"/>
      <dgm:spPr/>
      <dgm:t>
        <a:bodyPr/>
        <a:lstStyle/>
        <a:p>
          <a:r>
            <a:rPr lang="en-GB" dirty="0"/>
            <a:t>Consider </a:t>
          </a:r>
          <a:r>
            <a:rPr lang="en-GB" b="1" dirty="0"/>
            <a:t>bolding</a:t>
          </a:r>
          <a:r>
            <a:rPr lang="en-GB" dirty="0"/>
            <a:t> key words for extra clarity</a:t>
          </a:r>
        </a:p>
      </dgm:t>
    </dgm:pt>
    <dgm:pt modelId="{D4F9D3BA-E8A1-4357-9DB4-049C4EADC7AE}" type="parTrans" cxnId="{FD43248C-E3CF-43C8-9E3B-87EDF45163D1}">
      <dgm:prSet/>
      <dgm:spPr/>
      <dgm:t>
        <a:bodyPr/>
        <a:lstStyle/>
        <a:p>
          <a:endParaRPr lang="en-GB"/>
        </a:p>
      </dgm:t>
    </dgm:pt>
    <dgm:pt modelId="{62C60F19-1E6F-45EA-8B5D-7F62C2D7CAFB}" type="sibTrans" cxnId="{FD43248C-E3CF-43C8-9E3B-87EDF45163D1}">
      <dgm:prSet/>
      <dgm:spPr/>
      <dgm:t>
        <a:bodyPr/>
        <a:lstStyle/>
        <a:p>
          <a:endParaRPr lang="en-GB"/>
        </a:p>
      </dgm:t>
    </dgm:pt>
    <dgm:pt modelId="{95E3B9E1-E1FB-4339-BD3B-56530475CFD5}">
      <dgm:prSet phldrT="[Text]"/>
      <dgm:spPr/>
      <dgm:t>
        <a:bodyPr/>
        <a:lstStyle/>
        <a:p>
          <a:r>
            <a:rPr lang="en-GB" dirty="0"/>
            <a:t>Conclude by highlighting your flexibility, keen to undertake any additional training etc. </a:t>
          </a:r>
        </a:p>
      </dgm:t>
    </dgm:pt>
    <dgm:pt modelId="{6CAA55B8-35AA-4271-AAD8-D68EA8F82A5D}" type="parTrans" cxnId="{EB2E7F0D-62BA-4C2D-AEBD-753683CF4C5C}">
      <dgm:prSet/>
      <dgm:spPr/>
      <dgm:t>
        <a:bodyPr/>
        <a:lstStyle/>
        <a:p>
          <a:endParaRPr lang="en-GB"/>
        </a:p>
      </dgm:t>
    </dgm:pt>
    <dgm:pt modelId="{D7C2FC7B-B394-478B-A9F3-96F3499B896A}" type="sibTrans" cxnId="{EB2E7F0D-62BA-4C2D-AEBD-753683CF4C5C}">
      <dgm:prSet/>
      <dgm:spPr/>
      <dgm:t>
        <a:bodyPr/>
        <a:lstStyle/>
        <a:p>
          <a:endParaRPr lang="en-GB"/>
        </a:p>
      </dgm:t>
    </dgm:pt>
    <dgm:pt modelId="{98BEB59D-5FE8-4AB6-BA73-BE22FD560FED}">
      <dgm:prSet phldrT="[Text]"/>
      <dgm:spPr/>
      <dgm:t>
        <a:bodyPr/>
        <a:lstStyle/>
        <a:p>
          <a:r>
            <a:rPr lang="en-GB" dirty="0"/>
            <a:t>Make it personal to that company and to that job. </a:t>
          </a:r>
        </a:p>
      </dgm:t>
    </dgm:pt>
    <dgm:pt modelId="{BDE74851-7DF9-4293-BDAE-F779F5F41BB2}" type="parTrans" cxnId="{7823B89E-E5B3-4257-8D4C-96B00A592507}">
      <dgm:prSet/>
      <dgm:spPr/>
      <dgm:t>
        <a:bodyPr/>
        <a:lstStyle/>
        <a:p>
          <a:endParaRPr lang="en-GB"/>
        </a:p>
      </dgm:t>
    </dgm:pt>
    <dgm:pt modelId="{B0C698AB-F6AC-455D-95AB-7C6BEFDC9FF0}" type="sibTrans" cxnId="{7823B89E-E5B3-4257-8D4C-96B00A592507}">
      <dgm:prSet/>
      <dgm:spPr/>
      <dgm:t>
        <a:bodyPr/>
        <a:lstStyle/>
        <a:p>
          <a:endParaRPr lang="en-GB"/>
        </a:p>
      </dgm:t>
    </dgm:pt>
    <dgm:pt modelId="{F60B7100-91E0-4EC8-AE6B-138AA68DAD85}" type="pres">
      <dgm:prSet presAssocID="{A9108160-30CC-44E0-845E-DC778CE0C587}" presName="diagram" presStyleCnt="0">
        <dgm:presLayoutVars>
          <dgm:dir/>
          <dgm:resizeHandles val="exact"/>
        </dgm:presLayoutVars>
      </dgm:prSet>
      <dgm:spPr/>
    </dgm:pt>
    <dgm:pt modelId="{B8D166A0-D585-4D01-9877-3BDEF3A8844E}" type="pres">
      <dgm:prSet presAssocID="{D64E472D-72D5-4A6F-9292-2964FEB49F79}" presName="node" presStyleLbl="node1" presStyleIdx="0" presStyleCnt="9">
        <dgm:presLayoutVars>
          <dgm:bulletEnabled val="1"/>
        </dgm:presLayoutVars>
      </dgm:prSet>
      <dgm:spPr/>
    </dgm:pt>
    <dgm:pt modelId="{7AEF16EE-594B-4350-BBD8-6868AB044D8F}" type="pres">
      <dgm:prSet presAssocID="{2BF52CEC-5396-4192-BCD1-A1326680B73F}" presName="sibTrans" presStyleCnt="0"/>
      <dgm:spPr/>
    </dgm:pt>
    <dgm:pt modelId="{7DFBD825-0D6E-4F25-8D86-091DF4C602C3}" type="pres">
      <dgm:prSet presAssocID="{98BEB59D-5FE8-4AB6-BA73-BE22FD560FED}" presName="node" presStyleLbl="node1" presStyleIdx="1" presStyleCnt="9">
        <dgm:presLayoutVars>
          <dgm:bulletEnabled val="1"/>
        </dgm:presLayoutVars>
      </dgm:prSet>
      <dgm:spPr/>
    </dgm:pt>
    <dgm:pt modelId="{B6561238-E74E-4AB9-BDE7-760269C9ED1E}" type="pres">
      <dgm:prSet presAssocID="{B0C698AB-F6AC-455D-95AB-7C6BEFDC9FF0}" presName="sibTrans" presStyleCnt="0"/>
      <dgm:spPr/>
    </dgm:pt>
    <dgm:pt modelId="{1D5AAA4F-3038-4797-8624-C8BF367543DD}" type="pres">
      <dgm:prSet presAssocID="{A2D6358F-EA00-49A5-BCBF-91E97CA2E677}" presName="node" presStyleLbl="node1" presStyleIdx="2" presStyleCnt="9">
        <dgm:presLayoutVars>
          <dgm:bulletEnabled val="1"/>
        </dgm:presLayoutVars>
      </dgm:prSet>
      <dgm:spPr/>
    </dgm:pt>
    <dgm:pt modelId="{333AEB43-CEAC-4B26-AE92-F46A972FBC8C}" type="pres">
      <dgm:prSet presAssocID="{3206E1C2-9495-49E8-B087-AAC6D65D0691}" presName="sibTrans" presStyleCnt="0"/>
      <dgm:spPr/>
    </dgm:pt>
    <dgm:pt modelId="{1079A005-AE1E-4E64-819A-17CF545FA2A2}" type="pres">
      <dgm:prSet presAssocID="{23BF03B8-4700-4FDA-893B-656101FFF1B6}" presName="node" presStyleLbl="node1" presStyleIdx="3" presStyleCnt="9">
        <dgm:presLayoutVars>
          <dgm:bulletEnabled val="1"/>
        </dgm:presLayoutVars>
      </dgm:prSet>
      <dgm:spPr/>
    </dgm:pt>
    <dgm:pt modelId="{E67DB556-83FD-4254-B568-5C28D5C5EE71}" type="pres">
      <dgm:prSet presAssocID="{6F2EC685-4A02-42FC-B6C8-32E320BDE0BF}" presName="sibTrans" presStyleCnt="0"/>
      <dgm:spPr/>
    </dgm:pt>
    <dgm:pt modelId="{48D2A94D-79FB-49A1-9FDF-039915AD6041}" type="pres">
      <dgm:prSet presAssocID="{44CD9B03-651E-4B4B-8376-0B8152102A11}" presName="node" presStyleLbl="node1" presStyleIdx="4" presStyleCnt="9">
        <dgm:presLayoutVars>
          <dgm:bulletEnabled val="1"/>
        </dgm:presLayoutVars>
      </dgm:prSet>
      <dgm:spPr/>
    </dgm:pt>
    <dgm:pt modelId="{99574D20-008E-432C-B63B-7627EAEF83D4}" type="pres">
      <dgm:prSet presAssocID="{F24DAB5C-CF39-4D64-8DE5-B64F437CDEA9}" presName="sibTrans" presStyleCnt="0"/>
      <dgm:spPr/>
    </dgm:pt>
    <dgm:pt modelId="{49925394-C51D-425C-A1BF-D3EDE01BF5A5}" type="pres">
      <dgm:prSet presAssocID="{4306E817-C7B2-477F-9023-D9FEF65B78F3}" presName="node" presStyleLbl="node1" presStyleIdx="5" presStyleCnt="9">
        <dgm:presLayoutVars>
          <dgm:bulletEnabled val="1"/>
        </dgm:presLayoutVars>
      </dgm:prSet>
      <dgm:spPr/>
    </dgm:pt>
    <dgm:pt modelId="{92E8FB63-087E-426A-8584-E709B2C99A63}" type="pres">
      <dgm:prSet presAssocID="{E4A363B8-D142-4DAF-9899-71032823968C}" presName="sibTrans" presStyleCnt="0"/>
      <dgm:spPr/>
    </dgm:pt>
    <dgm:pt modelId="{CC71A278-29AB-4CAD-AE7D-161EA69897A0}" type="pres">
      <dgm:prSet presAssocID="{F1B9575F-1A53-4013-AEB9-B9A596E5FEC5}" presName="node" presStyleLbl="node1" presStyleIdx="6" presStyleCnt="9">
        <dgm:presLayoutVars>
          <dgm:bulletEnabled val="1"/>
        </dgm:presLayoutVars>
      </dgm:prSet>
      <dgm:spPr/>
    </dgm:pt>
    <dgm:pt modelId="{CB8CF535-CA50-42FF-9230-69236D9AE61C}" type="pres">
      <dgm:prSet presAssocID="{DCEFE532-2992-411D-A8B1-04594C254E78}" presName="sibTrans" presStyleCnt="0"/>
      <dgm:spPr/>
    </dgm:pt>
    <dgm:pt modelId="{A825EF57-47DA-4517-B230-E5FA91ED7422}" type="pres">
      <dgm:prSet presAssocID="{07045C49-E843-4B3F-A266-A1FB4F7C16BA}" presName="node" presStyleLbl="node1" presStyleIdx="7" presStyleCnt="9">
        <dgm:presLayoutVars>
          <dgm:bulletEnabled val="1"/>
        </dgm:presLayoutVars>
      </dgm:prSet>
      <dgm:spPr/>
    </dgm:pt>
    <dgm:pt modelId="{5C25F2FC-31DA-4062-A7F1-4CB9E40CD39C}" type="pres">
      <dgm:prSet presAssocID="{62C60F19-1E6F-45EA-8B5D-7F62C2D7CAFB}" presName="sibTrans" presStyleCnt="0"/>
      <dgm:spPr/>
    </dgm:pt>
    <dgm:pt modelId="{A525BBA9-90AC-4357-882A-A5355C86FE42}" type="pres">
      <dgm:prSet presAssocID="{95E3B9E1-E1FB-4339-BD3B-56530475CFD5}" presName="node" presStyleLbl="node1" presStyleIdx="8" presStyleCnt="9">
        <dgm:presLayoutVars>
          <dgm:bulletEnabled val="1"/>
        </dgm:presLayoutVars>
      </dgm:prSet>
      <dgm:spPr/>
    </dgm:pt>
  </dgm:ptLst>
  <dgm:cxnLst>
    <dgm:cxn modelId="{8179E400-6FB7-4290-9BC5-C7A0E17D6198}" type="presOf" srcId="{D64E472D-72D5-4A6F-9292-2964FEB49F79}" destId="{B8D166A0-D585-4D01-9877-3BDEF3A8844E}" srcOrd="0" destOrd="0" presId="urn:microsoft.com/office/officeart/2005/8/layout/default"/>
    <dgm:cxn modelId="{F8859A06-8406-4E81-B4A0-2F13BF80367C}" type="presOf" srcId="{95E3B9E1-E1FB-4339-BD3B-56530475CFD5}" destId="{A525BBA9-90AC-4357-882A-A5355C86FE42}" srcOrd="0" destOrd="0" presId="urn:microsoft.com/office/officeart/2005/8/layout/default"/>
    <dgm:cxn modelId="{F598840B-BC55-4FD2-9F58-1BC422B38960}" type="presOf" srcId="{98BEB59D-5FE8-4AB6-BA73-BE22FD560FED}" destId="{7DFBD825-0D6E-4F25-8D86-091DF4C602C3}" srcOrd="0" destOrd="0" presId="urn:microsoft.com/office/officeart/2005/8/layout/default"/>
    <dgm:cxn modelId="{EB2E7F0D-62BA-4C2D-AEBD-753683CF4C5C}" srcId="{A9108160-30CC-44E0-845E-DC778CE0C587}" destId="{95E3B9E1-E1FB-4339-BD3B-56530475CFD5}" srcOrd="8" destOrd="0" parTransId="{6CAA55B8-35AA-4271-AAD8-D68EA8F82A5D}" sibTransId="{D7C2FC7B-B394-478B-A9F3-96F3499B896A}"/>
    <dgm:cxn modelId="{D6D9C015-5C68-4DEC-8D15-EC961C2E3D78}" srcId="{A9108160-30CC-44E0-845E-DC778CE0C587}" destId="{23BF03B8-4700-4FDA-893B-656101FFF1B6}" srcOrd="3" destOrd="0" parTransId="{83E5B1BD-CD90-4BF3-B83C-B23E63A9F0BB}" sibTransId="{6F2EC685-4A02-42FC-B6C8-32E320BDE0BF}"/>
    <dgm:cxn modelId="{A0BDA918-A7C0-4CC4-9D2A-26ACF75AB8D7}" type="presOf" srcId="{A2D6358F-EA00-49A5-BCBF-91E97CA2E677}" destId="{1D5AAA4F-3038-4797-8624-C8BF367543DD}" srcOrd="0" destOrd="0" presId="urn:microsoft.com/office/officeart/2005/8/layout/default"/>
    <dgm:cxn modelId="{8CE3C719-B613-4694-B65F-A875C61A71BE}" srcId="{A9108160-30CC-44E0-845E-DC778CE0C587}" destId="{D64E472D-72D5-4A6F-9292-2964FEB49F79}" srcOrd="0" destOrd="0" parTransId="{8A080498-D633-4E2F-8828-A2410062A419}" sibTransId="{2BF52CEC-5396-4192-BCD1-A1326680B73F}"/>
    <dgm:cxn modelId="{BFAB6841-EAF4-459F-B8FE-8E13539E5A31}" type="presOf" srcId="{07045C49-E843-4B3F-A266-A1FB4F7C16BA}" destId="{A825EF57-47DA-4517-B230-E5FA91ED7422}" srcOrd="0" destOrd="0" presId="urn:microsoft.com/office/officeart/2005/8/layout/default"/>
    <dgm:cxn modelId="{D188FE63-F6F3-4C90-B72F-FA949FFF7512}" type="presOf" srcId="{4306E817-C7B2-477F-9023-D9FEF65B78F3}" destId="{49925394-C51D-425C-A1BF-D3EDE01BF5A5}" srcOrd="0" destOrd="0" presId="urn:microsoft.com/office/officeart/2005/8/layout/default"/>
    <dgm:cxn modelId="{BAFB0B47-BCAB-413A-A48F-40D3BF611C34}" srcId="{A9108160-30CC-44E0-845E-DC778CE0C587}" destId="{A2D6358F-EA00-49A5-BCBF-91E97CA2E677}" srcOrd="2" destOrd="0" parTransId="{4295FBF3-43ED-4905-9186-C7523299D65C}" sibTransId="{3206E1C2-9495-49E8-B087-AAC6D65D0691}"/>
    <dgm:cxn modelId="{36D4B979-6E80-4C2F-ACD2-FEA38A0D07AE}" type="presOf" srcId="{23BF03B8-4700-4FDA-893B-656101FFF1B6}" destId="{1079A005-AE1E-4E64-819A-17CF545FA2A2}" srcOrd="0" destOrd="0" presId="urn:microsoft.com/office/officeart/2005/8/layout/default"/>
    <dgm:cxn modelId="{FD43248C-E3CF-43C8-9E3B-87EDF45163D1}" srcId="{A9108160-30CC-44E0-845E-DC778CE0C587}" destId="{07045C49-E843-4B3F-A266-A1FB4F7C16BA}" srcOrd="7" destOrd="0" parTransId="{D4F9D3BA-E8A1-4357-9DB4-049C4EADC7AE}" sibTransId="{62C60F19-1E6F-45EA-8B5D-7F62C2D7CAFB}"/>
    <dgm:cxn modelId="{5098679E-C811-4C7F-A066-70880AFF3765}" srcId="{A9108160-30CC-44E0-845E-DC778CE0C587}" destId="{4306E817-C7B2-477F-9023-D9FEF65B78F3}" srcOrd="5" destOrd="0" parTransId="{7F17A96C-8282-483D-AC37-CD1822EDD0C6}" sibTransId="{E4A363B8-D142-4DAF-9899-71032823968C}"/>
    <dgm:cxn modelId="{7823B89E-E5B3-4257-8D4C-96B00A592507}" srcId="{A9108160-30CC-44E0-845E-DC778CE0C587}" destId="{98BEB59D-5FE8-4AB6-BA73-BE22FD560FED}" srcOrd="1" destOrd="0" parTransId="{BDE74851-7DF9-4293-BDAE-F779F5F41BB2}" sibTransId="{B0C698AB-F6AC-455D-95AB-7C6BEFDC9FF0}"/>
    <dgm:cxn modelId="{F81EAAA9-EE88-4EA0-9C6B-F9B486704720}" type="presOf" srcId="{44CD9B03-651E-4B4B-8376-0B8152102A11}" destId="{48D2A94D-79FB-49A1-9FDF-039915AD6041}" srcOrd="0" destOrd="0" presId="urn:microsoft.com/office/officeart/2005/8/layout/default"/>
    <dgm:cxn modelId="{9F2D33BE-29D1-4954-81CE-2C911166E872}" type="presOf" srcId="{F1B9575F-1A53-4013-AEB9-B9A596E5FEC5}" destId="{CC71A278-29AB-4CAD-AE7D-161EA69897A0}" srcOrd="0" destOrd="0" presId="urn:microsoft.com/office/officeart/2005/8/layout/default"/>
    <dgm:cxn modelId="{240D73C5-9F33-4937-9D23-2E2361FBB3D2}" type="presOf" srcId="{A9108160-30CC-44E0-845E-DC778CE0C587}" destId="{F60B7100-91E0-4EC8-AE6B-138AA68DAD85}" srcOrd="0" destOrd="0" presId="urn:microsoft.com/office/officeart/2005/8/layout/default"/>
    <dgm:cxn modelId="{2C9E9CCE-6CAF-4607-8470-BBFEBDB4C89A}" srcId="{A9108160-30CC-44E0-845E-DC778CE0C587}" destId="{44CD9B03-651E-4B4B-8376-0B8152102A11}" srcOrd="4" destOrd="0" parTransId="{0848C34C-A478-4C63-84C3-006E1D2A879A}" sibTransId="{F24DAB5C-CF39-4D64-8DE5-B64F437CDEA9}"/>
    <dgm:cxn modelId="{AC1364D2-D427-4E19-96DA-AF0A27278483}" srcId="{A9108160-30CC-44E0-845E-DC778CE0C587}" destId="{F1B9575F-1A53-4013-AEB9-B9A596E5FEC5}" srcOrd="6" destOrd="0" parTransId="{2D1CBBE0-252D-45E0-8AD4-4A5E13399C73}" sibTransId="{DCEFE532-2992-411D-A8B1-04594C254E78}"/>
    <dgm:cxn modelId="{D1CABD2D-F64C-41F7-A9A0-A509DD2915F5}" type="presParOf" srcId="{F60B7100-91E0-4EC8-AE6B-138AA68DAD85}" destId="{B8D166A0-D585-4D01-9877-3BDEF3A8844E}" srcOrd="0" destOrd="0" presId="urn:microsoft.com/office/officeart/2005/8/layout/default"/>
    <dgm:cxn modelId="{4F99C859-145B-49E9-B387-BC29C3183D65}" type="presParOf" srcId="{F60B7100-91E0-4EC8-AE6B-138AA68DAD85}" destId="{7AEF16EE-594B-4350-BBD8-6868AB044D8F}" srcOrd="1" destOrd="0" presId="urn:microsoft.com/office/officeart/2005/8/layout/default"/>
    <dgm:cxn modelId="{A5F8CDA0-49D6-4564-90E3-2D39830250A8}" type="presParOf" srcId="{F60B7100-91E0-4EC8-AE6B-138AA68DAD85}" destId="{7DFBD825-0D6E-4F25-8D86-091DF4C602C3}" srcOrd="2" destOrd="0" presId="urn:microsoft.com/office/officeart/2005/8/layout/default"/>
    <dgm:cxn modelId="{7F272F42-B08A-40E2-A57E-662AB8ADA200}" type="presParOf" srcId="{F60B7100-91E0-4EC8-AE6B-138AA68DAD85}" destId="{B6561238-E74E-4AB9-BDE7-760269C9ED1E}" srcOrd="3" destOrd="0" presId="urn:microsoft.com/office/officeart/2005/8/layout/default"/>
    <dgm:cxn modelId="{47E19227-9111-4444-ADAE-D6DD35DDDB62}" type="presParOf" srcId="{F60B7100-91E0-4EC8-AE6B-138AA68DAD85}" destId="{1D5AAA4F-3038-4797-8624-C8BF367543DD}" srcOrd="4" destOrd="0" presId="urn:microsoft.com/office/officeart/2005/8/layout/default"/>
    <dgm:cxn modelId="{165FDA00-189D-4B81-B853-02C69206BE9A}" type="presParOf" srcId="{F60B7100-91E0-4EC8-AE6B-138AA68DAD85}" destId="{333AEB43-CEAC-4B26-AE92-F46A972FBC8C}" srcOrd="5" destOrd="0" presId="urn:microsoft.com/office/officeart/2005/8/layout/default"/>
    <dgm:cxn modelId="{76CF4D88-319E-4522-BE5F-C0B851090E82}" type="presParOf" srcId="{F60B7100-91E0-4EC8-AE6B-138AA68DAD85}" destId="{1079A005-AE1E-4E64-819A-17CF545FA2A2}" srcOrd="6" destOrd="0" presId="urn:microsoft.com/office/officeart/2005/8/layout/default"/>
    <dgm:cxn modelId="{5B345D82-18CF-4F0D-8BD5-957F345B712E}" type="presParOf" srcId="{F60B7100-91E0-4EC8-AE6B-138AA68DAD85}" destId="{E67DB556-83FD-4254-B568-5C28D5C5EE71}" srcOrd="7" destOrd="0" presId="urn:microsoft.com/office/officeart/2005/8/layout/default"/>
    <dgm:cxn modelId="{A254E33F-7E87-4DAA-9852-6ACA2C423122}" type="presParOf" srcId="{F60B7100-91E0-4EC8-AE6B-138AA68DAD85}" destId="{48D2A94D-79FB-49A1-9FDF-039915AD6041}" srcOrd="8" destOrd="0" presId="urn:microsoft.com/office/officeart/2005/8/layout/default"/>
    <dgm:cxn modelId="{E2D02E5D-3F52-4D3F-ADD7-F9486F5F5D47}" type="presParOf" srcId="{F60B7100-91E0-4EC8-AE6B-138AA68DAD85}" destId="{99574D20-008E-432C-B63B-7627EAEF83D4}" srcOrd="9" destOrd="0" presId="urn:microsoft.com/office/officeart/2005/8/layout/default"/>
    <dgm:cxn modelId="{B9E328F7-02CE-460F-BCC7-654E031360A9}" type="presParOf" srcId="{F60B7100-91E0-4EC8-AE6B-138AA68DAD85}" destId="{49925394-C51D-425C-A1BF-D3EDE01BF5A5}" srcOrd="10" destOrd="0" presId="urn:microsoft.com/office/officeart/2005/8/layout/default"/>
    <dgm:cxn modelId="{C8085C06-F126-4E9C-B388-4E9D00384469}" type="presParOf" srcId="{F60B7100-91E0-4EC8-AE6B-138AA68DAD85}" destId="{92E8FB63-087E-426A-8584-E709B2C99A63}" srcOrd="11" destOrd="0" presId="urn:microsoft.com/office/officeart/2005/8/layout/default"/>
    <dgm:cxn modelId="{3ABC6C84-58F7-4DA6-A874-5F35A5ECE843}" type="presParOf" srcId="{F60B7100-91E0-4EC8-AE6B-138AA68DAD85}" destId="{CC71A278-29AB-4CAD-AE7D-161EA69897A0}" srcOrd="12" destOrd="0" presId="urn:microsoft.com/office/officeart/2005/8/layout/default"/>
    <dgm:cxn modelId="{615BDA53-AD18-45CA-B636-0B0F87A27135}" type="presParOf" srcId="{F60B7100-91E0-4EC8-AE6B-138AA68DAD85}" destId="{CB8CF535-CA50-42FF-9230-69236D9AE61C}" srcOrd="13" destOrd="0" presId="urn:microsoft.com/office/officeart/2005/8/layout/default"/>
    <dgm:cxn modelId="{5D910008-BF8A-46EA-84C8-F6192880B53B}" type="presParOf" srcId="{F60B7100-91E0-4EC8-AE6B-138AA68DAD85}" destId="{A825EF57-47DA-4517-B230-E5FA91ED7422}" srcOrd="14" destOrd="0" presId="urn:microsoft.com/office/officeart/2005/8/layout/default"/>
    <dgm:cxn modelId="{5867C4C4-735D-4232-AF23-EE14895BE85D}" type="presParOf" srcId="{F60B7100-91E0-4EC8-AE6B-138AA68DAD85}" destId="{5C25F2FC-31DA-4062-A7F1-4CB9E40CD39C}" srcOrd="15" destOrd="0" presId="urn:microsoft.com/office/officeart/2005/8/layout/default"/>
    <dgm:cxn modelId="{775199ED-0D05-4D50-AC65-1DA06694BDA4}" type="presParOf" srcId="{F60B7100-91E0-4EC8-AE6B-138AA68DAD85}" destId="{A525BBA9-90AC-4357-882A-A5355C86FE42}"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C9154B0-1254-425B-B670-838F24FC6AD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6105E9C-F31A-45F0-B77E-7CCC1BA611C7}">
      <dgm:prSet phldrT="[Text]"/>
      <dgm:spPr/>
      <dgm:t>
        <a:bodyPr/>
        <a:lstStyle/>
        <a:p>
          <a:r>
            <a:rPr lang="en-GB" dirty="0"/>
            <a:t>Divided into clear sections with headings.</a:t>
          </a:r>
        </a:p>
      </dgm:t>
    </dgm:pt>
    <dgm:pt modelId="{C5AD10EC-EB87-4717-BA12-FB7ADD836D0F}" type="parTrans" cxnId="{03EE0EE1-A3EF-4032-8161-B27B33A8B0E8}">
      <dgm:prSet/>
      <dgm:spPr/>
      <dgm:t>
        <a:bodyPr/>
        <a:lstStyle/>
        <a:p>
          <a:endParaRPr lang="en-GB"/>
        </a:p>
      </dgm:t>
    </dgm:pt>
    <dgm:pt modelId="{2825DC6C-0660-46C0-9B63-052079D26EF7}" type="sibTrans" cxnId="{03EE0EE1-A3EF-4032-8161-B27B33A8B0E8}">
      <dgm:prSet/>
      <dgm:spPr/>
      <dgm:t>
        <a:bodyPr/>
        <a:lstStyle/>
        <a:p>
          <a:endParaRPr lang="en-GB"/>
        </a:p>
      </dgm:t>
    </dgm:pt>
    <dgm:pt modelId="{418AEBD3-E772-4F7A-9476-B74660776687}">
      <dgm:prSet phldrT="[Text]"/>
      <dgm:spPr/>
      <dgm:t>
        <a:bodyPr/>
        <a:lstStyle/>
        <a:p>
          <a:r>
            <a:rPr lang="en-GB" dirty="0"/>
            <a:t>Laid out in legible lists or tables for sections on educational history and employment. </a:t>
          </a:r>
        </a:p>
      </dgm:t>
    </dgm:pt>
    <dgm:pt modelId="{D7B4A721-A8D9-4337-8AAD-57E6164A0279}" type="parTrans" cxnId="{96E408A7-A9C4-4C0A-96BB-357135DDF9D3}">
      <dgm:prSet/>
      <dgm:spPr/>
      <dgm:t>
        <a:bodyPr/>
        <a:lstStyle/>
        <a:p>
          <a:endParaRPr lang="en-GB"/>
        </a:p>
      </dgm:t>
    </dgm:pt>
    <dgm:pt modelId="{83B339A3-78B1-4CAF-BA8A-7F4AA0713509}" type="sibTrans" cxnId="{96E408A7-A9C4-4C0A-96BB-357135DDF9D3}">
      <dgm:prSet/>
      <dgm:spPr/>
      <dgm:t>
        <a:bodyPr/>
        <a:lstStyle/>
        <a:p>
          <a:endParaRPr lang="en-GB"/>
        </a:p>
      </dgm:t>
    </dgm:pt>
    <dgm:pt modelId="{D8BDEA57-CAE2-4CD0-A207-0A5866831384}">
      <dgm:prSet phldrT="[Text]"/>
      <dgm:spPr/>
      <dgm:t>
        <a:bodyPr/>
        <a:lstStyle/>
        <a:p>
          <a:r>
            <a:rPr lang="en-GB" dirty="0"/>
            <a:t>Chronological Order (Educational / Employment History). </a:t>
          </a:r>
        </a:p>
      </dgm:t>
    </dgm:pt>
    <dgm:pt modelId="{F7C8742E-C7B4-4DC5-BECA-8B2FDBEB9170}" type="parTrans" cxnId="{239C9C44-447A-4353-845B-9E36973FF9C7}">
      <dgm:prSet/>
      <dgm:spPr/>
      <dgm:t>
        <a:bodyPr/>
        <a:lstStyle/>
        <a:p>
          <a:endParaRPr lang="en-GB"/>
        </a:p>
      </dgm:t>
    </dgm:pt>
    <dgm:pt modelId="{314F9F2B-A8CB-4FE7-8D36-E98DEC25FD85}" type="sibTrans" cxnId="{239C9C44-447A-4353-845B-9E36973FF9C7}">
      <dgm:prSet/>
      <dgm:spPr/>
      <dgm:t>
        <a:bodyPr/>
        <a:lstStyle/>
        <a:p>
          <a:endParaRPr lang="en-GB"/>
        </a:p>
      </dgm:t>
    </dgm:pt>
    <dgm:pt modelId="{C38E304E-44BE-46B0-8FB5-6CA76B44DDF6}">
      <dgm:prSet phldrT="[Text]"/>
      <dgm:spPr/>
      <dgm:t>
        <a:bodyPr/>
        <a:lstStyle/>
        <a:p>
          <a:r>
            <a:rPr lang="en-GB" dirty="0"/>
            <a:t>Easy to Read</a:t>
          </a:r>
        </a:p>
      </dgm:t>
    </dgm:pt>
    <dgm:pt modelId="{A4DBFDCA-C5E1-4AE5-BA7A-7DBF9D1E215D}" type="parTrans" cxnId="{05F0B07B-86B2-46C1-99EC-77D4D9D9E7A4}">
      <dgm:prSet/>
      <dgm:spPr/>
      <dgm:t>
        <a:bodyPr/>
        <a:lstStyle/>
        <a:p>
          <a:endParaRPr lang="en-GB"/>
        </a:p>
      </dgm:t>
    </dgm:pt>
    <dgm:pt modelId="{D3EDE971-765F-4D09-A538-C49DB5456265}" type="sibTrans" cxnId="{05F0B07B-86B2-46C1-99EC-77D4D9D9E7A4}">
      <dgm:prSet/>
      <dgm:spPr/>
      <dgm:t>
        <a:bodyPr/>
        <a:lstStyle/>
        <a:p>
          <a:endParaRPr lang="en-GB"/>
        </a:p>
      </dgm:t>
    </dgm:pt>
    <dgm:pt modelId="{35FB3C6D-2D3D-4891-BB59-723D1DA0E5DC}">
      <dgm:prSet phldrT="[Text]"/>
      <dgm:spPr/>
      <dgm:t>
        <a:bodyPr/>
        <a:lstStyle/>
        <a:p>
          <a:r>
            <a:rPr lang="en-GB" dirty="0"/>
            <a:t>Brief and Concise</a:t>
          </a:r>
        </a:p>
      </dgm:t>
    </dgm:pt>
    <dgm:pt modelId="{CDF42E85-0A1D-40E3-BDC4-8FD0FF6D478D}" type="parTrans" cxnId="{D3DC169D-FA47-42F2-A6EF-1F6E206A37C3}">
      <dgm:prSet/>
      <dgm:spPr/>
      <dgm:t>
        <a:bodyPr/>
        <a:lstStyle/>
        <a:p>
          <a:endParaRPr lang="en-GB"/>
        </a:p>
      </dgm:t>
    </dgm:pt>
    <dgm:pt modelId="{AAB37A6E-1D2C-4CBD-8649-4F342DD8141C}" type="sibTrans" cxnId="{D3DC169D-FA47-42F2-A6EF-1F6E206A37C3}">
      <dgm:prSet/>
      <dgm:spPr/>
      <dgm:t>
        <a:bodyPr/>
        <a:lstStyle/>
        <a:p>
          <a:endParaRPr lang="en-GB"/>
        </a:p>
      </dgm:t>
    </dgm:pt>
    <dgm:pt modelId="{738D154B-A9F3-4A43-BBEF-287489591E72}">
      <dgm:prSet phldrT="[Text]"/>
      <dgm:spPr/>
      <dgm:t>
        <a:bodyPr/>
        <a:lstStyle/>
        <a:p>
          <a:r>
            <a:rPr lang="en-GB" dirty="0"/>
            <a:t>Relevant to the Job</a:t>
          </a:r>
        </a:p>
      </dgm:t>
    </dgm:pt>
    <dgm:pt modelId="{D798EE5C-96A5-4865-99CC-3299B75D374D}" type="parTrans" cxnId="{06160A83-5C9F-4E49-BFE7-5CF74432ED62}">
      <dgm:prSet/>
      <dgm:spPr/>
      <dgm:t>
        <a:bodyPr/>
        <a:lstStyle/>
        <a:p>
          <a:endParaRPr lang="en-GB"/>
        </a:p>
      </dgm:t>
    </dgm:pt>
    <dgm:pt modelId="{DED2B7BB-57E9-4D39-BAAE-C6FBD0FC83A0}" type="sibTrans" cxnId="{06160A83-5C9F-4E49-BFE7-5CF74432ED62}">
      <dgm:prSet/>
      <dgm:spPr/>
      <dgm:t>
        <a:bodyPr/>
        <a:lstStyle/>
        <a:p>
          <a:endParaRPr lang="en-GB"/>
        </a:p>
      </dgm:t>
    </dgm:pt>
    <dgm:pt modelId="{E7A7FF4B-BAA3-422A-903C-F854AF9A9EA1}" type="pres">
      <dgm:prSet presAssocID="{3C9154B0-1254-425B-B670-838F24FC6AD3}" presName="diagram" presStyleCnt="0">
        <dgm:presLayoutVars>
          <dgm:dir/>
          <dgm:resizeHandles val="exact"/>
        </dgm:presLayoutVars>
      </dgm:prSet>
      <dgm:spPr/>
    </dgm:pt>
    <dgm:pt modelId="{207292D3-B6A5-41BD-8B53-B41641542E2D}" type="pres">
      <dgm:prSet presAssocID="{D6105E9C-F31A-45F0-B77E-7CCC1BA611C7}" presName="node" presStyleLbl="node1" presStyleIdx="0" presStyleCnt="6">
        <dgm:presLayoutVars>
          <dgm:bulletEnabled val="1"/>
        </dgm:presLayoutVars>
      </dgm:prSet>
      <dgm:spPr/>
    </dgm:pt>
    <dgm:pt modelId="{D88F9C92-D77B-43AB-A955-C0018B6F3E6F}" type="pres">
      <dgm:prSet presAssocID="{2825DC6C-0660-46C0-9B63-052079D26EF7}" presName="sibTrans" presStyleCnt="0"/>
      <dgm:spPr/>
    </dgm:pt>
    <dgm:pt modelId="{ACA56790-54C5-4F32-ADE0-9BD054D15271}" type="pres">
      <dgm:prSet presAssocID="{418AEBD3-E772-4F7A-9476-B74660776687}" presName="node" presStyleLbl="node1" presStyleIdx="1" presStyleCnt="6">
        <dgm:presLayoutVars>
          <dgm:bulletEnabled val="1"/>
        </dgm:presLayoutVars>
      </dgm:prSet>
      <dgm:spPr/>
    </dgm:pt>
    <dgm:pt modelId="{08DD249E-3D24-4E40-B836-29D4D71DD977}" type="pres">
      <dgm:prSet presAssocID="{83B339A3-78B1-4CAF-BA8A-7F4AA0713509}" presName="sibTrans" presStyleCnt="0"/>
      <dgm:spPr/>
    </dgm:pt>
    <dgm:pt modelId="{EB5E50E8-0C76-4889-A583-450970ABEA4A}" type="pres">
      <dgm:prSet presAssocID="{D8BDEA57-CAE2-4CD0-A207-0A5866831384}" presName="node" presStyleLbl="node1" presStyleIdx="2" presStyleCnt="6">
        <dgm:presLayoutVars>
          <dgm:bulletEnabled val="1"/>
        </dgm:presLayoutVars>
      </dgm:prSet>
      <dgm:spPr/>
    </dgm:pt>
    <dgm:pt modelId="{6544325B-B903-4365-966A-921D423B1712}" type="pres">
      <dgm:prSet presAssocID="{314F9F2B-A8CB-4FE7-8D36-E98DEC25FD85}" presName="sibTrans" presStyleCnt="0"/>
      <dgm:spPr/>
    </dgm:pt>
    <dgm:pt modelId="{6771EC53-CDA9-48BD-BBDB-ADF901AA1519}" type="pres">
      <dgm:prSet presAssocID="{C38E304E-44BE-46B0-8FB5-6CA76B44DDF6}" presName="node" presStyleLbl="node1" presStyleIdx="3" presStyleCnt="6">
        <dgm:presLayoutVars>
          <dgm:bulletEnabled val="1"/>
        </dgm:presLayoutVars>
      </dgm:prSet>
      <dgm:spPr/>
    </dgm:pt>
    <dgm:pt modelId="{92664E2C-D328-4B7C-83B8-727C23814186}" type="pres">
      <dgm:prSet presAssocID="{D3EDE971-765F-4D09-A538-C49DB5456265}" presName="sibTrans" presStyleCnt="0"/>
      <dgm:spPr/>
    </dgm:pt>
    <dgm:pt modelId="{21C16FE9-71C3-405F-9E7A-9D9B86A546F8}" type="pres">
      <dgm:prSet presAssocID="{35FB3C6D-2D3D-4891-BB59-723D1DA0E5DC}" presName="node" presStyleLbl="node1" presStyleIdx="4" presStyleCnt="6">
        <dgm:presLayoutVars>
          <dgm:bulletEnabled val="1"/>
        </dgm:presLayoutVars>
      </dgm:prSet>
      <dgm:spPr/>
    </dgm:pt>
    <dgm:pt modelId="{49677A09-6E3F-4C9F-8B78-94682E7759B6}" type="pres">
      <dgm:prSet presAssocID="{AAB37A6E-1D2C-4CBD-8649-4F342DD8141C}" presName="sibTrans" presStyleCnt="0"/>
      <dgm:spPr/>
    </dgm:pt>
    <dgm:pt modelId="{D2431550-FFAF-4D2F-973A-F1774BB9A12C}" type="pres">
      <dgm:prSet presAssocID="{738D154B-A9F3-4A43-BBEF-287489591E72}" presName="node" presStyleLbl="node1" presStyleIdx="5" presStyleCnt="6">
        <dgm:presLayoutVars>
          <dgm:bulletEnabled val="1"/>
        </dgm:presLayoutVars>
      </dgm:prSet>
      <dgm:spPr/>
    </dgm:pt>
  </dgm:ptLst>
  <dgm:cxnLst>
    <dgm:cxn modelId="{D930BF0E-7164-46EF-91D9-0EF8792ABE8A}" type="presOf" srcId="{738D154B-A9F3-4A43-BBEF-287489591E72}" destId="{D2431550-FFAF-4D2F-973A-F1774BB9A12C}" srcOrd="0" destOrd="0" presId="urn:microsoft.com/office/officeart/2005/8/layout/default"/>
    <dgm:cxn modelId="{5DAEDD24-A9ED-43C2-8749-317053870880}" type="presOf" srcId="{D6105E9C-F31A-45F0-B77E-7CCC1BA611C7}" destId="{207292D3-B6A5-41BD-8B53-B41641542E2D}" srcOrd="0" destOrd="0" presId="urn:microsoft.com/office/officeart/2005/8/layout/default"/>
    <dgm:cxn modelId="{28659C29-2140-4807-81CD-03B873858BC8}" type="presOf" srcId="{35FB3C6D-2D3D-4891-BB59-723D1DA0E5DC}" destId="{21C16FE9-71C3-405F-9E7A-9D9B86A546F8}" srcOrd="0" destOrd="0" presId="urn:microsoft.com/office/officeart/2005/8/layout/default"/>
    <dgm:cxn modelId="{7FC68337-B85B-406B-A6E6-24810268293D}" type="presOf" srcId="{D8BDEA57-CAE2-4CD0-A207-0A5866831384}" destId="{EB5E50E8-0C76-4889-A583-450970ABEA4A}" srcOrd="0" destOrd="0" presId="urn:microsoft.com/office/officeart/2005/8/layout/default"/>
    <dgm:cxn modelId="{1476E141-BDDF-4A2F-ABBB-81281DD49DAB}" type="presOf" srcId="{3C9154B0-1254-425B-B670-838F24FC6AD3}" destId="{E7A7FF4B-BAA3-422A-903C-F854AF9A9EA1}" srcOrd="0" destOrd="0" presId="urn:microsoft.com/office/officeart/2005/8/layout/default"/>
    <dgm:cxn modelId="{A9E72144-D66B-41D4-8EB2-F1697E0BC542}" type="presOf" srcId="{C38E304E-44BE-46B0-8FB5-6CA76B44DDF6}" destId="{6771EC53-CDA9-48BD-BBDB-ADF901AA1519}" srcOrd="0" destOrd="0" presId="urn:microsoft.com/office/officeart/2005/8/layout/default"/>
    <dgm:cxn modelId="{239C9C44-447A-4353-845B-9E36973FF9C7}" srcId="{3C9154B0-1254-425B-B670-838F24FC6AD3}" destId="{D8BDEA57-CAE2-4CD0-A207-0A5866831384}" srcOrd="2" destOrd="0" parTransId="{F7C8742E-C7B4-4DC5-BECA-8B2FDBEB9170}" sibTransId="{314F9F2B-A8CB-4FE7-8D36-E98DEC25FD85}"/>
    <dgm:cxn modelId="{B1E84774-8F49-4432-8825-7CCE7F49E56F}" type="presOf" srcId="{418AEBD3-E772-4F7A-9476-B74660776687}" destId="{ACA56790-54C5-4F32-ADE0-9BD054D15271}" srcOrd="0" destOrd="0" presId="urn:microsoft.com/office/officeart/2005/8/layout/default"/>
    <dgm:cxn modelId="{05F0B07B-86B2-46C1-99EC-77D4D9D9E7A4}" srcId="{3C9154B0-1254-425B-B670-838F24FC6AD3}" destId="{C38E304E-44BE-46B0-8FB5-6CA76B44DDF6}" srcOrd="3" destOrd="0" parTransId="{A4DBFDCA-C5E1-4AE5-BA7A-7DBF9D1E215D}" sibTransId="{D3EDE971-765F-4D09-A538-C49DB5456265}"/>
    <dgm:cxn modelId="{06160A83-5C9F-4E49-BFE7-5CF74432ED62}" srcId="{3C9154B0-1254-425B-B670-838F24FC6AD3}" destId="{738D154B-A9F3-4A43-BBEF-287489591E72}" srcOrd="5" destOrd="0" parTransId="{D798EE5C-96A5-4865-99CC-3299B75D374D}" sibTransId="{DED2B7BB-57E9-4D39-BAAE-C6FBD0FC83A0}"/>
    <dgm:cxn modelId="{D3DC169D-FA47-42F2-A6EF-1F6E206A37C3}" srcId="{3C9154B0-1254-425B-B670-838F24FC6AD3}" destId="{35FB3C6D-2D3D-4891-BB59-723D1DA0E5DC}" srcOrd="4" destOrd="0" parTransId="{CDF42E85-0A1D-40E3-BDC4-8FD0FF6D478D}" sibTransId="{AAB37A6E-1D2C-4CBD-8649-4F342DD8141C}"/>
    <dgm:cxn modelId="{96E408A7-A9C4-4C0A-96BB-357135DDF9D3}" srcId="{3C9154B0-1254-425B-B670-838F24FC6AD3}" destId="{418AEBD3-E772-4F7A-9476-B74660776687}" srcOrd="1" destOrd="0" parTransId="{D7B4A721-A8D9-4337-8AAD-57E6164A0279}" sibTransId="{83B339A3-78B1-4CAF-BA8A-7F4AA0713509}"/>
    <dgm:cxn modelId="{03EE0EE1-A3EF-4032-8161-B27B33A8B0E8}" srcId="{3C9154B0-1254-425B-B670-838F24FC6AD3}" destId="{D6105E9C-F31A-45F0-B77E-7CCC1BA611C7}" srcOrd="0" destOrd="0" parTransId="{C5AD10EC-EB87-4717-BA12-FB7ADD836D0F}" sibTransId="{2825DC6C-0660-46C0-9B63-052079D26EF7}"/>
    <dgm:cxn modelId="{913128E5-71B1-42A6-A361-AA16D6F285BE}" type="presParOf" srcId="{E7A7FF4B-BAA3-422A-903C-F854AF9A9EA1}" destId="{207292D3-B6A5-41BD-8B53-B41641542E2D}" srcOrd="0" destOrd="0" presId="urn:microsoft.com/office/officeart/2005/8/layout/default"/>
    <dgm:cxn modelId="{FA0F8E96-E334-434A-91DB-645843DE33A0}" type="presParOf" srcId="{E7A7FF4B-BAA3-422A-903C-F854AF9A9EA1}" destId="{D88F9C92-D77B-43AB-A955-C0018B6F3E6F}" srcOrd="1" destOrd="0" presId="urn:microsoft.com/office/officeart/2005/8/layout/default"/>
    <dgm:cxn modelId="{C69402AB-799F-45D6-A62C-D9C9C2D5A00B}" type="presParOf" srcId="{E7A7FF4B-BAA3-422A-903C-F854AF9A9EA1}" destId="{ACA56790-54C5-4F32-ADE0-9BD054D15271}" srcOrd="2" destOrd="0" presId="urn:microsoft.com/office/officeart/2005/8/layout/default"/>
    <dgm:cxn modelId="{59E7B381-50F1-469B-B63B-298830C742E8}" type="presParOf" srcId="{E7A7FF4B-BAA3-422A-903C-F854AF9A9EA1}" destId="{08DD249E-3D24-4E40-B836-29D4D71DD977}" srcOrd="3" destOrd="0" presId="urn:microsoft.com/office/officeart/2005/8/layout/default"/>
    <dgm:cxn modelId="{A10FECA3-7569-4041-9CB5-0523DB772E9B}" type="presParOf" srcId="{E7A7FF4B-BAA3-422A-903C-F854AF9A9EA1}" destId="{EB5E50E8-0C76-4889-A583-450970ABEA4A}" srcOrd="4" destOrd="0" presId="urn:microsoft.com/office/officeart/2005/8/layout/default"/>
    <dgm:cxn modelId="{2F02C45E-0995-4796-933E-2BEE99564B2C}" type="presParOf" srcId="{E7A7FF4B-BAA3-422A-903C-F854AF9A9EA1}" destId="{6544325B-B903-4365-966A-921D423B1712}" srcOrd="5" destOrd="0" presId="urn:microsoft.com/office/officeart/2005/8/layout/default"/>
    <dgm:cxn modelId="{07CB43C5-759D-4F13-AA8C-C3A3C0C05D54}" type="presParOf" srcId="{E7A7FF4B-BAA3-422A-903C-F854AF9A9EA1}" destId="{6771EC53-CDA9-48BD-BBDB-ADF901AA1519}" srcOrd="6" destOrd="0" presId="urn:microsoft.com/office/officeart/2005/8/layout/default"/>
    <dgm:cxn modelId="{E50654F4-2D62-4D5C-BB1E-99B02D7DE0F7}" type="presParOf" srcId="{E7A7FF4B-BAA3-422A-903C-F854AF9A9EA1}" destId="{92664E2C-D328-4B7C-83B8-727C23814186}" srcOrd="7" destOrd="0" presId="urn:microsoft.com/office/officeart/2005/8/layout/default"/>
    <dgm:cxn modelId="{D87FB674-0377-452E-A331-AE2D2993DB4D}" type="presParOf" srcId="{E7A7FF4B-BAA3-422A-903C-F854AF9A9EA1}" destId="{21C16FE9-71C3-405F-9E7A-9D9B86A546F8}" srcOrd="8" destOrd="0" presId="urn:microsoft.com/office/officeart/2005/8/layout/default"/>
    <dgm:cxn modelId="{DC293015-F2B4-4DEB-B340-86087E68DCDC}" type="presParOf" srcId="{E7A7FF4B-BAA3-422A-903C-F854AF9A9EA1}" destId="{49677A09-6E3F-4C9F-8B78-94682E7759B6}" srcOrd="9" destOrd="0" presId="urn:microsoft.com/office/officeart/2005/8/layout/default"/>
    <dgm:cxn modelId="{84C82B72-B630-422A-90F0-24CDFDC75F7D}" type="presParOf" srcId="{E7A7FF4B-BAA3-422A-903C-F854AF9A9EA1}" destId="{D2431550-FFAF-4D2F-973A-F1774BB9A12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D90FF69-2BC6-4F17-A23E-C1185D096AE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36D1BB32-9512-4770-8C3E-43C1CD993CE2}">
      <dgm:prSet phldrT="[Text]"/>
      <dgm:spPr/>
      <dgm:t>
        <a:bodyPr/>
        <a:lstStyle/>
        <a:p>
          <a:r>
            <a:rPr lang="en-GB" dirty="0"/>
            <a:t>Avoid trying to hard to impress.</a:t>
          </a:r>
        </a:p>
      </dgm:t>
    </dgm:pt>
    <dgm:pt modelId="{429CFEEE-682A-4553-AD7A-385B36FB288E}" type="parTrans" cxnId="{B1FEC87D-95B4-4CB2-AD5D-31D7D71AD1E6}">
      <dgm:prSet/>
      <dgm:spPr/>
      <dgm:t>
        <a:bodyPr/>
        <a:lstStyle/>
        <a:p>
          <a:endParaRPr lang="en-GB"/>
        </a:p>
      </dgm:t>
    </dgm:pt>
    <dgm:pt modelId="{D8912A7F-E58E-405B-A5DB-2CE0E8D2284E}" type="sibTrans" cxnId="{B1FEC87D-95B4-4CB2-AD5D-31D7D71AD1E6}">
      <dgm:prSet/>
      <dgm:spPr/>
      <dgm:t>
        <a:bodyPr/>
        <a:lstStyle/>
        <a:p>
          <a:endParaRPr lang="en-GB"/>
        </a:p>
      </dgm:t>
    </dgm:pt>
    <dgm:pt modelId="{B28AA432-E48D-467C-AD8C-6A56CF788705}">
      <dgm:prSet phldrT="[Text]"/>
      <dgm:spPr/>
      <dgm:t>
        <a:bodyPr/>
        <a:lstStyle/>
        <a:p>
          <a:r>
            <a:rPr lang="en-GB" dirty="0"/>
            <a:t>Show calm, interest and enthusiasm</a:t>
          </a:r>
        </a:p>
      </dgm:t>
    </dgm:pt>
    <dgm:pt modelId="{F89CEDA3-125B-4095-B795-9B67D3290621}" type="parTrans" cxnId="{01A2676C-B4CC-49C5-8507-CE9B7E13C73F}">
      <dgm:prSet/>
      <dgm:spPr/>
      <dgm:t>
        <a:bodyPr/>
        <a:lstStyle/>
        <a:p>
          <a:endParaRPr lang="en-GB"/>
        </a:p>
      </dgm:t>
    </dgm:pt>
    <dgm:pt modelId="{2A056C0B-6480-4094-8CD2-7950FCE971A1}" type="sibTrans" cxnId="{01A2676C-B4CC-49C5-8507-CE9B7E13C73F}">
      <dgm:prSet/>
      <dgm:spPr/>
      <dgm:t>
        <a:bodyPr/>
        <a:lstStyle/>
        <a:p>
          <a:endParaRPr lang="en-GB"/>
        </a:p>
      </dgm:t>
    </dgm:pt>
    <dgm:pt modelId="{7CF243D8-4B3E-4ED6-9F4A-1BE20B685924}">
      <dgm:prSet phldrT="[Text]"/>
      <dgm:spPr/>
      <dgm:t>
        <a:bodyPr/>
        <a:lstStyle/>
        <a:p>
          <a:r>
            <a:rPr lang="en-GB" dirty="0"/>
            <a:t>Arrogance is not usually a desirable characteristic, showcase talent without being arrogant. </a:t>
          </a:r>
        </a:p>
      </dgm:t>
    </dgm:pt>
    <dgm:pt modelId="{848207DE-05B8-4486-9CE9-DDB43F2AB338}" type="parTrans" cxnId="{7EAC09DF-1832-453F-85F0-458960298A35}">
      <dgm:prSet/>
      <dgm:spPr/>
      <dgm:t>
        <a:bodyPr/>
        <a:lstStyle/>
        <a:p>
          <a:endParaRPr lang="en-GB"/>
        </a:p>
      </dgm:t>
    </dgm:pt>
    <dgm:pt modelId="{5E4BCA01-DA1A-4288-9A17-C7C7F9FFCE74}" type="sibTrans" cxnId="{7EAC09DF-1832-453F-85F0-458960298A35}">
      <dgm:prSet/>
      <dgm:spPr/>
      <dgm:t>
        <a:bodyPr/>
        <a:lstStyle/>
        <a:p>
          <a:endParaRPr lang="en-GB"/>
        </a:p>
      </dgm:t>
    </dgm:pt>
    <dgm:pt modelId="{BC93CB50-B458-4FED-8463-D00149C788BC}">
      <dgm:prSet phldrT="[Text]"/>
      <dgm:spPr/>
      <dgm:t>
        <a:bodyPr/>
        <a:lstStyle/>
        <a:p>
          <a:r>
            <a:rPr lang="en-GB" dirty="0"/>
            <a:t>Brief but clear answers and to the point</a:t>
          </a:r>
        </a:p>
      </dgm:t>
    </dgm:pt>
    <dgm:pt modelId="{FD18A6F9-E3AA-4B0E-B345-C6EECC4FDE59}" type="parTrans" cxnId="{84D27F50-453B-499C-85FC-46301FA0B5B1}">
      <dgm:prSet/>
      <dgm:spPr/>
      <dgm:t>
        <a:bodyPr/>
        <a:lstStyle/>
        <a:p>
          <a:endParaRPr lang="en-GB"/>
        </a:p>
      </dgm:t>
    </dgm:pt>
    <dgm:pt modelId="{9FD0EAB7-CB02-487E-91E4-1DBD06D514C8}" type="sibTrans" cxnId="{84D27F50-453B-499C-85FC-46301FA0B5B1}">
      <dgm:prSet/>
      <dgm:spPr/>
      <dgm:t>
        <a:bodyPr/>
        <a:lstStyle/>
        <a:p>
          <a:endParaRPr lang="en-GB"/>
        </a:p>
      </dgm:t>
    </dgm:pt>
    <dgm:pt modelId="{BA43C34D-AB47-4557-87C6-043DB24AAA36}">
      <dgm:prSet phldrT="[Text]"/>
      <dgm:spPr/>
      <dgm:t>
        <a:bodyPr/>
        <a:lstStyle/>
        <a:p>
          <a:r>
            <a:rPr lang="en-GB" dirty="0"/>
            <a:t>Keep relevant. </a:t>
          </a:r>
        </a:p>
      </dgm:t>
    </dgm:pt>
    <dgm:pt modelId="{FD394C56-A544-4B3B-906A-8F46D5FE07D7}" type="parTrans" cxnId="{8BF85B8A-5762-4038-B35E-D654759A05C9}">
      <dgm:prSet/>
      <dgm:spPr/>
      <dgm:t>
        <a:bodyPr/>
        <a:lstStyle/>
        <a:p>
          <a:endParaRPr lang="en-GB"/>
        </a:p>
      </dgm:t>
    </dgm:pt>
    <dgm:pt modelId="{614551C5-3641-4214-837E-5115C4584A22}" type="sibTrans" cxnId="{8BF85B8A-5762-4038-B35E-D654759A05C9}">
      <dgm:prSet/>
      <dgm:spPr/>
      <dgm:t>
        <a:bodyPr/>
        <a:lstStyle/>
        <a:p>
          <a:endParaRPr lang="en-GB"/>
        </a:p>
      </dgm:t>
    </dgm:pt>
    <dgm:pt modelId="{1AAD0EF8-A5AB-49B8-A3FC-85F3C0441F17}">
      <dgm:prSet phldrT="[Text]"/>
      <dgm:spPr/>
      <dgm:t>
        <a:bodyPr/>
        <a:lstStyle/>
        <a:p>
          <a:r>
            <a:rPr lang="en-GB" dirty="0"/>
            <a:t>Be prepared for predicable questions. </a:t>
          </a:r>
        </a:p>
      </dgm:t>
    </dgm:pt>
    <dgm:pt modelId="{F4DDC1D1-D435-44EA-9922-C89CF2D2E9E1}" type="parTrans" cxnId="{56B2F309-1A50-44F0-B580-CFD404753CE3}">
      <dgm:prSet/>
      <dgm:spPr/>
      <dgm:t>
        <a:bodyPr/>
        <a:lstStyle/>
        <a:p>
          <a:endParaRPr lang="en-GB"/>
        </a:p>
      </dgm:t>
    </dgm:pt>
    <dgm:pt modelId="{90977000-4988-4953-8ECF-EDFC9979A76E}" type="sibTrans" cxnId="{56B2F309-1A50-44F0-B580-CFD404753CE3}">
      <dgm:prSet/>
      <dgm:spPr/>
      <dgm:t>
        <a:bodyPr/>
        <a:lstStyle/>
        <a:p>
          <a:endParaRPr lang="en-GB"/>
        </a:p>
      </dgm:t>
    </dgm:pt>
    <dgm:pt modelId="{15C036AC-338E-4166-8CEB-E856FA766FB4}">
      <dgm:prSet phldrT="[Text]"/>
      <dgm:spPr/>
      <dgm:t>
        <a:bodyPr/>
        <a:lstStyle/>
        <a:p>
          <a:r>
            <a:rPr lang="en-GB" dirty="0"/>
            <a:t>Answer the question. </a:t>
          </a:r>
        </a:p>
      </dgm:t>
    </dgm:pt>
    <dgm:pt modelId="{3B89CC06-B8DA-415D-AF2B-FBD02BA56C8A}" type="parTrans" cxnId="{DEDFDD21-5736-40DB-A0FF-34AE2F0EE4CB}">
      <dgm:prSet/>
      <dgm:spPr/>
      <dgm:t>
        <a:bodyPr/>
        <a:lstStyle/>
        <a:p>
          <a:endParaRPr lang="en-GB"/>
        </a:p>
      </dgm:t>
    </dgm:pt>
    <dgm:pt modelId="{48162BD6-6832-4763-8FCA-9383545E73AE}" type="sibTrans" cxnId="{DEDFDD21-5736-40DB-A0FF-34AE2F0EE4CB}">
      <dgm:prSet/>
      <dgm:spPr/>
      <dgm:t>
        <a:bodyPr/>
        <a:lstStyle/>
        <a:p>
          <a:endParaRPr lang="en-GB"/>
        </a:p>
      </dgm:t>
    </dgm:pt>
    <dgm:pt modelId="{E872924C-A45E-4C33-A2B9-C25CF5E5FEE1}" type="pres">
      <dgm:prSet presAssocID="{3D90FF69-2BC6-4F17-A23E-C1185D096AE5}" presName="diagram" presStyleCnt="0">
        <dgm:presLayoutVars>
          <dgm:dir/>
          <dgm:resizeHandles val="exact"/>
        </dgm:presLayoutVars>
      </dgm:prSet>
      <dgm:spPr/>
    </dgm:pt>
    <dgm:pt modelId="{784F840D-10B2-4704-9EEA-21E3CB81303B}" type="pres">
      <dgm:prSet presAssocID="{36D1BB32-9512-4770-8C3E-43C1CD993CE2}" presName="node" presStyleLbl="node1" presStyleIdx="0" presStyleCnt="7">
        <dgm:presLayoutVars>
          <dgm:bulletEnabled val="1"/>
        </dgm:presLayoutVars>
      </dgm:prSet>
      <dgm:spPr/>
    </dgm:pt>
    <dgm:pt modelId="{72CC88E9-4BAC-485E-A7F4-A507FD245A4C}" type="pres">
      <dgm:prSet presAssocID="{D8912A7F-E58E-405B-A5DB-2CE0E8D2284E}" presName="sibTrans" presStyleCnt="0"/>
      <dgm:spPr/>
    </dgm:pt>
    <dgm:pt modelId="{0BBB3639-F5B3-40AF-8340-DE6C8BBB7C1A}" type="pres">
      <dgm:prSet presAssocID="{B28AA432-E48D-467C-AD8C-6A56CF788705}" presName="node" presStyleLbl="node1" presStyleIdx="1" presStyleCnt="7">
        <dgm:presLayoutVars>
          <dgm:bulletEnabled val="1"/>
        </dgm:presLayoutVars>
      </dgm:prSet>
      <dgm:spPr/>
    </dgm:pt>
    <dgm:pt modelId="{1C7CD206-2DE0-4B8F-8502-7D6CFA52441D}" type="pres">
      <dgm:prSet presAssocID="{2A056C0B-6480-4094-8CD2-7950FCE971A1}" presName="sibTrans" presStyleCnt="0"/>
      <dgm:spPr/>
    </dgm:pt>
    <dgm:pt modelId="{9CACE84F-8F86-4EEC-9362-91F64893CC15}" type="pres">
      <dgm:prSet presAssocID="{7CF243D8-4B3E-4ED6-9F4A-1BE20B685924}" presName="node" presStyleLbl="node1" presStyleIdx="2" presStyleCnt="7">
        <dgm:presLayoutVars>
          <dgm:bulletEnabled val="1"/>
        </dgm:presLayoutVars>
      </dgm:prSet>
      <dgm:spPr/>
    </dgm:pt>
    <dgm:pt modelId="{90CF91F5-B083-445C-8241-5FD98314E253}" type="pres">
      <dgm:prSet presAssocID="{5E4BCA01-DA1A-4288-9A17-C7C7F9FFCE74}" presName="sibTrans" presStyleCnt="0"/>
      <dgm:spPr/>
    </dgm:pt>
    <dgm:pt modelId="{4D343123-11CC-4774-96A7-F216651931D8}" type="pres">
      <dgm:prSet presAssocID="{BC93CB50-B458-4FED-8463-D00149C788BC}" presName="node" presStyleLbl="node1" presStyleIdx="3" presStyleCnt="7">
        <dgm:presLayoutVars>
          <dgm:bulletEnabled val="1"/>
        </dgm:presLayoutVars>
      </dgm:prSet>
      <dgm:spPr/>
    </dgm:pt>
    <dgm:pt modelId="{F40EDA98-7CBD-4D51-A11C-AD5C61D7AC8C}" type="pres">
      <dgm:prSet presAssocID="{9FD0EAB7-CB02-487E-91E4-1DBD06D514C8}" presName="sibTrans" presStyleCnt="0"/>
      <dgm:spPr/>
    </dgm:pt>
    <dgm:pt modelId="{BC7F2D28-8A7D-4EB4-BAB0-1CCF23C8E31D}" type="pres">
      <dgm:prSet presAssocID="{BA43C34D-AB47-4557-87C6-043DB24AAA36}" presName="node" presStyleLbl="node1" presStyleIdx="4" presStyleCnt="7">
        <dgm:presLayoutVars>
          <dgm:bulletEnabled val="1"/>
        </dgm:presLayoutVars>
      </dgm:prSet>
      <dgm:spPr/>
    </dgm:pt>
    <dgm:pt modelId="{A1815B64-14F0-4C50-B6C9-0471115527BF}" type="pres">
      <dgm:prSet presAssocID="{614551C5-3641-4214-837E-5115C4584A22}" presName="sibTrans" presStyleCnt="0"/>
      <dgm:spPr/>
    </dgm:pt>
    <dgm:pt modelId="{A670F412-2867-46D3-9AA6-AEC6EE543837}" type="pres">
      <dgm:prSet presAssocID="{1AAD0EF8-A5AB-49B8-A3FC-85F3C0441F17}" presName="node" presStyleLbl="node1" presStyleIdx="5" presStyleCnt="7">
        <dgm:presLayoutVars>
          <dgm:bulletEnabled val="1"/>
        </dgm:presLayoutVars>
      </dgm:prSet>
      <dgm:spPr/>
    </dgm:pt>
    <dgm:pt modelId="{F384AB8E-D9F3-44F5-AB06-ED21D74ADAE6}" type="pres">
      <dgm:prSet presAssocID="{90977000-4988-4953-8ECF-EDFC9979A76E}" presName="sibTrans" presStyleCnt="0"/>
      <dgm:spPr/>
    </dgm:pt>
    <dgm:pt modelId="{4CB80F8E-33A4-4C8A-ABA1-CDFBDFCA69A9}" type="pres">
      <dgm:prSet presAssocID="{15C036AC-338E-4166-8CEB-E856FA766FB4}" presName="node" presStyleLbl="node1" presStyleIdx="6" presStyleCnt="7">
        <dgm:presLayoutVars>
          <dgm:bulletEnabled val="1"/>
        </dgm:presLayoutVars>
      </dgm:prSet>
      <dgm:spPr/>
    </dgm:pt>
  </dgm:ptLst>
  <dgm:cxnLst>
    <dgm:cxn modelId="{56B2F309-1A50-44F0-B580-CFD404753CE3}" srcId="{3D90FF69-2BC6-4F17-A23E-C1185D096AE5}" destId="{1AAD0EF8-A5AB-49B8-A3FC-85F3C0441F17}" srcOrd="5" destOrd="0" parTransId="{F4DDC1D1-D435-44EA-9922-C89CF2D2E9E1}" sibTransId="{90977000-4988-4953-8ECF-EDFC9979A76E}"/>
    <dgm:cxn modelId="{72BDF514-4DD0-415E-B6C0-DE5C31D00CB5}" type="presOf" srcId="{B28AA432-E48D-467C-AD8C-6A56CF788705}" destId="{0BBB3639-F5B3-40AF-8340-DE6C8BBB7C1A}" srcOrd="0" destOrd="0" presId="urn:microsoft.com/office/officeart/2005/8/layout/default"/>
    <dgm:cxn modelId="{DEDFDD21-5736-40DB-A0FF-34AE2F0EE4CB}" srcId="{3D90FF69-2BC6-4F17-A23E-C1185D096AE5}" destId="{15C036AC-338E-4166-8CEB-E856FA766FB4}" srcOrd="6" destOrd="0" parTransId="{3B89CC06-B8DA-415D-AF2B-FBD02BA56C8A}" sibTransId="{48162BD6-6832-4763-8FCA-9383545E73AE}"/>
    <dgm:cxn modelId="{D5E4F960-D14E-4631-9FC2-B304C9BD8C80}" type="presOf" srcId="{BC93CB50-B458-4FED-8463-D00149C788BC}" destId="{4D343123-11CC-4774-96A7-F216651931D8}" srcOrd="0" destOrd="0" presId="urn:microsoft.com/office/officeart/2005/8/layout/default"/>
    <dgm:cxn modelId="{01A2676C-B4CC-49C5-8507-CE9B7E13C73F}" srcId="{3D90FF69-2BC6-4F17-A23E-C1185D096AE5}" destId="{B28AA432-E48D-467C-AD8C-6A56CF788705}" srcOrd="1" destOrd="0" parTransId="{F89CEDA3-125B-4095-B795-9B67D3290621}" sibTransId="{2A056C0B-6480-4094-8CD2-7950FCE971A1}"/>
    <dgm:cxn modelId="{0EB8844E-C867-4CA6-972E-72D5EFDAB580}" type="presOf" srcId="{3D90FF69-2BC6-4F17-A23E-C1185D096AE5}" destId="{E872924C-A45E-4C33-A2B9-C25CF5E5FEE1}" srcOrd="0" destOrd="0" presId="urn:microsoft.com/office/officeart/2005/8/layout/default"/>
    <dgm:cxn modelId="{84D27F50-453B-499C-85FC-46301FA0B5B1}" srcId="{3D90FF69-2BC6-4F17-A23E-C1185D096AE5}" destId="{BC93CB50-B458-4FED-8463-D00149C788BC}" srcOrd="3" destOrd="0" parTransId="{FD18A6F9-E3AA-4B0E-B345-C6EECC4FDE59}" sibTransId="{9FD0EAB7-CB02-487E-91E4-1DBD06D514C8}"/>
    <dgm:cxn modelId="{B1FEC87D-95B4-4CB2-AD5D-31D7D71AD1E6}" srcId="{3D90FF69-2BC6-4F17-A23E-C1185D096AE5}" destId="{36D1BB32-9512-4770-8C3E-43C1CD993CE2}" srcOrd="0" destOrd="0" parTransId="{429CFEEE-682A-4553-AD7A-385B36FB288E}" sibTransId="{D8912A7F-E58E-405B-A5DB-2CE0E8D2284E}"/>
    <dgm:cxn modelId="{8BF85B8A-5762-4038-B35E-D654759A05C9}" srcId="{3D90FF69-2BC6-4F17-A23E-C1185D096AE5}" destId="{BA43C34D-AB47-4557-87C6-043DB24AAA36}" srcOrd="4" destOrd="0" parTransId="{FD394C56-A544-4B3B-906A-8F46D5FE07D7}" sibTransId="{614551C5-3641-4214-837E-5115C4584A22}"/>
    <dgm:cxn modelId="{F18C2597-0B89-4740-BFB2-CD06093B05A0}" type="presOf" srcId="{36D1BB32-9512-4770-8C3E-43C1CD993CE2}" destId="{784F840D-10B2-4704-9EEA-21E3CB81303B}" srcOrd="0" destOrd="0" presId="urn:microsoft.com/office/officeart/2005/8/layout/default"/>
    <dgm:cxn modelId="{B23A0FA3-F950-48FC-ADAC-B7F4F1ADC491}" type="presOf" srcId="{1AAD0EF8-A5AB-49B8-A3FC-85F3C0441F17}" destId="{A670F412-2867-46D3-9AA6-AEC6EE543837}" srcOrd="0" destOrd="0" presId="urn:microsoft.com/office/officeart/2005/8/layout/default"/>
    <dgm:cxn modelId="{E2480DB3-0C0F-49DD-A395-A6118868828F}" type="presOf" srcId="{BA43C34D-AB47-4557-87C6-043DB24AAA36}" destId="{BC7F2D28-8A7D-4EB4-BAB0-1CCF23C8E31D}" srcOrd="0" destOrd="0" presId="urn:microsoft.com/office/officeart/2005/8/layout/default"/>
    <dgm:cxn modelId="{7EAC09DF-1832-453F-85F0-458960298A35}" srcId="{3D90FF69-2BC6-4F17-A23E-C1185D096AE5}" destId="{7CF243D8-4B3E-4ED6-9F4A-1BE20B685924}" srcOrd="2" destOrd="0" parTransId="{848207DE-05B8-4486-9CE9-DDB43F2AB338}" sibTransId="{5E4BCA01-DA1A-4288-9A17-C7C7F9FFCE74}"/>
    <dgm:cxn modelId="{D92A81F6-A306-42A4-A7CA-B7B8B85260F5}" type="presOf" srcId="{7CF243D8-4B3E-4ED6-9F4A-1BE20B685924}" destId="{9CACE84F-8F86-4EEC-9362-91F64893CC15}" srcOrd="0" destOrd="0" presId="urn:microsoft.com/office/officeart/2005/8/layout/default"/>
    <dgm:cxn modelId="{B53834FB-7F7B-47F4-8336-B9A6E347FEC2}" type="presOf" srcId="{15C036AC-338E-4166-8CEB-E856FA766FB4}" destId="{4CB80F8E-33A4-4C8A-ABA1-CDFBDFCA69A9}" srcOrd="0" destOrd="0" presId="urn:microsoft.com/office/officeart/2005/8/layout/default"/>
    <dgm:cxn modelId="{60F7ED7D-45E3-41E5-9A68-4190947FE442}" type="presParOf" srcId="{E872924C-A45E-4C33-A2B9-C25CF5E5FEE1}" destId="{784F840D-10B2-4704-9EEA-21E3CB81303B}" srcOrd="0" destOrd="0" presId="urn:microsoft.com/office/officeart/2005/8/layout/default"/>
    <dgm:cxn modelId="{00870131-93DB-4767-98DC-E64C45FC6FFE}" type="presParOf" srcId="{E872924C-A45E-4C33-A2B9-C25CF5E5FEE1}" destId="{72CC88E9-4BAC-485E-A7F4-A507FD245A4C}" srcOrd="1" destOrd="0" presId="urn:microsoft.com/office/officeart/2005/8/layout/default"/>
    <dgm:cxn modelId="{74677869-1D0A-48FB-B836-50A0148E0E61}" type="presParOf" srcId="{E872924C-A45E-4C33-A2B9-C25CF5E5FEE1}" destId="{0BBB3639-F5B3-40AF-8340-DE6C8BBB7C1A}" srcOrd="2" destOrd="0" presId="urn:microsoft.com/office/officeart/2005/8/layout/default"/>
    <dgm:cxn modelId="{FC651D9C-2FD6-486D-83F7-B150D5291A41}" type="presParOf" srcId="{E872924C-A45E-4C33-A2B9-C25CF5E5FEE1}" destId="{1C7CD206-2DE0-4B8F-8502-7D6CFA52441D}" srcOrd="3" destOrd="0" presId="urn:microsoft.com/office/officeart/2005/8/layout/default"/>
    <dgm:cxn modelId="{AF2F41B8-DFF8-4C45-9DA5-16D55E432BE7}" type="presParOf" srcId="{E872924C-A45E-4C33-A2B9-C25CF5E5FEE1}" destId="{9CACE84F-8F86-4EEC-9362-91F64893CC15}" srcOrd="4" destOrd="0" presId="urn:microsoft.com/office/officeart/2005/8/layout/default"/>
    <dgm:cxn modelId="{27197BE7-AB7E-4FF4-B0C5-ED41CCC0306A}" type="presParOf" srcId="{E872924C-A45E-4C33-A2B9-C25CF5E5FEE1}" destId="{90CF91F5-B083-445C-8241-5FD98314E253}" srcOrd="5" destOrd="0" presId="urn:microsoft.com/office/officeart/2005/8/layout/default"/>
    <dgm:cxn modelId="{F63A415E-B0C3-461C-A418-8042D73FC45E}" type="presParOf" srcId="{E872924C-A45E-4C33-A2B9-C25CF5E5FEE1}" destId="{4D343123-11CC-4774-96A7-F216651931D8}" srcOrd="6" destOrd="0" presId="urn:microsoft.com/office/officeart/2005/8/layout/default"/>
    <dgm:cxn modelId="{07CA2286-4BBA-4329-86C1-74E40B258747}" type="presParOf" srcId="{E872924C-A45E-4C33-A2B9-C25CF5E5FEE1}" destId="{F40EDA98-7CBD-4D51-A11C-AD5C61D7AC8C}" srcOrd="7" destOrd="0" presId="urn:microsoft.com/office/officeart/2005/8/layout/default"/>
    <dgm:cxn modelId="{C04865F1-1EEF-4625-A07F-BCCE5490B9D7}" type="presParOf" srcId="{E872924C-A45E-4C33-A2B9-C25CF5E5FEE1}" destId="{BC7F2D28-8A7D-4EB4-BAB0-1CCF23C8E31D}" srcOrd="8" destOrd="0" presId="urn:microsoft.com/office/officeart/2005/8/layout/default"/>
    <dgm:cxn modelId="{42DEAFC8-7889-4353-8120-4F8B426CE468}" type="presParOf" srcId="{E872924C-A45E-4C33-A2B9-C25CF5E5FEE1}" destId="{A1815B64-14F0-4C50-B6C9-0471115527BF}" srcOrd="9" destOrd="0" presId="urn:microsoft.com/office/officeart/2005/8/layout/default"/>
    <dgm:cxn modelId="{DD145DD4-2579-48AB-A7E4-7CFC9340A603}" type="presParOf" srcId="{E872924C-A45E-4C33-A2B9-C25CF5E5FEE1}" destId="{A670F412-2867-46D3-9AA6-AEC6EE543837}" srcOrd="10" destOrd="0" presId="urn:microsoft.com/office/officeart/2005/8/layout/default"/>
    <dgm:cxn modelId="{A35719A8-2A0C-4735-AD2C-6E34225702FE}" type="presParOf" srcId="{E872924C-A45E-4C33-A2B9-C25CF5E5FEE1}" destId="{F384AB8E-D9F3-44F5-AB06-ED21D74ADAE6}" srcOrd="11" destOrd="0" presId="urn:microsoft.com/office/officeart/2005/8/layout/default"/>
    <dgm:cxn modelId="{C4926DCD-49C6-44C8-B9BD-A986C6CF9E63}" type="presParOf" srcId="{E872924C-A45E-4C33-A2B9-C25CF5E5FEE1}" destId="{4CB80F8E-33A4-4C8A-ABA1-CDFBDFCA69A9}"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2B4E8-1BA2-4E66-9182-17DE135ACC57}">
      <dsp:nvSpPr>
        <dsp:cNvPr id="0" name=""/>
        <dsp:cNvSpPr/>
      </dsp:nvSpPr>
      <dsp:spPr>
        <a:xfrm>
          <a:off x="743740"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 Use small pockets of time in the day to sort out minor tasks. </a:t>
          </a:r>
        </a:p>
      </dsp:txBody>
      <dsp:txXfrm>
        <a:off x="743740" y="1770"/>
        <a:ext cx="1706379" cy="1023827"/>
      </dsp:txXfrm>
    </dsp:sp>
    <dsp:sp modelId="{B235F3C9-953C-4F06-8D1F-E5D90367C3E9}">
      <dsp:nvSpPr>
        <dsp:cNvPr id="0" name=""/>
        <dsp:cNvSpPr/>
      </dsp:nvSpPr>
      <dsp:spPr>
        <a:xfrm>
          <a:off x="2620757"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2. Motivation to get going. </a:t>
          </a:r>
        </a:p>
      </dsp:txBody>
      <dsp:txXfrm>
        <a:off x="2620757" y="1770"/>
        <a:ext cx="1706379" cy="1023827"/>
      </dsp:txXfrm>
    </dsp:sp>
    <dsp:sp modelId="{58F1DF56-9691-4F4B-8D7A-E4117F010351}">
      <dsp:nvSpPr>
        <dsp:cNvPr id="0" name=""/>
        <dsp:cNvSpPr/>
      </dsp:nvSpPr>
      <dsp:spPr>
        <a:xfrm>
          <a:off x="4497775"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3. Time Tasks.</a:t>
          </a:r>
        </a:p>
      </dsp:txBody>
      <dsp:txXfrm>
        <a:off x="4497775" y="1770"/>
        <a:ext cx="1706379" cy="1023827"/>
      </dsp:txXfrm>
    </dsp:sp>
    <dsp:sp modelId="{F9A60F64-2408-4D4F-81F8-4100F4FD3501}">
      <dsp:nvSpPr>
        <dsp:cNvPr id="0" name=""/>
        <dsp:cNvSpPr/>
      </dsp:nvSpPr>
      <dsp:spPr>
        <a:xfrm>
          <a:off x="6374793"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4. Cost your time. </a:t>
          </a:r>
        </a:p>
      </dsp:txBody>
      <dsp:txXfrm>
        <a:off x="6374793" y="1770"/>
        <a:ext cx="1706379" cy="1023827"/>
      </dsp:txXfrm>
    </dsp:sp>
    <dsp:sp modelId="{72EEC5CC-B22C-4E80-9121-4C67E537C1A5}">
      <dsp:nvSpPr>
        <dsp:cNvPr id="0" name=""/>
        <dsp:cNvSpPr/>
      </dsp:nvSpPr>
      <dsp:spPr>
        <a:xfrm>
          <a:off x="743740"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5. Say “no”. </a:t>
          </a:r>
        </a:p>
      </dsp:txBody>
      <dsp:txXfrm>
        <a:off x="743740" y="1196236"/>
        <a:ext cx="1706379" cy="1023827"/>
      </dsp:txXfrm>
    </dsp:sp>
    <dsp:sp modelId="{C3D9220E-06D1-480D-BBB7-2108A7227847}">
      <dsp:nvSpPr>
        <dsp:cNvPr id="0" name=""/>
        <dsp:cNvSpPr/>
      </dsp:nvSpPr>
      <dsp:spPr>
        <a:xfrm>
          <a:off x="2620757"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6. Delegate to Others. </a:t>
          </a:r>
        </a:p>
      </dsp:txBody>
      <dsp:txXfrm>
        <a:off x="2620757" y="1196236"/>
        <a:ext cx="1706379" cy="1023827"/>
      </dsp:txXfrm>
    </dsp:sp>
    <dsp:sp modelId="{E5C207B0-3103-4CF8-9F4E-4FF979AF5AC7}">
      <dsp:nvSpPr>
        <dsp:cNvPr id="0" name=""/>
        <dsp:cNvSpPr/>
      </dsp:nvSpPr>
      <dsp:spPr>
        <a:xfrm>
          <a:off x="4497775"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7. Ask for help. </a:t>
          </a:r>
        </a:p>
      </dsp:txBody>
      <dsp:txXfrm>
        <a:off x="4497775" y="1196236"/>
        <a:ext cx="1706379" cy="1023827"/>
      </dsp:txXfrm>
    </dsp:sp>
    <dsp:sp modelId="{3E225585-6DEF-44BA-AAAC-F8D1E05957F8}">
      <dsp:nvSpPr>
        <dsp:cNvPr id="0" name=""/>
        <dsp:cNvSpPr/>
      </dsp:nvSpPr>
      <dsp:spPr>
        <a:xfrm>
          <a:off x="6374793"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8. Starting Strategies. </a:t>
          </a:r>
        </a:p>
      </dsp:txBody>
      <dsp:txXfrm>
        <a:off x="6374793" y="1196236"/>
        <a:ext cx="1706379" cy="1023827"/>
      </dsp:txXfrm>
    </dsp:sp>
    <dsp:sp modelId="{179EDAB5-B7BA-49F3-8B0F-E997C007CE66}">
      <dsp:nvSpPr>
        <dsp:cNvPr id="0" name=""/>
        <dsp:cNvSpPr/>
      </dsp:nvSpPr>
      <dsp:spPr>
        <a:xfrm>
          <a:off x="2620757" y="2390701"/>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9. Use a diary/lists</a:t>
          </a:r>
        </a:p>
      </dsp:txBody>
      <dsp:txXfrm>
        <a:off x="2620757" y="2390701"/>
        <a:ext cx="1706379" cy="1023827"/>
      </dsp:txXfrm>
    </dsp:sp>
    <dsp:sp modelId="{7EEBE75C-41FB-425C-BC03-D4A671218FE0}">
      <dsp:nvSpPr>
        <dsp:cNvPr id="0" name=""/>
        <dsp:cNvSpPr/>
      </dsp:nvSpPr>
      <dsp:spPr>
        <a:xfrm>
          <a:off x="4497775" y="2390701"/>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10. Plan Activities in Logical Order/order that works for you. </a:t>
          </a:r>
        </a:p>
      </dsp:txBody>
      <dsp:txXfrm>
        <a:off x="4497775" y="2390701"/>
        <a:ext cx="1706379" cy="10238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305E2-9E9C-4157-98B8-AFF4780958D9}">
      <dsp:nvSpPr>
        <dsp:cNvPr id="0" name=""/>
        <dsp:cNvSpPr/>
      </dsp:nvSpPr>
      <dsp:spPr>
        <a:xfrm>
          <a:off x="3016" y="75024"/>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1. Set daily goals with realisable and practical aims.</a:t>
          </a:r>
        </a:p>
      </dsp:txBody>
      <dsp:txXfrm>
        <a:off x="3016" y="75024"/>
        <a:ext cx="1633125" cy="979875"/>
      </dsp:txXfrm>
    </dsp:sp>
    <dsp:sp modelId="{726B5AFA-C5E5-4F7C-8548-FE4FA4B8E559}">
      <dsp:nvSpPr>
        <dsp:cNvPr id="0" name=""/>
        <dsp:cNvSpPr/>
      </dsp:nvSpPr>
      <dsp:spPr>
        <a:xfrm>
          <a:off x="1799454" y="75024"/>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2. Set daily study priorities.</a:t>
          </a:r>
        </a:p>
      </dsp:txBody>
      <dsp:txXfrm>
        <a:off x="1799454" y="75024"/>
        <a:ext cx="1633125" cy="979875"/>
      </dsp:txXfrm>
    </dsp:sp>
    <dsp:sp modelId="{0A2A2DC3-DDF5-4F37-A470-0C31F8CFCE89}">
      <dsp:nvSpPr>
        <dsp:cNvPr id="0" name=""/>
        <dsp:cNvSpPr/>
      </dsp:nvSpPr>
      <dsp:spPr>
        <a:xfrm>
          <a:off x="3595893" y="75024"/>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3.  Create routines for times and places to work. </a:t>
          </a:r>
        </a:p>
      </dsp:txBody>
      <dsp:txXfrm>
        <a:off x="3595893" y="75024"/>
        <a:ext cx="1633125" cy="979875"/>
      </dsp:txXfrm>
    </dsp:sp>
    <dsp:sp modelId="{A613D167-D552-4746-844E-AF50282541E8}">
      <dsp:nvSpPr>
        <dsp:cNvPr id="0" name=""/>
        <dsp:cNvSpPr/>
      </dsp:nvSpPr>
      <dsp:spPr>
        <a:xfrm>
          <a:off x="5392332" y="75024"/>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4. Divide tasks up into small, manageable units.    </a:t>
          </a:r>
        </a:p>
      </dsp:txBody>
      <dsp:txXfrm>
        <a:off x="5392332" y="75024"/>
        <a:ext cx="1633125" cy="979875"/>
      </dsp:txXfrm>
    </dsp:sp>
    <dsp:sp modelId="{1FD83E36-7C3E-4A23-935B-C8180FBC1F76}">
      <dsp:nvSpPr>
        <dsp:cNvPr id="0" name=""/>
        <dsp:cNvSpPr/>
      </dsp:nvSpPr>
      <dsp:spPr>
        <a:xfrm>
          <a:off x="7188770" y="75024"/>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5. Tackle small tasks first and progress to more demanding ones.</a:t>
          </a:r>
        </a:p>
      </dsp:txBody>
      <dsp:txXfrm>
        <a:off x="7188770" y="75024"/>
        <a:ext cx="1633125" cy="979875"/>
      </dsp:txXfrm>
    </dsp:sp>
    <dsp:sp modelId="{4A0980E5-C7C6-4CA7-A348-8D6D95759723}">
      <dsp:nvSpPr>
        <dsp:cNvPr id="0" name=""/>
        <dsp:cNvSpPr/>
      </dsp:nvSpPr>
      <dsp:spPr>
        <a:xfrm>
          <a:off x="3016" y="1218212"/>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6. Study briefly and regularly.</a:t>
          </a:r>
        </a:p>
      </dsp:txBody>
      <dsp:txXfrm>
        <a:off x="3016" y="1218212"/>
        <a:ext cx="1633125" cy="979875"/>
      </dsp:txXfrm>
    </dsp:sp>
    <dsp:sp modelId="{AFFECC6B-AA4A-4231-8BD1-1F41730A6D72}">
      <dsp:nvSpPr>
        <dsp:cNvPr id="0" name=""/>
        <dsp:cNvSpPr/>
      </dsp:nvSpPr>
      <dsp:spPr>
        <a:xfrm>
          <a:off x="1799454" y="1218212"/>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 7. End your study period by setting a task for </a:t>
          </a:r>
          <a:r>
            <a:rPr lang="en-GB" sz="1400" kern="1200"/>
            <a:t>the  following day.</a:t>
          </a:r>
          <a:endParaRPr lang="en-GB" sz="1400" kern="1200" dirty="0"/>
        </a:p>
      </dsp:txBody>
      <dsp:txXfrm>
        <a:off x="1799454" y="1218212"/>
        <a:ext cx="1633125" cy="979875"/>
      </dsp:txXfrm>
    </dsp:sp>
    <dsp:sp modelId="{8B2407C2-A33D-41EF-83E8-5E8EBA5D582F}">
      <dsp:nvSpPr>
        <dsp:cNvPr id="0" name=""/>
        <dsp:cNvSpPr/>
      </dsp:nvSpPr>
      <dsp:spPr>
        <a:xfrm>
          <a:off x="3595893" y="1218212"/>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8. Review time spent on different subjects or courses.    </a:t>
          </a:r>
        </a:p>
      </dsp:txBody>
      <dsp:txXfrm>
        <a:off x="3595893" y="1218212"/>
        <a:ext cx="1633125" cy="979875"/>
      </dsp:txXfrm>
    </dsp:sp>
    <dsp:sp modelId="{4F35628A-5AF0-4161-84EE-11D84CFA2277}">
      <dsp:nvSpPr>
        <dsp:cNvPr id="0" name=""/>
        <dsp:cNvSpPr/>
      </dsp:nvSpPr>
      <dsp:spPr>
        <a:xfrm>
          <a:off x="5392332" y="1218212"/>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9. Create work patterns that match your body clock . </a:t>
          </a:r>
        </a:p>
      </dsp:txBody>
      <dsp:txXfrm>
        <a:off x="5392332" y="1218212"/>
        <a:ext cx="1633125" cy="979875"/>
      </dsp:txXfrm>
    </dsp:sp>
    <dsp:sp modelId="{86EE6CA8-1EB1-41BD-AEAA-E76D1B34EAD1}">
      <dsp:nvSpPr>
        <dsp:cNvPr id="0" name=""/>
        <dsp:cNvSpPr/>
      </dsp:nvSpPr>
      <dsp:spPr>
        <a:xfrm>
          <a:off x="7188770" y="1218212"/>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10. Make a timetable that includes flexible periods.</a:t>
          </a:r>
        </a:p>
      </dsp:txBody>
      <dsp:txXfrm>
        <a:off x="7188770" y="1218212"/>
        <a:ext cx="1633125" cy="979875"/>
      </dsp:txXfrm>
    </dsp:sp>
    <dsp:sp modelId="{20F9BB7A-19CD-4C38-9915-EA4EA53E0940}">
      <dsp:nvSpPr>
        <dsp:cNvPr id="0" name=""/>
        <dsp:cNvSpPr/>
      </dsp:nvSpPr>
      <dsp:spPr>
        <a:xfrm>
          <a:off x="3016" y="2361400"/>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11. Record deadlines for each semester on a year planner.  </a:t>
          </a:r>
        </a:p>
      </dsp:txBody>
      <dsp:txXfrm>
        <a:off x="3016" y="2361400"/>
        <a:ext cx="1633125" cy="979875"/>
      </dsp:txXfrm>
    </dsp:sp>
    <dsp:sp modelId="{6DCF18EA-991A-46D2-AE07-F0C1B86289C3}">
      <dsp:nvSpPr>
        <dsp:cNvPr id="0" name=""/>
        <dsp:cNvSpPr/>
      </dsp:nvSpPr>
      <dsp:spPr>
        <a:xfrm>
          <a:off x="1799454" y="2361400"/>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12.  Negotiate study periods with those you live with.   </a:t>
          </a:r>
        </a:p>
      </dsp:txBody>
      <dsp:txXfrm>
        <a:off x="1799454" y="2361400"/>
        <a:ext cx="1633125" cy="979875"/>
      </dsp:txXfrm>
    </dsp:sp>
    <dsp:sp modelId="{68B52870-A576-4F57-B682-95079B5CDA65}">
      <dsp:nvSpPr>
        <dsp:cNvPr id="0" name=""/>
        <dsp:cNvSpPr/>
      </dsp:nvSpPr>
      <dsp:spPr>
        <a:xfrm>
          <a:off x="3595893" y="2361400"/>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13. Take regular exercise.  </a:t>
          </a:r>
        </a:p>
      </dsp:txBody>
      <dsp:txXfrm>
        <a:off x="3595893" y="2361400"/>
        <a:ext cx="1633125" cy="979875"/>
      </dsp:txXfrm>
    </dsp:sp>
    <dsp:sp modelId="{54CED416-1894-4B4B-ABED-970753578366}">
      <dsp:nvSpPr>
        <dsp:cNvPr id="0" name=""/>
        <dsp:cNvSpPr/>
      </dsp:nvSpPr>
      <dsp:spPr>
        <a:xfrm>
          <a:off x="5392332" y="2361400"/>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14. Give yourself time off.    </a:t>
          </a:r>
        </a:p>
      </dsp:txBody>
      <dsp:txXfrm>
        <a:off x="5392332" y="2361400"/>
        <a:ext cx="1633125" cy="979875"/>
      </dsp:txXfrm>
    </dsp:sp>
    <dsp:sp modelId="{1F7F4395-8154-4A12-8639-E6C12BAC2782}">
      <dsp:nvSpPr>
        <dsp:cNvPr id="0" name=""/>
        <dsp:cNvSpPr/>
      </dsp:nvSpPr>
      <dsp:spPr>
        <a:xfrm>
          <a:off x="7188770" y="2361400"/>
          <a:ext cx="1633125" cy="9798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15. Give yourself rewards. </a:t>
          </a:r>
        </a:p>
      </dsp:txBody>
      <dsp:txXfrm>
        <a:off x="7188770" y="2361400"/>
        <a:ext cx="1633125" cy="9798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0009EE-050C-48BD-A873-97BBBA1C214D}">
      <dsp:nvSpPr>
        <dsp:cNvPr id="0" name=""/>
        <dsp:cNvSpPr/>
      </dsp:nvSpPr>
      <dsp:spPr>
        <a:xfrm>
          <a:off x="769739" y="2747"/>
          <a:ext cx="2939975" cy="17639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Be aware on your own time management</a:t>
          </a:r>
        </a:p>
      </dsp:txBody>
      <dsp:txXfrm>
        <a:off x="769739" y="2747"/>
        <a:ext cx="2939975" cy="1763985"/>
      </dsp:txXfrm>
    </dsp:sp>
    <dsp:sp modelId="{9933C870-2628-4AE4-AC16-C4CFBED7A018}">
      <dsp:nvSpPr>
        <dsp:cNvPr id="0" name=""/>
        <dsp:cNvSpPr/>
      </dsp:nvSpPr>
      <dsp:spPr>
        <a:xfrm>
          <a:off x="4003712" y="2747"/>
          <a:ext cx="2939975" cy="17639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Be aware of how much time it takes you to complete each type of study task. </a:t>
          </a:r>
        </a:p>
      </dsp:txBody>
      <dsp:txXfrm>
        <a:off x="4003712" y="2747"/>
        <a:ext cx="2939975" cy="1763985"/>
      </dsp:txXfrm>
    </dsp:sp>
    <dsp:sp modelId="{8507AB03-5529-48B2-B170-DD888EAA3885}">
      <dsp:nvSpPr>
        <dsp:cNvPr id="0" name=""/>
        <dsp:cNvSpPr/>
      </dsp:nvSpPr>
      <dsp:spPr>
        <a:xfrm>
          <a:off x="7237685" y="2747"/>
          <a:ext cx="2939975" cy="17639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Be aware of aspects of your study that you might find more difficult as it might take longer. </a:t>
          </a:r>
        </a:p>
      </dsp:txBody>
      <dsp:txXfrm>
        <a:off x="7237685" y="2747"/>
        <a:ext cx="2939975" cy="1763985"/>
      </dsp:txXfrm>
    </dsp:sp>
    <dsp:sp modelId="{C098997F-F0D9-4177-BF72-EE611BCF829F}">
      <dsp:nvSpPr>
        <dsp:cNvPr id="0" name=""/>
        <dsp:cNvSpPr/>
      </dsp:nvSpPr>
      <dsp:spPr>
        <a:xfrm>
          <a:off x="769739" y="2060730"/>
          <a:ext cx="2939975" cy="17639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Schedule time for unforeseen events.</a:t>
          </a:r>
        </a:p>
      </dsp:txBody>
      <dsp:txXfrm>
        <a:off x="769739" y="2060730"/>
        <a:ext cx="2939975" cy="1763985"/>
      </dsp:txXfrm>
    </dsp:sp>
    <dsp:sp modelId="{6E7AA657-E1EA-46B0-A295-12703F6F8187}">
      <dsp:nvSpPr>
        <dsp:cNvPr id="0" name=""/>
        <dsp:cNvSpPr/>
      </dsp:nvSpPr>
      <dsp:spPr>
        <a:xfrm>
          <a:off x="4003712" y="2060730"/>
          <a:ext cx="2939975" cy="17639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Relaxation and Leisure. </a:t>
          </a:r>
        </a:p>
      </dsp:txBody>
      <dsp:txXfrm>
        <a:off x="4003712" y="2060730"/>
        <a:ext cx="2939975" cy="1763985"/>
      </dsp:txXfrm>
    </dsp:sp>
    <dsp:sp modelId="{42CC48D7-76BA-45F1-BA0F-FD92FA230B55}">
      <dsp:nvSpPr>
        <dsp:cNvPr id="0" name=""/>
        <dsp:cNvSpPr/>
      </dsp:nvSpPr>
      <dsp:spPr>
        <a:xfrm>
          <a:off x="7237685" y="2060730"/>
          <a:ext cx="2939975" cy="17639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Be Specific. </a:t>
          </a:r>
        </a:p>
      </dsp:txBody>
      <dsp:txXfrm>
        <a:off x="7237685" y="2060730"/>
        <a:ext cx="2939975" cy="17639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91515-D4B8-4BBA-A31B-76192DB7EA9E}">
      <dsp:nvSpPr>
        <dsp:cNvPr id="0" name=""/>
        <dsp:cNvSpPr/>
      </dsp:nvSpPr>
      <dsp:spPr>
        <a:xfrm>
          <a:off x="903684" y="69"/>
          <a:ext cx="2721322" cy="16327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Divide it up into smaller, more manageable sub-goals, and tackle one of them ASAP.</a:t>
          </a:r>
        </a:p>
      </dsp:txBody>
      <dsp:txXfrm>
        <a:off x="903684" y="69"/>
        <a:ext cx="2721322" cy="1632793"/>
      </dsp:txXfrm>
    </dsp:sp>
    <dsp:sp modelId="{EC949007-2F82-4923-A146-DE2EA4F20450}">
      <dsp:nvSpPr>
        <dsp:cNvPr id="0" name=""/>
        <dsp:cNvSpPr/>
      </dsp:nvSpPr>
      <dsp:spPr>
        <a:xfrm>
          <a:off x="3960627" y="69"/>
          <a:ext cx="2721322" cy="16327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Reward yourself with breaks , treats when you complete a goal</a:t>
          </a:r>
        </a:p>
      </dsp:txBody>
      <dsp:txXfrm>
        <a:off x="3960627" y="69"/>
        <a:ext cx="2721322" cy="1632793"/>
      </dsp:txXfrm>
    </dsp:sp>
    <dsp:sp modelId="{4DF2C622-B002-482E-91DB-53E28CC82289}">
      <dsp:nvSpPr>
        <dsp:cNvPr id="0" name=""/>
        <dsp:cNvSpPr/>
      </dsp:nvSpPr>
      <dsp:spPr>
        <a:xfrm>
          <a:off x="6890593" y="69"/>
          <a:ext cx="2721322" cy="16327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Don’t leave work until the last minute.</a:t>
          </a:r>
        </a:p>
      </dsp:txBody>
      <dsp:txXfrm>
        <a:off x="6890593" y="69"/>
        <a:ext cx="2721322" cy="1632793"/>
      </dsp:txXfrm>
    </dsp:sp>
    <dsp:sp modelId="{9DC47640-5C6B-46B2-973C-8E548DED5552}">
      <dsp:nvSpPr>
        <dsp:cNvPr id="0" name=""/>
        <dsp:cNvSpPr/>
      </dsp:nvSpPr>
      <dsp:spPr>
        <a:xfrm>
          <a:off x="3897138" y="1904994"/>
          <a:ext cx="2721322" cy="16327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The pressure and stress that this will create will probably lead to you produce poorer work</a:t>
          </a:r>
        </a:p>
      </dsp:txBody>
      <dsp:txXfrm>
        <a:off x="3897138" y="1904994"/>
        <a:ext cx="2721322" cy="16327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5C87FC-002F-4AFA-96E1-CBA1B251A4E1}">
      <dsp:nvSpPr>
        <dsp:cNvPr id="0" name=""/>
        <dsp:cNvSpPr/>
      </dsp:nvSpPr>
      <dsp:spPr>
        <a:xfrm>
          <a:off x="2585" y="374933"/>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Organise your lecture notes so easily found</a:t>
          </a:r>
        </a:p>
      </dsp:txBody>
      <dsp:txXfrm>
        <a:off x="2585" y="374933"/>
        <a:ext cx="2051102" cy="1230661"/>
      </dsp:txXfrm>
    </dsp:sp>
    <dsp:sp modelId="{C4E9C04C-7FA3-440D-A840-32AFFFE8B7CC}">
      <dsp:nvSpPr>
        <dsp:cNvPr id="0" name=""/>
        <dsp:cNvSpPr/>
      </dsp:nvSpPr>
      <dsp:spPr>
        <a:xfrm>
          <a:off x="2258798" y="374933"/>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Use Keywords</a:t>
          </a:r>
        </a:p>
      </dsp:txBody>
      <dsp:txXfrm>
        <a:off x="2258798" y="374933"/>
        <a:ext cx="2051102" cy="1230661"/>
      </dsp:txXfrm>
    </dsp:sp>
    <dsp:sp modelId="{6CA49518-A90B-4D02-B9F0-8A8CF11CD853}">
      <dsp:nvSpPr>
        <dsp:cNvPr id="0" name=""/>
        <dsp:cNvSpPr/>
      </dsp:nvSpPr>
      <dsp:spPr>
        <a:xfrm>
          <a:off x="4515011" y="374933"/>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Smart Reading</a:t>
          </a:r>
        </a:p>
      </dsp:txBody>
      <dsp:txXfrm>
        <a:off x="4515011" y="374933"/>
        <a:ext cx="2051102" cy="1230661"/>
      </dsp:txXfrm>
    </dsp:sp>
    <dsp:sp modelId="{8E18F67B-6A4E-46D8-9618-9E493A05E944}">
      <dsp:nvSpPr>
        <dsp:cNvPr id="0" name=""/>
        <dsp:cNvSpPr/>
      </dsp:nvSpPr>
      <dsp:spPr>
        <a:xfrm>
          <a:off x="6771224" y="374933"/>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Do your reference list as you write</a:t>
          </a:r>
        </a:p>
      </dsp:txBody>
      <dsp:txXfrm>
        <a:off x="6771224" y="374933"/>
        <a:ext cx="2051102" cy="1230661"/>
      </dsp:txXfrm>
    </dsp:sp>
    <dsp:sp modelId="{809588D9-D96B-42EC-A0EF-5A40611F523D}">
      <dsp:nvSpPr>
        <dsp:cNvPr id="0" name=""/>
        <dsp:cNvSpPr/>
      </dsp:nvSpPr>
      <dsp:spPr>
        <a:xfrm>
          <a:off x="2585" y="1810705"/>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Take advantage of word limits in essays. </a:t>
          </a:r>
        </a:p>
      </dsp:txBody>
      <dsp:txXfrm>
        <a:off x="2585" y="1810705"/>
        <a:ext cx="2051102" cy="1230661"/>
      </dsp:txXfrm>
    </dsp:sp>
    <dsp:sp modelId="{2F2D5304-D3F6-4C21-AA97-C846265C142B}">
      <dsp:nvSpPr>
        <dsp:cNvPr id="0" name=""/>
        <dsp:cNvSpPr/>
      </dsp:nvSpPr>
      <dsp:spPr>
        <a:xfrm>
          <a:off x="2258798" y="1810705"/>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Mind Mapping to Plan Assessments. </a:t>
          </a:r>
        </a:p>
      </dsp:txBody>
      <dsp:txXfrm>
        <a:off x="2258798" y="1810705"/>
        <a:ext cx="2051102" cy="1230661"/>
      </dsp:txXfrm>
    </dsp:sp>
    <dsp:sp modelId="{36E3E214-ABAB-4604-A4B2-1414D048E1AE}">
      <dsp:nvSpPr>
        <dsp:cNvPr id="0" name=""/>
        <dsp:cNvSpPr/>
      </dsp:nvSpPr>
      <dsp:spPr>
        <a:xfrm>
          <a:off x="4515011" y="1810705"/>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Invest in a highlight pen. </a:t>
          </a:r>
        </a:p>
      </dsp:txBody>
      <dsp:txXfrm>
        <a:off x="4515011" y="1810705"/>
        <a:ext cx="2051102" cy="1230661"/>
      </dsp:txXfrm>
    </dsp:sp>
    <dsp:sp modelId="{115FF8A2-BECF-423F-8E6A-CDA0EB79D33F}">
      <dsp:nvSpPr>
        <dsp:cNvPr id="0" name=""/>
        <dsp:cNvSpPr/>
      </dsp:nvSpPr>
      <dsp:spPr>
        <a:xfrm>
          <a:off x="6771224" y="1810705"/>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Digital Literacy. </a:t>
          </a:r>
        </a:p>
      </dsp:txBody>
      <dsp:txXfrm>
        <a:off x="6771224" y="1810705"/>
        <a:ext cx="2051102" cy="12306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54047-EAE6-41CE-85BD-2F0FEE5D5985}">
      <dsp:nvSpPr>
        <dsp:cNvPr id="0" name=""/>
        <dsp:cNvSpPr/>
      </dsp:nvSpPr>
      <dsp:spPr>
        <a:xfrm>
          <a:off x="213728" y="2416"/>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Avoid internet procrastination – Social Media, Viral Games. </a:t>
          </a:r>
        </a:p>
      </dsp:txBody>
      <dsp:txXfrm>
        <a:off x="213728" y="2416"/>
        <a:ext cx="2624205" cy="1574523"/>
      </dsp:txXfrm>
    </dsp:sp>
    <dsp:sp modelId="{FB76265A-5EE2-4A47-9036-62EB3DCC8946}">
      <dsp:nvSpPr>
        <dsp:cNvPr id="0" name=""/>
        <dsp:cNvSpPr/>
      </dsp:nvSpPr>
      <dsp:spPr>
        <a:xfrm>
          <a:off x="3100353" y="2416"/>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Do not double up on Activities</a:t>
          </a:r>
        </a:p>
      </dsp:txBody>
      <dsp:txXfrm>
        <a:off x="3100353" y="2416"/>
        <a:ext cx="2624205" cy="1574523"/>
      </dsp:txXfrm>
    </dsp:sp>
    <dsp:sp modelId="{25D94BCA-2AE9-4013-862C-B08C5947F80B}">
      <dsp:nvSpPr>
        <dsp:cNvPr id="0" name=""/>
        <dsp:cNvSpPr/>
      </dsp:nvSpPr>
      <dsp:spPr>
        <a:xfrm>
          <a:off x="5986979" y="2416"/>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Try to get a good nights sleep. </a:t>
          </a:r>
        </a:p>
      </dsp:txBody>
      <dsp:txXfrm>
        <a:off x="5986979" y="2416"/>
        <a:ext cx="2624205" cy="1574523"/>
      </dsp:txXfrm>
    </dsp:sp>
    <dsp:sp modelId="{BC512287-2C23-47B5-95BC-45D81B1A2991}">
      <dsp:nvSpPr>
        <dsp:cNvPr id="0" name=""/>
        <dsp:cNvSpPr/>
      </dsp:nvSpPr>
      <dsp:spPr>
        <a:xfrm>
          <a:off x="213728" y="1839360"/>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Set aside time each week for leisure activities</a:t>
          </a:r>
        </a:p>
      </dsp:txBody>
      <dsp:txXfrm>
        <a:off x="213728" y="1839360"/>
        <a:ext cx="2624205" cy="1574523"/>
      </dsp:txXfrm>
    </dsp:sp>
    <dsp:sp modelId="{8E486AB6-09D5-447A-8F30-F08950BCDC1B}">
      <dsp:nvSpPr>
        <dsp:cNvPr id="0" name=""/>
        <dsp:cNvSpPr/>
      </dsp:nvSpPr>
      <dsp:spPr>
        <a:xfrm>
          <a:off x="3100353" y="1839360"/>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Throw out piles of paper that you have no use for</a:t>
          </a:r>
        </a:p>
      </dsp:txBody>
      <dsp:txXfrm>
        <a:off x="3100353" y="1839360"/>
        <a:ext cx="2624205" cy="1574523"/>
      </dsp:txXfrm>
    </dsp:sp>
    <dsp:sp modelId="{4BD03E6D-A5D9-4AA8-9B9F-04AB1DED958F}">
      <dsp:nvSpPr>
        <dsp:cNvPr id="0" name=""/>
        <dsp:cNvSpPr/>
      </dsp:nvSpPr>
      <dsp:spPr>
        <a:xfrm>
          <a:off x="5986979" y="1839360"/>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Rewards</a:t>
          </a:r>
        </a:p>
      </dsp:txBody>
      <dsp:txXfrm>
        <a:off x="5986979" y="1839360"/>
        <a:ext cx="2624205" cy="15745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1818B8-7567-4693-8963-A27B79D0E8DD}">
      <dsp:nvSpPr>
        <dsp:cNvPr id="0" name=""/>
        <dsp:cNvSpPr/>
      </dsp:nvSpPr>
      <dsp:spPr>
        <a:xfrm>
          <a:off x="213728" y="2416"/>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Avoiding priority tasks by spending time on more enjoyable or less stressful activities </a:t>
          </a:r>
        </a:p>
      </dsp:txBody>
      <dsp:txXfrm>
        <a:off x="213728" y="2416"/>
        <a:ext cx="2624205" cy="1574523"/>
      </dsp:txXfrm>
    </dsp:sp>
    <dsp:sp modelId="{5AC32339-25D2-4C12-A093-1EB966B86159}">
      <dsp:nvSpPr>
        <dsp:cNvPr id="0" name=""/>
        <dsp:cNvSpPr/>
      </dsp:nvSpPr>
      <dsp:spPr>
        <a:xfrm>
          <a:off x="3100353" y="2416"/>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Allow too many interruptions</a:t>
          </a:r>
        </a:p>
      </dsp:txBody>
      <dsp:txXfrm>
        <a:off x="3100353" y="2416"/>
        <a:ext cx="2624205" cy="1574523"/>
      </dsp:txXfrm>
    </dsp:sp>
    <dsp:sp modelId="{93E023AD-D615-4D9A-BC15-58E25FAEBCE4}">
      <dsp:nvSpPr>
        <dsp:cNvPr id="0" name=""/>
        <dsp:cNvSpPr/>
      </dsp:nvSpPr>
      <dsp:spPr>
        <a:xfrm>
          <a:off x="5986979" y="2416"/>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inability to say ‘no’ to people</a:t>
          </a:r>
        </a:p>
      </dsp:txBody>
      <dsp:txXfrm>
        <a:off x="5986979" y="2416"/>
        <a:ext cx="2624205" cy="1574523"/>
      </dsp:txXfrm>
    </dsp:sp>
    <dsp:sp modelId="{844265F1-0DA5-4178-817F-86802571EAB8}">
      <dsp:nvSpPr>
        <dsp:cNvPr id="0" name=""/>
        <dsp:cNvSpPr/>
      </dsp:nvSpPr>
      <dsp:spPr>
        <a:xfrm>
          <a:off x="213728" y="1839360"/>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Underestimating the length of time a certain task will take</a:t>
          </a:r>
        </a:p>
      </dsp:txBody>
      <dsp:txXfrm>
        <a:off x="213728" y="1839360"/>
        <a:ext cx="2624205" cy="1574523"/>
      </dsp:txXfrm>
    </dsp:sp>
    <dsp:sp modelId="{31331614-43B9-4DD7-91EA-573EBF18502E}">
      <dsp:nvSpPr>
        <dsp:cNvPr id="0" name=""/>
        <dsp:cNvSpPr/>
      </dsp:nvSpPr>
      <dsp:spPr>
        <a:xfrm>
          <a:off x="3100353" y="1839360"/>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Not delegating or asking others for help</a:t>
          </a:r>
        </a:p>
      </dsp:txBody>
      <dsp:txXfrm>
        <a:off x="3100353" y="1839360"/>
        <a:ext cx="2624205" cy="1574523"/>
      </dsp:txXfrm>
    </dsp:sp>
    <dsp:sp modelId="{3F3887EA-655E-4E74-9751-569B28C853DB}">
      <dsp:nvSpPr>
        <dsp:cNvPr id="0" name=""/>
        <dsp:cNvSpPr/>
      </dsp:nvSpPr>
      <dsp:spPr>
        <a:xfrm>
          <a:off x="5986979" y="1839360"/>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Not knowing what works for you </a:t>
          </a:r>
        </a:p>
      </dsp:txBody>
      <dsp:txXfrm>
        <a:off x="5986979" y="1839360"/>
        <a:ext cx="2624205" cy="157452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AAFD2B-C505-4075-8EBA-166AAEF2B89A}">
      <dsp:nvSpPr>
        <dsp:cNvPr id="0" name=""/>
        <dsp:cNvSpPr/>
      </dsp:nvSpPr>
      <dsp:spPr>
        <a:xfrm>
          <a:off x="743740"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1. Oral Communication</a:t>
          </a:r>
        </a:p>
      </dsp:txBody>
      <dsp:txXfrm>
        <a:off x="743740" y="1770"/>
        <a:ext cx="1706379" cy="1023827"/>
      </dsp:txXfrm>
    </dsp:sp>
    <dsp:sp modelId="{F787B249-656A-426D-AF9B-A8D56D3BD261}">
      <dsp:nvSpPr>
        <dsp:cNvPr id="0" name=""/>
        <dsp:cNvSpPr/>
      </dsp:nvSpPr>
      <dsp:spPr>
        <a:xfrm>
          <a:off x="2620757"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2. Team-Working</a:t>
          </a:r>
        </a:p>
      </dsp:txBody>
      <dsp:txXfrm>
        <a:off x="2620757" y="1770"/>
        <a:ext cx="1706379" cy="1023827"/>
      </dsp:txXfrm>
    </dsp:sp>
    <dsp:sp modelId="{BB867F9E-B3D6-47CF-84F8-891ACD5DB06E}">
      <dsp:nvSpPr>
        <dsp:cNvPr id="0" name=""/>
        <dsp:cNvSpPr/>
      </dsp:nvSpPr>
      <dsp:spPr>
        <a:xfrm>
          <a:off x="4497775"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3. Listening</a:t>
          </a:r>
        </a:p>
      </dsp:txBody>
      <dsp:txXfrm>
        <a:off x="4497775" y="1770"/>
        <a:ext cx="1706379" cy="1023827"/>
      </dsp:txXfrm>
    </dsp:sp>
    <dsp:sp modelId="{2904500D-7120-473E-803B-A4C50BDB095B}">
      <dsp:nvSpPr>
        <dsp:cNvPr id="0" name=""/>
        <dsp:cNvSpPr/>
      </dsp:nvSpPr>
      <dsp:spPr>
        <a:xfrm>
          <a:off x="6374793"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4. Written Communication</a:t>
          </a:r>
        </a:p>
      </dsp:txBody>
      <dsp:txXfrm>
        <a:off x="6374793" y="1770"/>
        <a:ext cx="1706379" cy="1023827"/>
      </dsp:txXfrm>
    </dsp:sp>
    <dsp:sp modelId="{5F277E25-816F-4615-8CA1-94DDAA119079}">
      <dsp:nvSpPr>
        <dsp:cNvPr id="0" name=""/>
        <dsp:cNvSpPr/>
      </dsp:nvSpPr>
      <dsp:spPr>
        <a:xfrm>
          <a:off x="743740"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5. Problem Solving</a:t>
          </a:r>
        </a:p>
      </dsp:txBody>
      <dsp:txXfrm>
        <a:off x="743740" y="1196236"/>
        <a:ext cx="1706379" cy="1023827"/>
      </dsp:txXfrm>
    </dsp:sp>
    <dsp:sp modelId="{16236547-1D87-4432-92D0-78B389625512}">
      <dsp:nvSpPr>
        <dsp:cNvPr id="0" name=""/>
        <dsp:cNvSpPr/>
      </dsp:nvSpPr>
      <dsp:spPr>
        <a:xfrm>
          <a:off x="2620757"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6. Relationship Development. </a:t>
          </a:r>
        </a:p>
      </dsp:txBody>
      <dsp:txXfrm>
        <a:off x="2620757" y="1196236"/>
        <a:ext cx="1706379" cy="1023827"/>
      </dsp:txXfrm>
    </dsp:sp>
    <dsp:sp modelId="{874E6AD6-47AF-460E-B44E-1B629364CF70}">
      <dsp:nvSpPr>
        <dsp:cNvPr id="0" name=""/>
        <dsp:cNvSpPr/>
      </dsp:nvSpPr>
      <dsp:spPr>
        <a:xfrm>
          <a:off x="4497775"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7. Adaptive Communication Style. </a:t>
          </a:r>
        </a:p>
      </dsp:txBody>
      <dsp:txXfrm>
        <a:off x="4497775" y="1196236"/>
        <a:ext cx="1706379" cy="1023827"/>
      </dsp:txXfrm>
    </dsp:sp>
    <dsp:sp modelId="{4AD9234D-CFBD-4E8B-86F9-679DA8236788}">
      <dsp:nvSpPr>
        <dsp:cNvPr id="0" name=""/>
        <dsp:cNvSpPr/>
      </dsp:nvSpPr>
      <dsp:spPr>
        <a:xfrm>
          <a:off x="6374793"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8. Time Management. </a:t>
          </a:r>
        </a:p>
      </dsp:txBody>
      <dsp:txXfrm>
        <a:off x="6374793" y="1196236"/>
        <a:ext cx="1706379" cy="1023827"/>
      </dsp:txXfrm>
    </dsp:sp>
    <dsp:sp modelId="{9BD889F1-F9B0-4D65-BC32-E2AB10C1A850}">
      <dsp:nvSpPr>
        <dsp:cNvPr id="0" name=""/>
        <dsp:cNvSpPr/>
      </dsp:nvSpPr>
      <dsp:spPr>
        <a:xfrm>
          <a:off x="2620757" y="2390701"/>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9. Sharing Knowledge. </a:t>
          </a:r>
        </a:p>
      </dsp:txBody>
      <dsp:txXfrm>
        <a:off x="2620757" y="2390701"/>
        <a:ext cx="1706379" cy="1023827"/>
      </dsp:txXfrm>
    </dsp:sp>
    <dsp:sp modelId="{36BBB956-4BEE-48B2-AA5E-F31F76B1B0FF}">
      <dsp:nvSpPr>
        <dsp:cNvPr id="0" name=""/>
        <dsp:cNvSpPr/>
      </dsp:nvSpPr>
      <dsp:spPr>
        <a:xfrm>
          <a:off x="4497775" y="2390701"/>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10. Influence Others. </a:t>
          </a:r>
        </a:p>
      </dsp:txBody>
      <dsp:txXfrm>
        <a:off x="4497775" y="2390701"/>
        <a:ext cx="1706379" cy="10238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D166A0-D585-4D01-9877-3BDEF3A8844E}">
      <dsp:nvSpPr>
        <dsp:cNvPr id="0" name=""/>
        <dsp:cNvSpPr/>
      </dsp:nvSpPr>
      <dsp:spPr>
        <a:xfrm>
          <a:off x="743740"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Details</a:t>
          </a:r>
        </a:p>
      </dsp:txBody>
      <dsp:txXfrm>
        <a:off x="743740" y="1770"/>
        <a:ext cx="1706379" cy="1023827"/>
      </dsp:txXfrm>
    </dsp:sp>
    <dsp:sp modelId="{7DFBD825-0D6E-4F25-8D86-091DF4C602C3}">
      <dsp:nvSpPr>
        <dsp:cNvPr id="0" name=""/>
        <dsp:cNvSpPr/>
      </dsp:nvSpPr>
      <dsp:spPr>
        <a:xfrm>
          <a:off x="2620757"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Make it personal to that company and to that job. </a:t>
          </a:r>
        </a:p>
      </dsp:txBody>
      <dsp:txXfrm>
        <a:off x="2620757" y="1770"/>
        <a:ext cx="1706379" cy="1023827"/>
      </dsp:txXfrm>
    </dsp:sp>
    <dsp:sp modelId="{1D5AAA4F-3038-4797-8624-C8BF367543DD}">
      <dsp:nvSpPr>
        <dsp:cNvPr id="0" name=""/>
        <dsp:cNvSpPr/>
      </dsp:nvSpPr>
      <dsp:spPr>
        <a:xfrm>
          <a:off x="4497775"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Use your personal records</a:t>
          </a:r>
        </a:p>
      </dsp:txBody>
      <dsp:txXfrm>
        <a:off x="4497775" y="1770"/>
        <a:ext cx="1706379" cy="1023827"/>
      </dsp:txXfrm>
    </dsp:sp>
    <dsp:sp modelId="{1079A005-AE1E-4E64-819A-17CF545FA2A2}">
      <dsp:nvSpPr>
        <dsp:cNvPr id="0" name=""/>
        <dsp:cNvSpPr/>
      </dsp:nvSpPr>
      <dsp:spPr>
        <a:xfrm>
          <a:off x="6374793"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Write to the personal specification. </a:t>
          </a:r>
        </a:p>
      </dsp:txBody>
      <dsp:txXfrm>
        <a:off x="6374793" y="1770"/>
        <a:ext cx="1706379" cy="1023827"/>
      </dsp:txXfrm>
    </dsp:sp>
    <dsp:sp modelId="{48D2A94D-79FB-49A1-9FDF-039915AD6041}">
      <dsp:nvSpPr>
        <dsp:cNvPr id="0" name=""/>
        <dsp:cNvSpPr/>
      </dsp:nvSpPr>
      <dsp:spPr>
        <a:xfrm>
          <a:off x="743740"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Make sure your personal statement checks ALL the essential criteria and as many desirable criteria as possible. </a:t>
          </a:r>
        </a:p>
      </dsp:txBody>
      <dsp:txXfrm>
        <a:off x="743740" y="1196236"/>
        <a:ext cx="1706379" cy="1023827"/>
      </dsp:txXfrm>
    </dsp:sp>
    <dsp:sp modelId="{49925394-C51D-425C-A1BF-D3EDE01BF5A5}">
      <dsp:nvSpPr>
        <dsp:cNvPr id="0" name=""/>
        <dsp:cNvSpPr/>
      </dsp:nvSpPr>
      <dsp:spPr>
        <a:xfrm>
          <a:off x="2620757"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Use the terminology set out in the application form (applications are usually seen in HR in first instance). </a:t>
          </a:r>
        </a:p>
      </dsp:txBody>
      <dsp:txXfrm>
        <a:off x="2620757" y="1196236"/>
        <a:ext cx="1706379" cy="1023827"/>
      </dsp:txXfrm>
    </dsp:sp>
    <dsp:sp modelId="{CC71A278-29AB-4CAD-AE7D-161EA69897A0}">
      <dsp:nvSpPr>
        <dsp:cNvPr id="0" name=""/>
        <dsp:cNvSpPr/>
      </dsp:nvSpPr>
      <dsp:spPr>
        <a:xfrm>
          <a:off x="4497775"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Make sure it is clearly written, in a professional tone and anyone can see why your skills are relevant to the specification</a:t>
          </a:r>
        </a:p>
      </dsp:txBody>
      <dsp:txXfrm>
        <a:off x="4497775" y="1196236"/>
        <a:ext cx="1706379" cy="1023827"/>
      </dsp:txXfrm>
    </dsp:sp>
    <dsp:sp modelId="{A825EF57-47DA-4517-B230-E5FA91ED7422}">
      <dsp:nvSpPr>
        <dsp:cNvPr id="0" name=""/>
        <dsp:cNvSpPr/>
      </dsp:nvSpPr>
      <dsp:spPr>
        <a:xfrm>
          <a:off x="6374793"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Consider </a:t>
          </a:r>
          <a:r>
            <a:rPr lang="en-GB" sz="1100" b="1" kern="1200" dirty="0"/>
            <a:t>bolding</a:t>
          </a:r>
          <a:r>
            <a:rPr lang="en-GB" sz="1100" kern="1200" dirty="0"/>
            <a:t> key words for extra clarity</a:t>
          </a:r>
        </a:p>
      </dsp:txBody>
      <dsp:txXfrm>
        <a:off x="6374793" y="1196236"/>
        <a:ext cx="1706379" cy="1023827"/>
      </dsp:txXfrm>
    </dsp:sp>
    <dsp:sp modelId="{A525BBA9-90AC-4357-882A-A5355C86FE42}">
      <dsp:nvSpPr>
        <dsp:cNvPr id="0" name=""/>
        <dsp:cNvSpPr/>
      </dsp:nvSpPr>
      <dsp:spPr>
        <a:xfrm>
          <a:off x="3559266" y="2390701"/>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Conclude by highlighting your flexibility, keen to undertake any additional training etc. </a:t>
          </a:r>
        </a:p>
      </dsp:txBody>
      <dsp:txXfrm>
        <a:off x="3559266" y="2390701"/>
        <a:ext cx="1706379" cy="10238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292D3-B6A5-41BD-8B53-B41641542E2D}">
      <dsp:nvSpPr>
        <dsp:cNvPr id="0" name=""/>
        <dsp:cNvSpPr/>
      </dsp:nvSpPr>
      <dsp:spPr>
        <a:xfrm>
          <a:off x="213728" y="2416"/>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Divided into clear sections with headings.</a:t>
          </a:r>
        </a:p>
      </dsp:txBody>
      <dsp:txXfrm>
        <a:off x="213728" y="2416"/>
        <a:ext cx="2624205" cy="1574523"/>
      </dsp:txXfrm>
    </dsp:sp>
    <dsp:sp modelId="{ACA56790-54C5-4F32-ADE0-9BD054D15271}">
      <dsp:nvSpPr>
        <dsp:cNvPr id="0" name=""/>
        <dsp:cNvSpPr/>
      </dsp:nvSpPr>
      <dsp:spPr>
        <a:xfrm>
          <a:off x="3100353" y="2416"/>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Laid out in legible lists or tables for sections on educational history and employment. </a:t>
          </a:r>
        </a:p>
      </dsp:txBody>
      <dsp:txXfrm>
        <a:off x="3100353" y="2416"/>
        <a:ext cx="2624205" cy="1574523"/>
      </dsp:txXfrm>
    </dsp:sp>
    <dsp:sp modelId="{EB5E50E8-0C76-4889-A583-450970ABEA4A}">
      <dsp:nvSpPr>
        <dsp:cNvPr id="0" name=""/>
        <dsp:cNvSpPr/>
      </dsp:nvSpPr>
      <dsp:spPr>
        <a:xfrm>
          <a:off x="5986979" y="2416"/>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Chronological Order (Educational / Employment History). </a:t>
          </a:r>
        </a:p>
      </dsp:txBody>
      <dsp:txXfrm>
        <a:off x="5986979" y="2416"/>
        <a:ext cx="2624205" cy="1574523"/>
      </dsp:txXfrm>
    </dsp:sp>
    <dsp:sp modelId="{6771EC53-CDA9-48BD-BBDB-ADF901AA1519}">
      <dsp:nvSpPr>
        <dsp:cNvPr id="0" name=""/>
        <dsp:cNvSpPr/>
      </dsp:nvSpPr>
      <dsp:spPr>
        <a:xfrm>
          <a:off x="213728" y="1839360"/>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Easy to Read</a:t>
          </a:r>
        </a:p>
      </dsp:txBody>
      <dsp:txXfrm>
        <a:off x="213728" y="1839360"/>
        <a:ext cx="2624205" cy="1574523"/>
      </dsp:txXfrm>
    </dsp:sp>
    <dsp:sp modelId="{21C16FE9-71C3-405F-9E7A-9D9B86A546F8}">
      <dsp:nvSpPr>
        <dsp:cNvPr id="0" name=""/>
        <dsp:cNvSpPr/>
      </dsp:nvSpPr>
      <dsp:spPr>
        <a:xfrm>
          <a:off x="3100353" y="1839360"/>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Brief and Concise</a:t>
          </a:r>
        </a:p>
      </dsp:txBody>
      <dsp:txXfrm>
        <a:off x="3100353" y="1839360"/>
        <a:ext cx="2624205" cy="1574523"/>
      </dsp:txXfrm>
    </dsp:sp>
    <dsp:sp modelId="{D2431550-FFAF-4D2F-973A-F1774BB9A12C}">
      <dsp:nvSpPr>
        <dsp:cNvPr id="0" name=""/>
        <dsp:cNvSpPr/>
      </dsp:nvSpPr>
      <dsp:spPr>
        <a:xfrm>
          <a:off x="5986979" y="1839360"/>
          <a:ext cx="2624205" cy="157452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Relevant to the Job</a:t>
          </a:r>
        </a:p>
      </dsp:txBody>
      <dsp:txXfrm>
        <a:off x="5986979" y="1839360"/>
        <a:ext cx="2624205" cy="15745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F840D-10B2-4704-9EEA-21E3CB81303B}">
      <dsp:nvSpPr>
        <dsp:cNvPr id="0" name=""/>
        <dsp:cNvSpPr/>
      </dsp:nvSpPr>
      <dsp:spPr>
        <a:xfrm>
          <a:off x="2585" y="374933"/>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Avoid trying to hard to impress.</a:t>
          </a:r>
        </a:p>
      </dsp:txBody>
      <dsp:txXfrm>
        <a:off x="2585" y="374933"/>
        <a:ext cx="2051102" cy="1230661"/>
      </dsp:txXfrm>
    </dsp:sp>
    <dsp:sp modelId="{0BBB3639-F5B3-40AF-8340-DE6C8BBB7C1A}">
      <dsp:nvSpPr>
        <dsp:cNvPr id="0" name=""/>
        <dsp:cNvSpPr/>
      </dsp:nvSpPr>
      <dsp:spPr>
        <a:xfrm>
          <a:off x="2258798" y="374933"/>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Show calm, interest and enthusiasm</a:t>
          </a:r>
        </a:p>
      </dsp:txBody>
      <dsp:txXfrm>
        <a:off x="2258798" y="374933"/>
        <a:ext cx="2051102" cy="1230661"/>
      </dsp:txXfrm>
    </dsp:sp>
    <dsp:sp modelId="{9CACE84F-8F86-4EEC-9362-91F64893CC15}">
      <dsp:nvSpPr>
        <dsp:cNvPr id="0" name=""/>
        <dsp:cNvSpPr/>
      </dsp:nvSpPr>
      <dsp:spPr>
        <a:xfrm>
          <a:off x="4515011" y="374933"/>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Arrogance is not usually a desirable characteristic, showcase talent without being arrogant. </a:t>
          </a:r>
        </a:p>
      </dsp:txBody>
      <dsp:txXfrm>
        <a:off x="4515011" y="374933"/>
        <a:ext cx="2051102" cy="1230661"/>
      </dsp:txXfrm>
    </dsp:sp>
    <dsp:sp modelId="{4D343123-11CC-4774-96A7-F216651931D8}">
      <dsp:nvSpPr>
        <dsp:cNvPr id="0" name=""/>
        <dsp:cNvSpPr/>
      </dsp:nvSpPr>
      <dsp:spPr>
        <a:xfrm>
          <a:off x="6771224" y="374933"/>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Brief but clear answers and to the point</a:t>
          </a:r>
        </a:p>
      </dsp:txBody>
      <dsp:txXfrm>
        <a:off x="6771224" y="374933"/>
        <a:ext cx="2051102" cy="1230661"/>
      </dsp:txXfrm>
    </dsp:sp>
    <dsp:sp modelId="{BC7F2D28-8A7D-4EB4-BAB0-1CCF23C8E31D}">
      <dsp:nvSpPr>
        <dsp:cNvPr id="0" name=""/>
        <dsp:cNvSpPr/>
      </dsp:nvSpPr>
      <dsp:spPr>
        <a:xfrm>
          <a:off x="1130691" y="1810705"/>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Keep relevant. </a:t>
          </a:r>
        </a:p>
      </dsp:txBody>
      <dsp:txXfrm>
        <a:off x="1130691" y="1810705"/>
        <a:ext cx="2051102" cy="1230661"/>
      </dsp:txXfrm>
    </dsp:sp>
    <dsp:sp modelId="{A670F412-2867-46D3-9AA6-AEC6EE543837}">
      <dsp:nvSpPr>
        <dsp:cNvPr id="0" name=""/>
        <dsp:cNvSpPr/>
      </dsp:nvSpPr>
      <dsp:spPr>
        <a:xfrm>
          <a:off x="3386905" y="1810705"/>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Be prepared for predicable questions. </a:t>
          </a:r>
        </a:p>
      </dsp:txBody>
      <dsp:txXfrm>
        <a:off x="3386905" y="1810705"/>
        <a:ext cx="2051102" cy="1230661"/>
      </dsp:txXfrm>
    </dsp:sp>
    <dsp:sp modelId="{4CB80F8E-33A4-4C8A-ABA1-CDFBDFCA69A9}">
      <dsp:nvSpPr>
        <dsp:cNvPr id="0" name=""/>
        <dsp:cNvSpPr/>
      </dsp:nvSpPr>
      <dsp:spPr>
        <a:xfrm>
          <a:off x="5643118" y="1810705"/>
          <a:ext cx="2051102" cy="123066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Answer the question. </a:t>
          </a:r>
        </a:p>
      </dsp:txBody>
      <dsp:txXfrm>
        <a:off x="5643118" y="1810705"/>
        <a:ext cx="2051102" cy="123066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11/16/2023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60262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11/16/2023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57600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11/16/2023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43605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11/16/2023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7447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11/16/2023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9797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11/16/2023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15496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11/16/2023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325887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11/16/2023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41334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11/16/2023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693276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11/16/2023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76611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11/16/2023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53579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Rectangle 5"/>
          <p:cNvSpPr>
            <a:spLocks noGrp="1" noChangeArrowheads="1"/>
          </p:cNvSpPr>
          <p:nvPr>
            <p:ph type="ftr" sz="quarter" idx="11"/>
          </p:nvPr>
        </p:nvSpPr>
        <p:spPr>
          <a:ln/>
        </p:spPr>
        <p:txBody>
          <a:bodyPr/>
          <a:lstStyle>
            <a:lvl1pPr>
              <a:defRPr/>
            </a:lvl1pPr>
          </a:lstStyle>
          <a:p>
            <a:pPr>
              <a:defRPr/>
            </a:pPr>
            <a:endParaRPr lang="en-GB" dirty="0"/>
          </a:p>
        </p:txBody>
      </p:sp>
      <p:sp>
        <p:nvSpPr>
          <p:cNvPr id="7" name="Rectangle 6"/>
          <p:cNvSpPr>
            <a:spLocks noGrp="1" noChangeArrowheads="1"/>
          </p:cNvSpPr>
          <p:nvPr>
            <p:ph type="sldNum" sz="quarter" idx="12"/>
          </p:nvPr>
        </p:nvSpPr>
        <p:spPr>
          <a:ln/>
        </p:spPr>
        <p:txBody>
          <a:bodyPr/>
          <a:lstStyle>
            <a:lvl1pPr>
              <a:defRPr/>
            </a:lvl1pPr>
          </a:lstStyle>
          <a:p>
            <a:fld id="{51102F26-C102-4C8D-A1CE-4FB7829C4CFF}" type="slidenum">
              <a:rPr lang="en-GB" altLang="en-US"/>
              <a:pPr/>
              <a:t>‹#›</a:t>
            </a:fld>
            <a:endParaRPr lang="en-GB" altLang="en-US" dirty="0"/>
          </a:p>
        </p:txBody>
      </p:sp>
    </p:spTree>
    <p:extLst>
      <p:ext uri="{BB962C8B-B14F-4D97-AF65-F5344CB8AC3E}">
        <p14:creationId xmlns:p14="http://schemas.microsoft.com/office/powerpoint/2010/main" val="3493721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11/16/2023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4">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6172180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zoe.cooke@uwtsd.ac.uk"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mailto:s.a.jones@uwtsd.ac.uk"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2" Type="http://schemas.openxmlformats.org/officeDocument/2006/relationships/hyperlink" Target="http://www.uwtsd.ac.uk/careers/"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3" Type="http://schemas.openxmlformats.org/officeDocument/2006/relationships/hyperlink" Target="http://www.learndirect.co.uk/media/cv-template.doc" TargetMode="External"/><Relationship Id="rId2" Type="http://schemas.openxmlformats.org/officeDocument/2006/relationships/hyperlink" Target="https://www.kent.ac.uk/careers/cv/CVtemplate.doc" TargetMode="External"/><Relationship Id="rId1" Type="http://schemas.openxmlformats.org/officeDocument/2006/relationships/slideLayout" Target="../slideLayouts/slideLayout2.xml"/><Relationship Id="rId5" Type="http://schemas.openxmlformats.org/officeDocument/2006/relationships/hyperlink" Target="http://www.uwtsd.ac.uk/media/uwtsd-website/content-assets/documents/student-services/01a-CV-Guide.pdf" TargetMode="External"/><Relationship Id="rId4" Type="http://schemas.openxmlformats.org/officeDocument/2006/relationships/hyperlink" Target="http://www.ncl.ac.uk/careers/applications/cv/#examples"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sp>
        <p:nvSpPr>
          <p:cNvPr id="17" name="Rectangle 16">
            <a:extLst>
              <a:ext uri="{FF2B5EF4-FFF2-40B4-BE49-F238E27FC236}">
                <a16:creationId xmlns:a16="http://schemas.microsoft.com/office/drawing/2014/main" id="{1DA57B7B-30D9-4515-9542-FFA699A3C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lumMod val="65000"/>
                  <a:lumOff val="35000"/>
                </a:prstClr>
              </a:solidFill>
              <a:effectLst/>
              <a:uLnTx/>
              <a:uFillTx/>
              <a:latin typeface="AvenirNext LT Pro Medium" panose="020B0504020202020204" pitchFamily="34" charset="0"/>
              <a:ea typeface="+mn-ea"/>
              <a:cs typeface="+mn-cs"/>
            </a:endParaRPr>
          </a:p>
        </p:txBody>
      </p:sp>
      <p:grpSp>
        <p:nvGrpSpPr>
          <p:cNvPr id="19" name="Group 18">
            <a:extLst>
              <a:ext uri="{FF2B5EF4-FFF2-40B4-BE49-F238E27FC236}">
                <a16:creationId xmlns:a16="http://schemas.microsoft.com/office/drawing/2014/main" id="{D00940EF-FB5B-46E1-817C-8F4A5A4048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94385" y="41921"/>
            <a:ext cx="3997615" cy="6816079"/>
            <a:chOff x="8059620" y="41922"/>
            <a:chExt cx="3997615" cy="6816077"/>
          </a:xfrm>
        </p:grpSpPr>
        <p:pic>
          <p:nvPicPr>
            <p:cNvPr id="20" name="Picture 19">
              <a:extLst>
                <a:ext uri="{FF2B5EF4-FFF2-40B4-BE49-F238E27FC236}">
                  <a16:creationId xmlns:a16="http://schemas.microsoft.com/office/drawing/2014/main" id="{A6A276BF-DA8B-474D-BDE4-746A2E01AAC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21" name="Picture 20">
              <a:extLst>
                <a:ext uri="{FF2B5EF4-FFF2-40B4-BE49-F238E27FC236}">
                  <a16:creationId xmlns:a16="http://schemas.microsoft.com/office/drawing/2014/main" id="{E69E6F84-8F47-4F68-B8F4-4CC7123FFE2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6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8" name="Title 1">
            <a:extLst>
              <a:ext uri="{FF2B5EF4-FFF2-40B4-BE49-F238E27FC236}">
                <a16:creationId xmlns:a16="http://schemas.microsoft.com/office/drawing/2014/main" id="{8D507C84-FB3D-6F95-9868-08E990D1625D}"/>
              </a:ext>
            </a:extLst>
          </p:cNvPr>
          <p:cNvSpPr>
            <a:spLocks noGrp="1"/>
          </p:cNvSpPr>
          <p:nvPr>
            <p:ph type="title"/>
          </p:nvPr>
        </p:nvSpPr>
        <p:spPr>
          <a:xfrm>
            <a:off x="838201" y="559813"/>
            <a:ext cx="8763000" cy="2259587"/>
          </a:xfrm>
        </p:spPr>
        <p:txBody>
          <a:bodyPr vert="horz" lIns="91440" tIns="45720" rIns="91440" bIns="45720" rtlCol="0" anchor="ctr">
            <a:normAutofit/>
          </a:bodyPr>
          <a:lstStyle/>
          <a:p>
            <a:r>
              <a:rPr lang="en-US" dirty="0">
                <a:solidFill>
                  <a:srgbClr val="FFFFFF"/>
                </a:solidFill>
              </a:rPr>
              <a:t>Time management &amp; Employability</a:t>
            </a:r>
          </a:p>
        </p:txBody>
      </p:sp>
      <p:sp>
        <p:nvSpPr>
          <p:cNvPr id="10" name="TextBox 9">
            <a:extLst>
              <a:ext uri="{FF2B5EF4-FFF2-40B4-BE49-F238E27FC236}">
                <a16:creationId xmlns:a16="http://schemas.microsoft.com/office/drawing/2014/main" id="{7F27A4F6-B4C6-D70F-EE3A-764CB04D97F0}"/>
              </a:ext>
            </a:extLst>
          </p:cNvPr>
          <p:cNvSpPr txBox="1"/>
          <p:nvPr/>
        </p:nvSpPr>
        <p:spPr>
          <a:xfrm>
            <a:off x="825797" y="3010506"/>
            <a:ext cx="8762436" cy="3102581"/>
          </a:xfrm>
          <a:prstGeom prst="rect">
            <a:avLst/>
          </a:prstGeom>
        </p:spPr>
        <p:txBody>
          <a:bodyPr vert="horz" lIns="91440" tIns="45720" rIns="91440" bIns="45720" rtlCol="0">
            <a:normAutofit fontScale="92500" lnSpcReduction="10000"/>
          </a:bodyPr>
          <a:lstStyle/>
          <a:p>
            <a:pPr marR="0" lvl="0" algn="l" defTabSz="914400" rtl="0" eaLnBrk="1" fontAlgn="auto" latinLnBrk="0" hangingPunct="1">
              <a:lnSpc>
                <a:spcPct val="110000"/>
              </a:lnSpc>
              <a:spcBef>
                <a:spcPts val="0"/>
              </a:spcBef>
              <a:spcAft>
                <a:spcPts val="600"/>
              </a:spcAft>
              <a:buClr>
                <a:srgbClr val="758468"/>
              </a:buClr>
              <a:buSzTx/>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228600" algn="l" defTabSz="914400" rtl="0" eaLnBrk="1" fontAlgn="auto" latinLnBrk="0" hangingPunct="1">
              <a:lnSpc>
                <a:spcPct val="110000"/>
              </a:lnSpc>
              <a:spcBef>
                <a:spcPts val="0"/>
              </a:spcBef>
              <a:spcAft>
                <a:spcPts val="600"/>
              </a:spcAft>
              <a:buClr>
                <a:srgbClr val="758468"/>
              </a:buClr>
              <a:buSzTx/>
              <a:buFont typeface="Arial" panose="020B0604020202020204" pitchFamily="34" charset="0"/>
              <a:buChar char="•"/>
              <a:tabLst/>
              <a:defRPr/>
            </a:pPr>
            <a:endParaRPr kumimoji="0" lang="en-US" sz="1800" b="0" i="0" u="none" strike="noStrike" kern="1200" cap="none" spc="0" normalizeH="0" baseline="0" noProof="0" dirty="0">
              <a:ln>
                <a:noFill/>
              </a:ln>
              <a:solidFill>
                <a:srgbClr val="FFFFFF"/>
              </a:solidFill>
              <a:effectLst/>
              <a:uLnTx/>
              <a:uFillTx/>
              <a:latin typeface="Avenir Next LT Pro"/>
              <a:ea typeface="+mn-ea"/>
              <a:cs typeface="+mn-cs"/>
            </a:endParaRPr>
          </a:p>
          <a:p>
            <a:pPr marL="0" marR="0" lvl="0" indent="0" algn="l" defTabSz="914400" rtl="0" eaLnBrk="1" fontAlgn="auto" latinLnBrk="0" hangingPunct="1">
              <a:lnSpc>
                <a:spcPct val="110000"/>
              </a:lnSpc>
              <a:spcBef>
                <a:spcPts val="0"/>
              </a:spcBef>
              <a:spcAft>
                <a:spcPts val="600"/>
              </a:spcAft>
              <a:buClr>
                <a:srgbClr val="758468"/>
              </a:buClr>
              <a:buSzTx/>
              <a:buFontTx/>
              <a:buNone/>
              <a:tabLst/>
              <a:defRPr/>
            </a:pP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Zoe Cooke (</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hlinkClick r:id="rId3"/>
              </a:rPr>
              <a:t>zoe.cooke@uwtsd.ac.uk</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 Dr Stuart Jones (</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hlinkClick r:id="rId4"/>
              </a:rPr>
              <a:t>s.a.jones@uwtsd.ac.uk</a:t>
            </a:r>
            <a:r>
              <a:rPr kumimoji="0" lang="en-US" sz="1800" b="0" i="0" u="none" strike="noStrike" kern="1200" cap="none" spc="0" normalizeH="0" baseline="0" noProof="0" dirty="0">
                <a:ln>
                  <a:noFill/>
                </a:ln>
                <a:solidFill>
                  <a:srgbClr val="FFFFFF"/>
                </a:solidFill>
                <a:effectLst/>
                <a:uLnTx/>
                <a:uFillTx/>
                <a:latin typeface="Avenir Next LT Pro"/>
                <a:ea typeface="+mn-ea"/>
                <a:cs typeface="+mn-cs"/>
              </a:rPr>
              <a:t>)   </a:t>
            </a:r>
          </a:p>
        </p:txBody>
      </p:sp>
    </p:spTree>
    <p:extLst>
      <p:ext uri="{BB962C8B-B14F-4D97-AF65-F5344CB8AC3E}">
        <p14:creationId xmlns:p14="http://schemas.microsoft.com/office/powerpoint/2010/main" val="2445405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Session</a:t>
            </a:r>
          </a:p>
        </p:txBody>
      </p:sp>
      <p:sp>
        <p:nvSpPr>
          <p:cNvPr id="3" name="Content Placeholder 2"/>
          <p:cNvSpPr>
            <a:spLocks noGrp="1"/>
          </p:cNvSpPr>
          <p:nvPr>
            <p:ph idx="1"/>
          </p:nvPr>
        </p:nvSpPr>
        <p:spPr/>
        <p:txBody>
          <a:bodyPr>
            <a:normAutofit fontScale="92500" lnSpcReduction="10000"/>
          </a:bodyPr>
          <a:lstStyle/>
          <a:p>
            <a:r>
              <a:rPr lang="en-GB" dirty="0"/>
              <a:t>Evaluate your time management. </a:t>
            </a:r>
          </a:p>
          <a:p>
            <a:endParaRPr lang="en-GB" dirty="0"/>
          </a:p>
          <a:p>
            <a:r>
              <a:rPr lang="en-GB" dirty="0"/>
              <a:t>To consider good and bad practice in time management.</a:t>
            </a:r>
          </a:p>
          <a:p>
            <a:endParaRPr lang="en-GB" dirty="0"/>
          </a:p>
          <a:p>
            <a:r>
              <a:rPr lang="en-GB" dirty="0"/>
              <a:t>To consider how to avoid procrastination and how to prioritise</a:t>
            </a:r>
          </a:p>
          <a:p>
            <a:endParaRPr lang="en-GB" dirty="0"/>
          </a:p>
          <a:p>
            <a:r>
              <a:rPr lang="en-GB" dirty="0"/>
              <a:t>Employability Skills – Job Seeking, Job Application, CV Writing and the Job Interview.  </a:t>
            </a:r>
          </a:p>
          <a:p>
            <a:endParaRPr lang="en-GB" dirty="0"/>
          </a:p>
          <a:p>
            <a:endParaRPr lang="en-GB" dirty="0"/>
          </a:p>
        </p:txBody>
      </p:sp>
    </p:spTree>
    <p:extLst>
      <p:ext uri="{BB962C8B-B14F-4D97-AF65-F5344CB8AC3E}">
        <p14:creationId xmlns:p14="http://schemas.microsoft.com/office/powerpoint/2010/main" val="2212934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Introduction to Time Management</a:t>
            </a:r>
          </a:p>
        </p:txBody>
      </p:sp>
      <p:sp>
        <p:nvSpPr>
          <p:cNvPr id="6" name="Content Placeholder 5"/>
          <p:cNvSpPr>
            <a:spLocks noGrp="1"/>
          </p:cNvSpPr>
          <p:nvPr>
            <p:ph sz="half" idx="2"/>
          </p:nvPr>
        </p:nvSpPr>
        <p:spPr/>
        <p:txBody>
          <a:bodyPr>
            <a:normAutofit fontScale="70000" lnSpcReduction="20000"/>
          </a:bodyPr>
          <a:lstStyle/>
          <a:p>
            <a:r>
              <a:rPr lang="en-GB" dirty="0"/>
              <a:t>Problems - having too much to do in too little time and, not getting much done in plenty of time.</a:t>
            </a:r>
          </a:p>
          <a:p>
            <a:endParaRPr lang="en-GB" dirty="0"/>
          </a:p>
          <a:p>
            <a:r>
              <a:rPr lang="en-GB" dirty="0"/>
              <a:t>The more time you spend studying, the better you will do in assessments?? </a:t>
            </a:r>
            <a:br>
              <a:rPr lang="en-GB" dirty="0"/>
            </a:br>
            <a:endParaRPr lang="en-GB" dirty="0"/>
          </a:p>
          <a:p>
            <a:r>
              <a:rPr lang="en-GB" dirty="0"/>
              <a:t>Unfortunately, this theory is misleading: you can sit in front of your book for hours and yet achieve nothing because of a tendency to daydream</a:t>
            </a:r>
          </a:p>
          <a:p>
            <a:endParaRPr lang="en-GB" dirty="0"/>
          </a:p>
          <a:p>
            <a:r>
              <a:rPr lang="en-GB" dirty="0"/>
              <a:t>Quality rather than quantity</a:t>
            </a:r>
          </a:p>
          <a:p>
            <a:endParaRPr lang="en-GB" dirty="0"/>
          </a:p>
        </p:txBody>
      </p:sp>
      <p:pic>
        <p:nvPicPr>
          <p:cNvPr id="5" name="Content Placeholder 4" descr="Alarm clocks with mouths">
            <a:extLst>
              <a:ext uri="{FF2B5EF4-FFF2-40B4-BE49-F238E27FC236}">
                <a16:creationId xmlns:a16="http://schemas.microsoft.com/office/drawing/2014/main" id="{F83784FE-2B2A-FA8B-74C0-E935B19D6DF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8788" y="2132868"/>
            <a:ext cx="5561012" cy="3736852"/>
          </a:xfrm>
        </p:spPr>
      </p:pic>
    </p:spTree>
    <p:extLst>
      <p:ext uri="{BB962C8B-B14F-4D97-AF65-F5344CB8AC3E}">
        <p14:creationId xmlns:p14="http://schemas.microsoft.com/office/powerpoint/2010/main" val="630945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altLang="en-US" dirty="0"/>
              <a:t>Key to Time Management</a:t>
            </a:r>
          </a:p>
        </p:txBody>
      </p:sp>
      <p:sp>
        <p:nvSpPr>
          <p:cNvPr id="80899" name="Rectangle 3"/>
          <p:cNvSpPr>
            <a:spLocks noGrp="1" noChangeArrowheads="1"/>
          </p:cNvSpPr>
          <p:nvPr>
            <p:ph idx="1"/>
          </p:nvPr>
        </p:nvSpPr>
        <p:spPr/>
        <p:txBody>
          <a:bodyPr/>
          <a:lstStyle/>
          <a:p>
            <a:pPr>
              <a:lnSpc>
                <a:spcPct val="200000"/>
              </a:lnSpc>
            </a:pPr>
            <a:r>
              <a:rPr lang="en-GB" altLang="en-US" dirty="0"/>
              <a:t>Understanding how to plan and optimise your time</a:t>
            </a:r>
          </a:p>
          <a:p>
            <a:pPr>
              <a:lnSpc>
                <a:spcPct val="200000"/>
              </a:lnSpc>
            </a:pPr>
            <a:r>
              <a:rPr lang="en-GB" altLang="en-US" dirty="0"/>
              <a:t>Understanding how you waste time</a:t>
            </a:r>
          </a:p>
          <a:p>
            <a:pPr>
              <a:lnSpc>
                <a:spcPct val="200000"/>
              </a:lnSpc>
            </a:pPr>
            <a:r>
              <a:rPr lang="en-GB" altLang="en-US" dirty="0"/>
              <a:t>Being a planner rather than a reactor </a:t>
            </a:r>
          </a:p>
          <a:p>
            <a:pPr>
              <a:lnSpc>
                <a:spcPct val="200000"/>
              </a:lnSpc>
            </a:pPr>
            <a:r>
              <a:rPr lang="en-GB" altLang="en-US" dirty="0"/>
              <a:t>Identify your priorities –what is urgent? What is important?</a:t>
            </a:r>
          </a:p>
          <a:p>
            <a:pPr>
              <a:buFont typeface="Wingdings" panose="05000000000000000000" pitchFamily="2" charset="2"/>
              <a:buNone/>
            </a:pPr>
            <a:endParaRPr lang="en-GB" altLang="en-US" dirty="0"/>
          </a:p>
        </p:txBody>
      </p:sp>
    </p:spTree>
    <p:extLst>
      <p:ext uri="{BB962C8B-B14F-4D97-AF65-F5344CB8AC3E}">
        <p14:creationId xmlns:p14="http://schemas.microsoft.com/office/powerpoint/2010/main" val="715082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Factors that can impact on Academic Progress</a:t>
            </a:r>
          </a:p>
        </p:txBody>
      </p:sp>
      <p:sp>
        <p:nvSpPr>
          <p:cNvPr id="3" name="Content Placeholder 2"/>
          <p:cNvSpPr>
            <a:spLocks noGrp="1"/>
          </p:cNvSpPr>
          <p:nvPr>
            <p:ph idx="1"/>
          </p:nvPr>
        </p:nvSpPr>
        <p:spPr/>
        <p:txBody>
          <a:bodyPr/>
          <a:lstStyle/>
          <a:p>
            <a:r>
              <a:rPr lang="en-GB" dirty="0"/>
              <a:t>Lack of clear focus — not knowing how or where to start.</a:t>
            </a:r>
          </a:p>
          <a:p>
            <a:r>
              <a:rPr lang="en-GB" dirty="0"/>
              <a:t>Procrastination.</a:t>
            </a:r>
          </a:p>
          <a:p>
            <a:r>
              <a:rPr lang="en-GB" dirty="0"/>
              <a:t>Skipping between tasks.</a:t>
            </a:r>
          </a:p>
          <a:p>
            <a:r>
              <a:rPr lang="en-GB" dirty="0"/>
              <a:t>Travelling to or from your place of study.</a:t>
            </a:r>
          </a:p>
          <a:p>
            <a:r>
              <a:rPr lang="en-GB" dirty="0"/>
              <a:t>Too many distractions from studying.</a:t>
            </a:r>
          </a:p>
          <a:p>
            <a:r>
              <a:rPr lang="en-GB" dirty="0"/>
              <a:t>Difficulties with prioritising tasks.</a:t>
            </a:r>
          </a:p>
          <a:p>
            <a:r>
              <a:rPr lang="en-GB" dirty="0"/>
              <a:t>Lack of interest in a particular subject.</a:t>
            </a:r>
          </a:p>
          <a:p>
            <a:endParaRPr lang="en-GB" dirty="0"/>
          </a:p>
          <a:p>
            <a:endParaRPr lang="en-GB" dirty="0"/>
          </a:p>
          <a:p>
            <a:endParaRPr lang="en-GB" dirty="0"/>
          </a:p>
        </p:txBody>
      </p:sp>
    </p:spTree>
    <p:extLst>
      <p:ext uri="{BB962C8B-B14F-4D97-AF65-F5344CB8AC3E}">
        <p14:creationId xmlns:p14="http://schemas.microsoft.com/office/powerpoint/2010/main" val="3533215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16" name="Picture 15">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4" name="TextBox 3"/>
          <p:cNvSpPr txBox="1"/>
          <p:nvPr/>
        </p:nvSpPr>
        <p:spPr>
          <a:xfrm>
            <a:off x="5657349" y="2596713"/>
            <a:ext cx="5867400" cy="166457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a:latin typeface="+mj-lt"/>
                <a:ea typeface="+mj-ea"/>
                <a:cs typeface="+mj-cs"/>
              </a:rPr>
              <a:t>All of which can be reduced with good time-management skills*</a:t>
            </a:r>
          </a:p>
        </p:txBody>
      </p:sp>
      <p:pic>
        <p:nvPicPr>
          <p:cNvPr id="8" name="Graphic 7" descr="Stopwatch">
            <a:extLst>
              <a:ext uri="{FF2B5EF4-FFF2-40B4-BE49-F238E27FC236}">
                <a16:creationId xmlns:a16="http://schemas.microsoft.com/office/drawing/2014/main" id="{E42C6CC4-41A4-58EB-0846-5F3FE0F2F38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6552" y="1109972"/>
            <a:ext cx="4724400" cy="4724400"/>
          </a:xfrm>
          <a:prstGeom prst="rect">
            <a:avLst/>
          </a:prstGeom>
        </p:spPr>
      </p:pic>
      <p:sp>
        <p:nvSpPr>
          <p:cNvPr id="3" name="Content Placeholder 2"/>
          <p:cNvSpPr>
            <a:spLocks noGrp="1"/>
          </p:cNvSpPr>
          <p:nvPr>
            <p:ph idx="1"/>
          </p:nvPr>
        </p:nvSpPr>
        <p:spPr>
          <a:xfrm>
            <a:off x="5638860" y="2411653"/>
            <a:ext cx="5867022" cy="3928822"/>
          </a:xfrm>
        </p:spPr>
        <p:txBody>
          <a:bodyPr vert="horz" lIns="91440" tIns="45720" rIns="91440" bIns="45720" rtlCol="0">
            <a:normAutofit/>
          </a:bodyPr>
          <a:lstStyle/>
          <a:p>
            <a:endParaRPr lang="en-US" sz="1800"/>
          </a:p>
          <a:p>
            <a:endParaRPr lang="en-US" sz="1800"/>
          </a:p>
          <a:p>
            <a:endParaRPr lang="en-US" sz="1800"/>
          </a:p>
          <a:p>
            <a:pPr marL="0"/>
            <a:endParaRPr lang="en-US" sz="1800"/>
          </a:p>
        </p:txBody>
      </p:sp>
    </p:spTree>
    <p:extLst>
      <p:ext uri="{BB962C8B-B14F-4D97-AF65-F5344CB8AC3E}">
        <p14:creationId xmlns:p14="http://schemas.microsoft.com/office/powerpoint/2010/main" val="442425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Reflection…</a:t>
            </a:r>
          </a:p>
        </p:txBody>
      </p:sp>
      <p:sp>
        <p:nvSpPr>
          <p:cNvPr id="3" name="Content Placeholder 2"/>
          <p:cNvSpPr>
            <a:spLocks noGrp="1"/>
          </p:cNvSpPr>
          <p:nvPr>
            <p:ph idx="1"/>
          </p:nvPr>
        </p:nvSpPr>
        <p:spPr/>
        <p:txBody>
          <a:bodyPr>
            <a:normAutofit fontScale="85000" lnSpcReduction="20000"/>
          </a:bodyPr>
          <a:lstStyle/>
          <a:p>
            <a:r>
              <a:rPr lang="en-GB" dirty="0"/>
              <a:t>If you are a procrastinator, what is the cause? Is it fear of not being able to complete the work? </a:t>
            </a:r>
          </a:p>
          <a:p>
            <a:endParaRPr lang="en-GB" dirty="0"/>
          </a:p>
          <a:p>
            <a:r>
              <a:rPr lang="en-GB" dirty="0"/>
              <a:t>Do you lack motivation? If so, why?</a:t>
            </a:r>
          </a:p>
          <a:p>
            <a:endParaRPr lang="en-GB" dirty="0"/>
          </a:p>
          <a:p>
            <a:r>
              <a:rPr lang="en-GB" dirty="0"/>
              <a:t>If you always seem to have too much to do, is it because you are not very good at saying 'no' when others make calls on your time? </a:t>
            </a:r>
          </a:p>
          <a:p>
            <a:endParaRPr lang="en-GB" dirty="0"/>
          </a:p>
          <a:p>
            <a:r>
              <a:rPr lang="en-GB" dirty="0"/>
              <a:t>What stops you from setting appropriate priorities?</a:t>
            </a:r>
            <a:br>
              <a:rPr lang="en-GB" dirty="0"/>
            </a:b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829812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p:cNvSpPr>
            <a:spLocks noGrp="1"/>
          </p:cNvSpPr>
          <p:nvPr>
            <p:ph type="title"/>
          </p:nvPr>
        </p:nvSpPr>
        <p:spPr>
          <a:xfrm>
            <a:off x="6400800" y="461339"/>
            <a:ext cx="5332506" cy="2831136"/>
          </a:xfrm>
        </p:spPr>
        <p:txBody>
          <a:bodyPr>
            <a:normAutofit/>
          </a:bodyPr>
          <a:lstStyle/>
          <a:p>
            <a:r>
              <a:rPr lang="en-GB">
                <a:solidFill>
                  <a:srgbClr val="FFFFFF"/>
                </a:solidFill>
              </a:rPr>
              <a:t>Activity 1</a:t>
            </a:r>
          </a:p>
        </p:txBody>
      </p:sp>
      <p:pic>
        <p:nvPicPr>
          <p:cNvPr id="5" name="Picture 4">
            <a:extLst>
              <a:ext uri="{FF2B5EF4-FFF2-40B4-BE49-F238E27FC236}">
                <a16:creationId xmlns:a16="http://schemas.microsoft.com/office/drawing/2014/main" id="{CB8A7061-39AC-FF8F-757E-C853BFFC7255}"/>
              </a:ext>
            </a:extLst>
          </p:cNvPr>
          <p:cNvPicPr>
            <a:picLocks noChangeAspect="1"/>
          </p:cNvPicPr>
          <p:nvPr/>
        </p:nvPicPr>
        <p:blipFill rotWithShape="1">
          <a:blip r:embed="rId2"/>
          <a:srcRect r="50902"/>
          <a:stretch/>
        </p:blipFill>
        <p:spPr>
          <a:xfrm>
            <a:off x="-1" y="10"/>
            <a:ext cx="5985983" cy="6857990"/>
          </a:xfrm>
          <a:prstGeom prst="rect">
            <a:avLst/>
          </a:prstGeom>
        </p:spPr>
      </p:pic>
      <p:grpSp>
        <p:nvGrpSpPr>
          <p:cNvPr id="15" name="Group 14">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16" name="Picture 15">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3" name="Content Placeholder 2"/>
          <p:cNvSpPr>
            <a:spLocks noGrp="1"/>
          </p:cNvSpPr>
          <p:nvPr>
            <p:ph idx="1"/>
          </p:nvPr>
        </p:nvSpPr>
        <p:spPr>
          <a:xfrm>
            <a:off x="6400812" y="3429000"/>
            <a:ext cx="5332164" cy="2585613"/>
          </a:xfrm>
        </p:spPr>
        <p:txBody>
          <a:bodyPr>
            <a:normAutofit/>
          </a:bodyPr>
          <a:lstStyle/>
          <a:p>
            <a:r>
              <a:rPr lang="en-GB" sz="1800">
                <a:solidFill>
                  <a:srgbClr val="FFFFFF"/>
                </a:solidFill>
              </a:rPr>
              <a:t>Line up in order of height without using words</a:t>
            </a:r>
          </a:p>
          <a:p>
            <a:r>
              <a:rPr lang="en-GB" sz="1800">
                <a:solidFill>
                  <a:srgbClr val="FFFFFF"/>
                </a:solidFill>
              </a:rPr>
              <a:t>How do you think that went?</a:t>
            </a:r>
          </a:p>
          <a:p>
            <a:r>
              <a:rPr lang="en-GB" sz="1800">
                <a:solidFill>
                  <a:srgbClr val="FFFFFF"/>
                </a:solidFill>
              </a:rPr>
              <a:t>How long do you think it took?</a:t>
            </a:r>
          </a:p>
        </p:txBody>
      </p:sp>
    </p:spTree>
    <p:extLst>
      <p:ext uri="{BB962C8B-B14F-4D97-AF65-F5344CB8AC3E}">
        <p14:creationId xmlns:p14="http://schemas.microsoft.com/office/powerpoint/2010/main" val="281463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5" name="Rectangle 15">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6" name="Rectangle 17">
            <a:extLst>
              <a:ext uri="{FF2B5EF4-FFF2-40B4-BE49-F238E27FC236}">
                <a16:creationId xmlns:a16="http://schemas.microsoft.com/office/drawing/2014/main" id="{C2D5331B-6E57-4C50-8FBB-431781288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Title 1">
            <a:extLst>
              <a:ext uri="{FF2B5EF4-FFF2-40B4-BE49-F238E27FC236}">
                <a16:creationId xmlns:a16="http://schemas.microsoft.com/office/drawing/2014/main" id="{8D507C84-FB3D-6F95-9868-08E990D1625D}"/>
              </a:ext>
            </a:extLst>
          </p:cNvPr>
          <p:cNvSpPr>
            <a:spLocks noGrp="1"/>
          </p:cNvSpPr>
          <p:nvPr>
            <p:ph type="title"/>
          </p:nvPr>
        </p:nvSpPr>
        <p:spPr>
          <a:xfrm>
            <a:off x="6400800" y="461339"/>
            <a:ext cx="5332506" cy="2831136"/>
          </a:xfrm>
        </p:spPr>
        <p:txBody>
          <a:bodyPr vert="horz" lIns="91440" tIns="45720" rIns="91440" bIns="45720" rtlCol="0">
            <a:normAutofit/>
          </a:bodyPr>
          <a:lstStyle/>
          <a:p>
            <a:r>
              <a:rPr lang="en-US" dirty="0">
                <a:solidFill>
                  <a:srgbClr val="FFFFFF"/>
                </a:solidFill>
              </a:rPr>
              <a:t>Activity 2 </a:t>
            </a:r>
          </a:p>
        </p:txBody>
      </p:sp>
      <p:pic>
        <p:nvPicPr>
          <p:cNvPr id="27" name="Picture 9" descr="Red marker and calendar">
            <a:extLst>
              <a:ext uri="{FF2B5EF4-FFF2-40B4-BE49-F238E27FC236}">
                <a16:creationId xmlns:a16="http://schemas.microsoft.com/office/drawing/2014/main" id="{A6F1543A-802F-9782-2231-DA4F5ECA2624}"/>
              </a:ext>
            </a:extLst>
          </p:cNvPr>
          <p:cNvPicPr>
            <a:picLocks noChangeAspect="1"/>
          </p:cNvPicPr>
          <p:nvPr/>
        </p:nvPicPr>
        <p:blipFill rotWithShape="1">
          <a:blip r:embed="rId2"/>
          <a:srcRect l="14564" r="27172" b="-1"/>
          <a:stretch/>
        </p:blipFill>
        <p:spPr>
          <a:xfrm>
            <a:off x="-1" y="10"/>
            <a:ext cx="5985983" cy="6857990"/>
          </a:xfrm>
          <a:prstGeom prst="rect">
            <a:avLst/>
          </a:prstGeom>
        </p:spPr>
      </p:pic>
      <p:grpSp>
        <p:nvGrpSpPr>
          <p:cNvPr id="28" name="Group 19">
            <a:extLst>
              <a:ext uri="{FF2B5EF4-FFF2-40B4-BE49-F238E27FC236}">
                <a16:creationId xmlns:a16="http://schemas.microsoft.com/office/drawing/2014/main" id="{E4A40E9D-B0FA-4A78-B58C-87A64C4FD5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727783" y="5080"/>
            <a:ext cx="3464215" cy="4598234"/>
            <a:chOff x="8059620" y="41922"/>
            <a:chExt cx="3997615" cy="6816077"/>
          </a:xfrm>
        </p:grpSpPr>
        <p:pic>
          <p:nvPicPr>
            <p:cNvPr id="21" name="Picture 20">
              <a:extLst>
                <a:ext uri="{FF2B5EF4-FFF2-40B4-BE49-F238E27FC236}">
                  <a16:creationId xmlns:a16="http://schemas.microsoft.com/office/drawing/2014/main" id="{5CEBF341-3BD6-4B3B-9B47-1FCC74EB708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22" name="Picture 21">
              <a:extLst>
                <a:ext uri="{FF2B5EF4-FFF2-40B4-BE49-F238E27FC236}">
                  <a16:creationId xmlns:a16="http://schemas.microsoft.com/office/drawing/2014/main" id="{3078DAA6-6247-4C19-B6CD-81D79702EC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Content Placeholder 2">
            <a:extLst>
              <a:ext uri="{FF2B5EF4-FFF2-40B4-BE49-F238E27FC236}">
                <a16:creationId xmlns:a16="http://schemas.microsoft.com/office/drawing/2014/main" id="{0AE29F87-32AE-9347-5832-80EFDF9E3691}"/>
              </a:ext>
            </a:extLst>
          </p:cNvPr>
          <p:cNvSpPr>
            <a:spLocks noGrp="1"/>
          </p:cNvSpPr>
          <p:nvPr>
            <p:ph idx="1"/>
          </p:nvPr>
        </p:nvSpPr>
        <p:spPr>
          <a:xfrm>
            <a:off x="6400812" y="3429000"/>
            <a:ext cx="5332164" cy="2585613"/>
          </a:xfrm>
        </p:spPr>
        <p:txBody>
          <a:bodyPr>
            <a:normAutofit/>
          </a:bodyPr>
          <a:lstStyle/>
          <a:p>
            <a:r>
              <a:rPr lang="en-GB" sz="1800">
                <a:solidFill>
                  <a:srgbClr val="FFFFFF"/>
                </a:solidFill>
              </a:rPr>
              <a:t>Line up in order of birth months Jan – Feb, using words to communicate</a:t>
            </a:r>
          </a:p>
          <a:p>
            <a:r>
              <a:rPr lang="en-GB" sz="1800">
                <a:solidFill>
                  <a:srgbClr val="FFFFFF"/>
                </a:solidFill>
              </a:rPr>
              <a:t>How did the time differ?</a:t>
            </a:r>
          </a:p>
          <a:p>
            <a:r>
              <a:rPr lang="en-GB" sz="1800">
                <a:solidFill>
                  <a:srgbClr val="FFFFFF"/>
                </a:solidFill>
              </a:rPr>
              <a:t>Why?</a:t>
            </a:r>
          </a:p>
        </p:txBody>
      </p:sp>
    </p:spTree>
    <p:extLst>
      <p:ext uri="{BB962C8B-B14F-4D97-AF65-F5344CB8AC3E}">
        <p14:creationId xmlns:p14="http://schemas.microsoft.com/office/powerpoint/2010/main" val="3662845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en-GB" dirty="0"/>
              <a:t>Evaluating your time management. </a:t>
            </a:r>
          </a:p>
        </p:txBody>
      </p:sp>
      <p:sp>
        <p:nvSpPr>
          <p:cNvPr id="47107" name="Content Placeholder 2"/>
          <p:cNvSpPr>
            <a:spLocks noGrp="1"/>
          </p:cNvSpPr>
          <p:nvPr>
            <p:ph idx="1"/>
          </p:nvPr>
        </p:nvSpPr>
        <p:spPr/>
        <p:txBody>
          <a:bodyPr>
            <a:normAutofit/>
          </a:bodyPr>
          <a:lstStyle/>
          <a:p>
            <a:r>
              <a:rPr lang="en-GB" sz="2800" dirty="0"/>
              <a:t>Activity 3 – time management questionnaire </a:t>
            </a:r>
          </a:p>
        </p:txBody>
      </p:sp>
    </p:spTree>
    <p:extLst>
      <p:ext uri="{BB962C8B-B14F-4D97-AF65-F5344CB8AC3E}">
        <p14:creationId xmlns:p14="http://schemas.microsoft.com/office/powerpoint/2010/main" val="4105467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Managing Time Effectively</a:t>
            </a:r>
          </a:p>
        </p:txBody>
      </p:sp>
      <p:graphicFrame>
        <p:nvGraphicFramePr>
          <p:cNvPr id="4" name="Content Placeholder 3"/>
          <p:cNvGraphicFramePr>
            <a:graphicFrameLocks noGrp="1"/>
          </p:cNvGraphicFramePr>
          <p:nvPr>
            <p:ph idx="1"/>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3539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7D02B4E8-1BA2-4E66-9182-17DE135ACC57}"/>
                                            </p:graphicEl>
                                          </p:spTgt>
                                        </p:tgtEl>
                                        <p:attrNameLst>
                                          <p:attrName>style.visibility</p:attrName>
                                        </p:attrNameLst>
                                      </p:cBhvr>
                                      <p:to>
                                        <p:strVal val="visible"/>
                                      </p:to>
                                    </p:set>
                                    <p:anim calcmode="lin" valueType="num">
                                      <p:cBhvr additive="base">
                                        <p:cTn id="7" dur="500" fill="hold"/>
                                        <p:tgtEl>
                                          <p:spTgt spid="4">
                                            <p:graphicEl>
                                              <a:dgm id="{7D02B4E8-1BA2-4E66-9182-17DE135ACC57}"/>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7D02B4E8-1BA2-4E66-9182-17DE135ACC57}"/>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B235F3C9-953C-4F06-8D1F-E5D90367C3E9}"/>
                                            </p:graphicEl>
                                          </p:spTgt>
                                        </p:tgtEl>
                                        <p:attrNameLst>
                                          <p:attrName>style.visibility</p:attrName>
                                        </p:attrNameLst>
                                      </p:cBhvr>
                                      <p:to>
                                        <p:strVal val="visible"/>
                                      </p:to>
                                    </p:set>
                                    <p:anim calcmode="lin" valueType="num">
                                      <p:cBhvr additive="base">
                                        <p:cTn id="13" dur="500" fill="hold"/>
                                        <p:tgtEl>
                                          <p:spTgt spid="4">
                                            <p:graphicEl>
                                              <a:dgm id="{B235F3C9-953C-4F06-8D1F-E5D90367C3E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B235F3C9-953C-4F06-8D1F-E5D90367C3E9}"/>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58F1DF56-9691-4F4B-8D7A-E4117F010351}"/>
                                            </p:graphicEl>
                                          </p:spTgt>
                                        </p:tgtEl>
                                        <p:attrNameLst>
                                          <p:attrName>style.visibility</p:attrName>
                                        </p:attrNameLst>
                                      </p:cBhvr>
                                      <p:to>
                                        <p:strVal val="visible"/>
                                      </p:to>
                                    </p:set>
                                    <p:anim calcmode="lin" valueType="num">
                                      <p:cBhvr additive="base">
                                        <p:cTn id="19" dur="500" fill="hold"/>
                                        <p:tgtEl>
                                          <p:spTgt spid="4">
                                            <p:graphicEl>
                                              <a:dgm id="{58F1DF56-9691-4F4B-8D7A-E4117F010351}"/>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58F1DF56-9691-4F4B-8D7A-E4117F010351}"/>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F9A60F64-2408-4D4F-81F8-4100F4FD3501}"/>
                                            </p:graphicEl>
                                          </p:spTgt>
                                        </p:tgtEl>
                                        <p:attrNameLst>
                                          <p:attrName>style.visibility</p:attrName>
                                        </p:attrNameLst>
                                      </p:cBhvr>
                                      <p:to>
                                        <p:strVal val="visible"/>
                                      </p:to>
                                    </p:set>
                                    <p:anim calcmode="lin" valueType="num">
                                      <p:cBhvr additive="base">
                                        <p:cTn id="25" dur="500" fill="hold"/>
                                        <p:tgtEl>
                                          <p:spTgt spid="4">
                                            <p:graphicEl>
                                              <a:dgm id="{F9A60F64-2408-4D4F-81F8-4100F4FD3501}"/>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F9A60F64-2408-4D4F-81F8-4100F4FD3501}"/>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72EEC5CC-B22C-4E80-9121-4C67E537C1A5}"/>
                                            </p:graphicEl>
                                          </p:spTgt>
                                        </p:tgtEl>
                                        <p:attrNameLst>
                                          <p:attrName>style.visibility</p:attrName>
                                        </p:attrNameLst>
                                      </p:cBhvr>
                                      <p:to>
                                        <p:strVal val="visible"/>
                                      </p:to>
                                    </p:set>
                                    <p:anim calcmode="lin" valueType="num">
                                      <p:cBhvr additive="base">
                                        <p:cTn id="31" dur="500" fill="hold"/>
                                        <p:tgtEl>
                                          <p:spTgt spid="4">
                                            <p:graphicEl>
                                              <a:dgm id="{72EEC5CC-B22C-4E80-9121-4C67E537C1A5}"/>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72EEC5CC-B22C-4E80-9121-4C67E537C1A5}"/>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C3D9220E-06D1-480D-BBB7-2108A7227847}"/>
                                            </p:graphicEl>
                                          </p:spTgt>
                                        </p:tgtEl>
                                        <p:attrNameLst>
                                          <p:attrName>style.visibility</p:attrName>
                                        </p:attrNameLst>
                                      </p:cBhvr>
                                      <p:to>
                                        <p:strVal val="visible"/>
                                      </p:to>
                                    </p:set>
                                    <p:anim calcmode="lin" valueType="num">
                                      <p:cBhvr additive="base">
                                        <p:cTn id="37" dur="500" fill="hold"/>
                                        <p:tgtEl>
                                          <p:spTgt spid="4">
                                            <p:graphicEl>
                                              <a:dgm id="{C3D9220E-06D1-480D-BBB7-2108A7227847}"/>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C3D9220E-06D1-480D-BBB7-2108A7227847}"/>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E5C207B0-3103-4CF8-9F4E-4FF979AF5AC7}"/>
                                            </p:graphicEl>
                                          </p:spTgt>
                                        </p:tgtEl>
                                        <p:attrNameLst>
                                          <p:attrName>style.visibility</p:attrName>
                                        </p:attrNameLst>
                                      </p:cBhvr>
                                      <p:to>
                                        <p:strVal val="visible"/>
                                      </p:to>
                                    </p:set>
                                    <p:anim calcmode="lin" valueType="num">
                                      <p:cBhvr additive="base">
                                        <p:cTn id="43" dur="500" fill="hold"/>
                                        <p:tgtEl>
                                          <p:spTgt spid="4">
                                            <p:graphicEl>
                                              <a:dgm id="{E5C207B0-3103-4CF8-9F4E-4FF979AF5AC7}"/>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E5C207B0-3103-4CF8-9F4E-4FF979AF5AC7}"/>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3E225585-6DEF-44BA-AAAC-F8D1E05957F8}"/>
                                            </p:graphicEl>
                                          </p:spTgt>
                                        </p:tgtEl>
                                        <p:attrNameLst>
                                          <p:attrName>style.visibility</p:attrName>
                                        </p:attrNameLst>
                                      </p:cBhvr>
                                      <p:to>
                                        <p:strVal val="visible"/>
                                      </p:to>
                                    </p:set>
                                    <p:anim calcmode="lin" valueType="num">
                                      <p:cBhvr additive="base">
                                        <p:cTn id="49" dur="500" fill="hold"/>
                                        <p:tgtEl>
                                          <p:spTgt spid="4">
                                            <p:graphicEl>
                                              <a:dgm id="{3E225585-6DEF-44BA-AAAC-F8D1E05957F8}"/>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3E225585-6DEF-44BA-AAAC-F8D1E05957F8}"/>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179EDAB5-B7BA-49F3-8B0F-E997C007CE66}"/>
                                            </p:graphicEl>
                                          </p:spTgt>
                                        </p:tgtEl>
                                        <p:attrNameLst>
                                          <p:attrName>style.visibility</p:attrName>
                                        </p:attrNameLst>
                                      </p:cBhvr>
                                      <p:to>
                                        <p:strVal val="visible"/>
                                      </p:to>
                                    </p:set>
                                    <p:anim calcmode="lin" valueType="num">
                                      <p:cBhvr additive="base">
                                        <p:cTn id="55" dur="500" fill="hold"/>
                                        <p:tgtEl>
                                          <p:spTgt spid="4">
                                            <p:graphicEl>
                                              <a:dgm id="{179EDAB5-B7BA-49F3-8B0F-E997C007CE66}"/>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179EDAB5-B7BA-49F3-8B0F-E997C007CE66}"/>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7EEBE75C-41FB-425C-BC03-D4A671218FE0}"/>
                                            </p:graphicEl>
                                          </p:spTgt>
                                        </p:tgtEl>
                                        <p:attrNameLst>
                                          <p:attrName>style.visibility</p:attrName>
                                        </p:attrNameLst>
                                      </p:cBhvr>
                                      <p:to>
                                        <p:strVal val="visible"/>
                                      </p:to>
                                    </p:set>
                                    <p:anim calcmode="lin" valueType="num">
                                      <p:cBhvr additive="base">
                                        <p:cTn id="61" dur="500" fill="hold"/>
                                        <p:tgtEl>
                                          <p:spTgt spid="4">
                                            <p:graphicEl>
                                              <a:dgm id="{7EEBE75C-41FB-425C-BC03-D4A671218FE0}"/>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7EEBE75C-41FB-425C-BC03-D4A671218FE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ltLang="en-US"/>
              <a:t>Good Time Management Skills </a:t>
            </a:r>
          </a:p>
        </p:txBody>
      </p:sp>
      <p:pic>
        <p:nvPicPr>
          <p:cNvPr id="55301" name="Picture 5" descr="time-management"/>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a:xfrm>
            <a:off x="1459619" y="2603500"/>
            <a:ext cx="4216575" cy="34163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5299" name="Rectangle 3"/>
          <p:cNvSpPr>
            <a:spLocks noGrp="1" noChangeArrowheads="1"/>
          </p:cNvSpPr>
          <p:nvPr>
            <p:ph sz="half" idx="2"/>
          </p:nvPr>
        </p:nvSpPr>
        <p:spPr/>
        <p:txBody>
          <a:bodyPr>
            <a:normAutofit lnSpcReduction="10000"/>
          </a:bodyPr>
          <a:lstStyle/>
          <a:p>
            <a:r>
              <a:rPr lang="en-GB" altLang="en-US" sz="2400" dirty="0">
                <a:solidFill>
                  <a:schemeClr val="tx2"/>
                </a:solidFill>
              </a:rPr>
              <a:t>Being more in control of what you do </a:t>
            </a:r>
          </a:p>
          <a:p>
            <a:r>
              <a:rPr lang="en-GB" altLang="en-US" sz="2400" dirty="0">
                <a:solidFill>
                  <a:schemeClr val="tx2"/>
                </a:solidFill>
              </a:rPr>
              <a:t>Being productive and secure in your life because of this control</a:t>
            </a:r>
          </a:p>
          <a:p>
            <a:r>
              <a:rPr lang="en-GB" altLang="en-US" sz="2400" dirty="0">
                <a:solidFill>
                  <a:schemeClr val="tx2"/>
                </a:solidFill>
              </a:rPr>
              <a:t>Enjoying what you do</a:t>
            </a:r>
          </a:p>
          <a:p>
            <a:r>
              <a:rPr lang="en-GB" altLang="en-US" sz="2400" dirty="0">
                <a:solidFill>
                  <a:schemeClr val="tx2"/>
                </a:solidFill>
              </a:rPr>
              <a:t>Giving yourself more quality time to relax and enjoy life outside your college work</a:t>
            </a:r>
          </a:p>
          <a:p>
            <a:r>
              <a:rPr lang="en-GB" altLang="en-US" sz="2400" dirty="0">
                <a:solidFill>
                  <a:schemeClr val="tx2"/>
                </a:solidFill>
              </a:rPr>
              <a:t>Importantly – doing what works best for you wont look like everyone else</a:t>
            </a:r>
          </a:p>
        </p:txBody>
      </p:sp>
    </p:spTree>
    <p:extLst>
      <p:ext uri="{BB962C8B-B14F-4D97-AF65-F5344CB8AC3E}">
        <p14:creationId xmlns:p14="http://schemas.microsoft.com/office/powerpoint/2010/main" val="557732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altLang="en-US" dirty="0"/>
              <a:t>Understand your strengths and weaknesses</a:t>
            </a:r>
          </a:p>
        </p:txBody>
      </p:sp>
      <p:sp>
        <p:nvSpPr>
          <p:cNvPr id="86019" name="Rectangle 3"/>
          <p:cNvSpPr>
            <a:spLocks noGrp="1" noChangeArrowheads="1"/>
          </p:cNvSpPr>
          <p:nvPr>
            <p:ph idx="1"/>
          </p:nvPr>
        </p:nvSpPr>
        <p:spPr/>
        <p:txBody>
          <a:bodyPr>
            <a:normAutofit fontScale="92500" lnSpcReduction="10000"/>
          </a:bodyPr>
          <a:lstStyle/>
          <a:p>
            <a:pPr>
              <a:lnSpc>
                <a:spcPct val="90000"/>
              </a:lnSpc>
            </a:pPr>
            <a:r>
              <a:rPr lang="en-GB" altLang="en-US" dirty="0"/>
              <a:t>In your own time, keep a time management log over a couple of days to identify how you are using your time:</a:t>
            </a:r>
          </a:p>
          <a:p>
            <a:pPr>
              <a:lnSpc>
                <a:spcPct val="90000"/>
              </a:lnSpc>
            </a:pPr>
            <a:endParaRPr lang="en-GB" altLang="en-US" dirty="0"/>
          </a:p>
          <a:p>
            <a:r>
              <a:rPr lang="en-GB" altLang="en-US" dirty="0"/>
              <a:t>How are often are you prioritising the urgent over the important?</a:t>
            </a:r>
          </a:p>
          <a:p>
            <a:endParaRPr lang="en-GB" altLang="en-US" dirty="0"/>
          </a:p>
          <a:p>
            <a:r>
              <a:rPr lang="en-GB" altLang="en-US" dirty="0"/>
              <a:t>What tactics have you developed which waste time?</a:t>
            </a:r>
          </a:p>
          <a:p>
            <a:endParaRPr lang="en-GB" altLang="en-US" dirty="0"/>
          </a:p>
          <a:p>
            <a:r>
              <a:rPr lang="en-GB" altLang="en-US" dirty="0"/>
              <a:t>Do you have a good balance between getting things done and time for relaxation?</a:t>
            </a:r>
          </a:p>
        </p:txBody>
      </p:sp>
    </p:spTree>
    <p:extLst>
      <p:ext uri="{BB962C8B-B14F-4D97-AF65-F5344CB8AC3E}">
        <p14:creationId xmlns:p14="http://schemas.microsoft.com/office/powerpoint/2010/main" val="2171882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a:t>Strategies to help with Time Management</a:t>
            </a:r>
          </a:p>
        </p:txBody>
      </p:sp>
      <p:sp>
        <p:nvSpPr>
          <p:cNvPr id="6" name="Subtitle 5"/>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600138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 name="Rectangle 9">
            <a:extLst>
              <a:ext uri="{FF2B5EF4-FFF2-40B4-BE49-F238E27FC236}">
                <a16:creationId xmlns:a16="http://schemas.microsoft.com/office/drawing/2014/main" id="{7462BFBC-0E19-4E6F-B0C7-CD5C519BC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2" name="Group 11">
            <a:extLst>
              <a:ext uri="{FF2B5EF4-FFF2-40B4-BE49-F238E27FC236}">
                <a16:creationId xmlns:a16="http://schemas.microsoft.com/office/drawing/2014/main" id="{F2C2A007-4AE9-49C4-B364-5FDF34596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5236971" cy="6858000"/>
            <a:chOff x="20829" y="1"/>
            <a:chExt cx="5236971" cy="6857999"/>
          </a:xfrm>
        </p:grpSpPr>
        <p:pic>
          <p:nvPicPr>
            <p:cNvPr id="13" name="Picture 12">
              <a:extLst>
                <a:ext uri="{FF2B5EF4-FFF2-40B4-BE49-F238E27FC236}">
                  <a16:creationId xmlns:a16="http://schemas.microsoft.com/office/drawing/2014/main" id="{7078F960-6916-4F42-8EF7-539F7BCF6E1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4" name="Picture 13">
              <a:extLst>
                <a:ext uri="{FF2B5EF4-FFF2-40B4-BE49-F238E27FC236}">
                  <a16:creationId xmlns:a16="http://schemas.microsoft.com/office/drawing/2014/main" id="{5DDD393C-0974-429B-BE40-48457E19E48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6" name="Rectangle 15">
            <a:extLst>
              <a:ext uri="{FF2B5EF4-FFF2-40B4-BE49-F238E27FC236}">
                <a16:creationId xmlns:a16="http://schemas.microsoft.com/office/drawing/2014/main" id="{D813CD98-5EBE-426D-A4AC-FA5518B09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453545A-B2D3-41EE-A91C-DBF43402D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276"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3318" y="914400"/>
            <a:ext cx="4952681" cy="5105400"/>
          </a:xfrm>
        </p:spPr>
        <p:txBody>
          <a:bodyPr anchor="ctr">
            <a:normAutofit/>
          </a:bodyPr>
          <a:lstStyle/>
          <a:p>
            <a:r>
              <a:rPr lang="en-GB" dirty="0"/>
              <a:t>Effective Time Management</a:t>
            </a:r>
          </a:p>
        </p:txBody>
      </p:sp>
      <p:sp>
        <p:nvSpPr>
          <p:cNvPr id="3" name="Content Placeholder 2"/>
          <p:cNvSpPr>
            <a:spLocks noGrp="1"/>
          </p:cNvSpPr>
          <p:nvPr>
            <p:ph idx="1"/>
          </p:nvPr>
        </p:nvSpPr>
        <p:spPr>
          <a:xfrm>
            <a:off x="6165914" y="1409700"/>
            <a:ext cx="4800600" cy="5105400"/>
          </a:xfrm>
        </p:spPr>
        <p:txBody>
          <a:bodyPr anchor="ctr">
            <a:normAutofit/>
          </a:bodyPr>
          <a:lstStyle/>
          <a:p>
            <a:r>
              <a:rPr lang="en-GB" sz="1800" dirty="0"/>
              <a:t>Identify tasks and objectives.</a:t>
            </a:r>
          </a:p>
          <a:p>
            <a:endParaRPr lang="en-GB" sz="1800" dirty="0"/>
          </a:p>
          <a:p>
            <a:r>
              <a:rPr lang="en-GB" sz="1800" dirty="0"/>
              <a:t>Prioritise the tasks.</a:t>
            </a:r>
          </a:p>
          <a:p>
            <a:endParaRPr lang="en-GB" sz="1800" dirty="0"/>
          </a:p>
          <a:p>
            <a:r>
              <a:rPr lang="en-GB" sz="1800" dirty="0"/>
              <a:t>Schedule and timetable each of the tasks.</a:t>
            </a:r>
          </a:p>
          <a:p>
            <a:endParaRPr lang="en-GB" sz="1800" dirty="0"/>
          </a:p>
          <a:p>
            <a:r>
              <a:rPr lang="en-GB" sz="1800" dirty="0"/>
              <a:t>Each of the above will be discussed in further detail in the page that follows</a:t>
            </a:r>
          </a:p>
          <a:p>
            <a:endParaRPr lang="en-GB" sz="1800" dirty="0"/>
          </a:p>
          <a:p>
            <a:endParaRPr lang="en-GB" sz="1800" dirty="0"/>
          </a:p>
          <a:p>
            <a:endParaRPr lang="en-GB" sz="1800" dirty="0"/>
          </a:p>
          <a:p>
            <a:endParaRPr lang="en-GB" sz="1800" dirty="0"/>
          </a:p>
          <a:p>
            <a:endParaRPr lang="en-GB" sz="1800" dirty="0"/>
          </a:p>
        </p:txBody>
      </p:sp>
    </p:spTree>
    <p:extLst>
      <p:ext uri="{BB962C8B-B14F-4D97-AF65-F5344CB8AC3E}">
        <p14:creationId xmlns:p14="http://schemas.microsoft.com/office/powerpoint/2010/main" val="18345993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16" name="Picture 15">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7" name="Picture 16">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A0FA6303-A6A7-2C48-DB9A-0B2002DFF1AE}"/>
              </a:ext>
            </a:extLst>
          </p:cNvPr>
          <p:cNvSpPr>
            <a:spLocks noGrp="1"/>
          </p:cNvSpPr>
          <p:nvPr>
            <p:ph type="title"/>
          </p:nvPr>
        </p:nvSpPr>
        <p:spPr>
          <a:xfrm>
            <a:off x="5638800" y="586992"/>
            <a:ext cx="5867400" cy="1664573"/>
          </a:xfrm>
        </p:spPr>
        <p:txBody>
          <a:bodyPr vert="horz" lIns="91440" tIns="45720" rIns="91440" bIns="45720" rtlCol="0" anchor="ctr">
            <a:normAutofit/>
          </a:bodyPr>
          <a:lstStyle/>
          <a:p>
            <a:r>
              <a:rPr lang="en-US"/>
              <a:t>Prioritising</a:t>
            </a:r>
          </a:p>
        </p:txBody>
      </p:sp>
      <p:pic>
        <p:nvPicPr>
          <p:cNvPr id="4" name="Content Placeholder 3" descr="Types of priority: now, soon or later.">
            <a:extLst>
              <a:ext uri="{FF2B5EF4-FFF2-40B4-BE49-F238E27FC236}">
                <a16:creationId xmlns:a16="http://schemas.microsoft.com/office/drawing/2014/main" id="{6354EB3C-8853-E780-435B-267A0B036D33}"/>
              </a:ext>
            </a:extLst>
          </p:cNvPr>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bwMode="auto">
          <a:xfrm>
            <a:off x="606552" y="1109972"/>
            <a:ext cx="4724400" cy="4724400"/>
          </a:xfrm>
          <a:prstGeom prst="rect">
            <a:avLst/>
          </a:prstGeom>
          <a:noFill/>
        </p:spPr>
      </p:pic>
      <p:sp>
        <p:nvSpPr>
          <p:cNvPr id="6" name="TextBox 5">
            <a:extLst>
              <a:ext uri="{FF2B5EF4-FFF2-40B4-BE49-F238E27FC236}">
                <a16:creationId xmlns:a16="http://schemas.microsoft.com/office/drawing/2014/main" id="{0E816A55-48EB-908E-DE5E-B1A85DD68A59}"/>
              </a:ext>
            </a:extLst>
          </p:cNvPr>
          <p:cNvSpPr txBox="1"/>
          <p:nvPr/>
        </p:nvSpPr>
        <p:spPr>
          <a:xfrm>
            <a:off x="5638860" y="2411653"/>
            <a:ext cx="5867022" cy="3928822"/>
          </a:xfrm>
          <a:prstGeom prst="rect">
            <a:avLst/>
          </a:prstGeom>
        </p:spPr>
        <p:txBody>
          <a:bodyPr vert="horz" lIns="91440" tIns="45720" rIns="91440" bIns="45720" rtlCol="0">
            <a:normAutofit/>
          </a:bodyPr>
          <a:lstStyle/>
          <a:p>
            <a:pPr marL="342900" lvl="0" indent="-228600" fontAlgn="base">
              <a:lnSpc>
                <a:spcPct val="110000"/>
              </a:lnSpc>
              <a:spcAft>
                <a:spcPts val="800"/>
              </a:spcAft>
              <a:buClr>
                <a:schemeClr val="accent1"/>
              </a:buClr>
              <a:buSzPts val="1000"/>
              <a:buFont typeface="Arial" panose="020B0604020202020204" pitchFamily="34" charset="0"/>
              <a:buChar char="•"/>
              <a:tabLst>
                <a:tab pos="457200" algn="l"/>
              </a:tabLst>
            </a:pPr>
            <a:r>
              <a:rPr lang="en-US">
                <a:effectLst/>
              </a:rPr>
              <a:t>It can help to prioritise your actions and lists.</a:t>
            </a:r>
          </a:p>
          <a:p>
            <a:pPr marL="342900" lvl="0" indent="-228600" fontAlgn="base">
              <a:lnSpc>
                <a:spcPct val="110000"/>
              </a:lnSpc>
              <a:spcAft>
                <a:spcPts val="800"/>
              </a:spcAft>
              <a:buClr>
                <a:schemeClr val="accent1"/>
              </a:buClr>
              <a:buSzPts val="1000"/>
              <a:buFont typeface="Arial" panose="020B0604020202020204" pitchFamily="34" charset="0"/>
              <a:buChar char="•"/>
              <a:tabLst>
                <a:tab pos="457200" algn="l"/>
              </a:tabLst>
            </a:pPr>
            <a:r>
              <a:rPr lang="en-US">
                <a:effectLst/>
              </a:rPr>
              <a:t>You can use a traffic light system of red (high importance), amber (moderate importance) and green (low importance).</a:t>
            </a:r>
          </a:p>
          <a:p>
            <a:pPr marL="342900" lvl="0" indent="-228600" fontAlgn="base">
              <a:lnSpc>
                <a:spcPct val="110000"/>
              </a:lnSpc>
              <a:spcAft>
                <a:spcPts val="800"/>
              </a:spcAft>
              <a:buClr>
                <a:schemeClr val="accent1"/>
              </a:buClr>
              <a:buSzPts val="1000"/>
              <a:buFont typeface="Arial" panose="020B0604020202020204" pitchFamily="34" charset="0"/>
              <a:buChar char="•"/>
              <a:tabLst>
                <a:tab pos="457200" algn="l"/>
              </a:tabLst>
            </a:pPr>
            <a:r>
              <a:rPr lang="en-US">
                <a:effectLst/>
              </a:rPr>
              <a:t>Another way of prioritising is by labelling tasks as now, soon or later (Williams and Reid, 2011).</a:t>
            </a:r>
          </a:p>
          <a:p>
            <a:pPr marL="342900" lvl="0" indent="-228600" fontAlgn="base">
              <a:lnSpc>
                <a:spcPct val="110000"/>
              </a:lnSpc>
              <a:spcAft>
                <a:spcPts val="800"/>
              </a:spcAft>
              <a:buClr>
                <a:schemeClr val="accent1"/>
              </a:buClr>
              <a:buSzPts val="1000"/>
              <a:buFont typeface="Arial" panose="020B0604020202020204" pitchFamily="34" charset="0"/>
              <a:buChar char="•"/>
              <a:tabLst>
                <a:tab pos="457200" algn="l"/>
              </a:tabLst>
            </a:pPr>
            <a:r>
              <a:rPr lang="en-US" b="1">
                <a:effectLst/>
              </a:rPr>
              <a:t>Ask:</a:t>
            </a:r>
            <a:r>
              <a:rPr lang="en-US">
                <a:effectLst/>
              </a:rPr>
              <a:t> How critical is this?</a:t>
            </a:r>
          </a:p>
        </p:txBody>
      </p:sp>
    </p:spTree>
    <p:extLst>
      <p:ext uri="{BB962C8B-B14F-4D97-AF65-F5344CB8AC3E}">
        <p14:creationId xmlns:p14="http://schemas.microsoft.com/office/powerpoint/2010/main" val="2445245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Management 15 Top tips. </a:t>
            </a:r>
          </a:p>
        </p:txBody>
      </p:sp>
      <p:graphicFrame>
        <p:nvGraphicFramePr>
          <p:cNvPr id="4" name="Content Placeholder 3"/>
          <p:cNvGraphicFramePr>
            <a:graphicFrameLocks noGrp="1"/>
          </p:cNvGraphicFramePr>
          <p:nvPr>
            <p:ph idx="1"/>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4935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749305E2-9E9C-4157-98B8-AFF4780958D9}"/>
                                            </p:graphicEl>
                                          </p:spTgt>
                                        </p:tgtEl>
                                        <p:attrNameLst>
                                          <p:attrName>style.visibility</p:attrName>
                                        </p:attrNameLst>
                                      </p:cBhvr>
                                      <p:to>
                                        <p:strVal val="visible"/>
                                      </p:to>
                                    </p:set>
                                    <p:anim calcmode="lin" valueType="num">
                                      <p:cBhvr additive="base">
                                        <p:cTn id="7" dur="500" fill="hold"/>
                                        <p:tgtEl>
                                          <p:spTgt spid="4">
                                            <p:graphicEl>
                                              <a:dgm id="{749305E2-9E9C-4157-98B8-AFF4780958D9}"/>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749305E2-9E9C-4157-98B8-AFF4780958D9}"/>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726B5AFA-C5E5-4F7C-8548-FE4FA4B8E559}"/>
                                            </p:graphicEl>
                                          </p:spTgt>
                                        </p:tgtEl>
                                        <p:attrNameLst>
                                          <p:attrName>style.visibility</p:attrName>
                                        </p:attrNameLst>
                                      </p:cBhvr>
                                      <p:to>
                                        <p:strVal val="visible"/>
                                      </p:to>
                                    </p:set>
                                    <p:anim calcmode="lin" valueType="num">
                                      <p:cBhvr additive="base">
                                        <p:cTn id="13" dur="500" fill="hold"/>
                                        <p:tgtEl>
                                          <p:spTgt spid="4">
                                            <p:graphicEl>
                                              <a:dgm id="{726B5AFA-C5E5-4F7C-8548-FE4FA4B8E55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726B5AFA-C5E5-4F7C-8548-FE4FA4B8E559}"/>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0A2A2DC3-DDF5-4F37-A470-0C31F8CFCE89}"/>
                                            </p:graphicEl>
                                          </p:spTgt>
                                        </p:tgtEl>
                                        <p:attrNameLst>
                                          <p:attrName>style.visibility</p:attrName>
                                        </p:attrNameLst>
                                      </p:cBhvr>
                                      <p:to>
                                        <p:strVal val="visible"/>
                                      </p:to>
                                    </p:set>
                                    <p:anim calcmode="lin" valueType="num">
                                      <p:cBhvr additive="base">
                                        <p:cTn id="19" dur="500" fill="hold"/>
                                        <p:tgtEl>
                                          <p:spTgt spid="4">
                                            <p:graphicEl>
                                              <a:dgm id="{0A2A2DC3-DDF5-4F37-A470-0C31F8CFCE89}"/>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0A2A2DC3-DDF5-4F37-A470-0C31F8CFCE89}"/>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A613D167-D552-4746-844E-AF50282541E8}"/>
                                            </p:graphicEl>
                                          </p:spTgt>
                                        </p:tgtEl>
                                        <p:attrNameLst>
                                          <p:attrName>style.visibility</p:attrName>
                                        </p:attrNameLst>
                                      </p:cBhvr>
                                      <p:to>
                                        <p:strVal val="visible"/>
                                      </p:to>
                                    </p:set>
                                    <p:anim calcmode="lin" valueType="num">
                                      <p:cBhvr additive="base">
                                        <p:cTn id="25" dur="500" fill="hold"/>
                                        <p:tgtEl>
                                          <p:spTgt spid="4">
                                            <p:graphicEl>
                                              <a:dgm id="{A613D167-D552-4746-844E-AF50282541E8}"/>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A613D167-D552-4746-844E-AF50282541E8}"/>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1FD83E36-7C3E-4A23-935B-C8180FBC1F76}"/>
                                            </p:graphicEl>
                                          </p:spTgt>
                                        </p:tgtEl>
                                        <p:attrNameLst>
                                          <p:attrName>style.visibility</p:attrName>
                                        </p:attrNameLst>
                                      </p:cBhvr>
                                      <p:to>
                                        <p:strVal val="visible"/>
                                      </p:to>
                                    </p:set>
                                    <p:anim calcmode="lin" valueType="num">
                                      <p:cBhvr additive="base">
                                        <p:cTn id="31" dur="500" fill="hold"/>
                                        <p:tgtEl>
                                          <p:spTgt spid="4">
                                            <p:graphicEl>
                                              <a:dgm id="{1FD83E36-7C3E-4A23-935B-C8180FBC1F76}"/>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1FD83E36-7C3E-4A23-935B-C8180FBC1F76}"/>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4A0980E5-C7C6-4CA7-A348-8D6D95759723}"/>
                                            </p:graphicEl>
                                          </p:spTgt>
                                        </p:tgtEl>
                                        <p:attrNameLst>
                                          <p:attrName>style.visibility</p:attrName>
                                        </p:attrNameLst>
                                      </p:cBhvr>
                                      <p:to>
                                        <p:strVal val="visible"/>
                                      </p:to>
                                    </p:set>
                                    <p:anim calcmode="lin" valueType="num">
                                      <p:cBhvr additive="base">
                                        <p:cTn id="37" dur="500" fill="hold"/>
                                        <p:tgtEl>
                                          <p:spTgt spid="4">
                                            <p:graphicEl>
                                              <a:dgm id="{4A0980E5-C7C6-4CA7-A348-8D6D95759723}"/>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4A0980E5-C7C6-4CA7-A348-8D6D95759723}"/>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AFFECC6B-AA4A-4231-8BD1-1F41730A6D72}"/>
                                            </p:graphicEl>
                                          </p:spTgt>
                                        </p:tgtEl>
                                        <p:attrNameLst>
                                          <p:attrName>style.visibility</p:attrName>
                                        </p:attrNameLst>
                                      </p:cBhvr>
                                      <p:to>
                                        <p:strVal val="visible"/>
                                      </p:to>
                                    </p:set>
                                    <p:anim calcmode="lin" valueType="num">
                                      <p:cBhvr additive="base">
                                        <p:cTn id="43" dur="500" fill="hold"/>
                                        <p:tgtEl>
                                          <p:spTgt spid="4">
                                            <p:graphicEl>
                                              <a:dgm id="{AFFECC6B-AA4A-4231-8BD1-1F41730A6D72}"/>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AFFECC6B-AA4A-4231-8BD1-1F41730A6D72}"/>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8B2407C2-A33D-41EF-83E8-5E8EBA5D582F}"/>
                                            </p:graphicEl>
                                          </p:spTgt>
                                        </p:tgtEl>
                                        <p:attrNameLst>
                                          <p:attrName>style.visibility</p:attrName>
                                        </p:attrNameLst>
                                      </p:cBhvr>
                                      <p:to>
                                        <p:strVal val="visible"/>
                                      </p:to>
                                    </p:set>
                                    <p:anim calcmode="lin" valueType="num">
                                      <p:cBhvr additive="base">
                                        <p:cTn id="49" dur="500" fill="hold"/>
                                        <p:tgtEl>
                                          <p:spTgt spid="4">
                                            <p:graphicEl>
                                              <a:dgm id="{8B2407C2-A33D-41EF-83E8-5E8EBA5D582F}"/>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8B2407C2-A33D-41EF-83E8-5E8EBA5D582F}"/>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4F35628A-5AF0-4161-84EE-11D84CFA2277}"/>
                                            </p:graphicEl>
                                          </p:spTgt>
                                        </p:tgtEl>
                                        <p:attrNameLst>
                                          <p:attrName>style.visibility</p:attrName>
                                        </p:attrNameLst>
                                      </p:cBhvr>
                                      <p:to>
                                        <p:strVal val="visible"/>
                                      </p:to>
                                    </p:set>
                                    <p:anim calcmode="lin" valueType="num">
                                      <p:cBhvr additive="base">
                                        <p:cTn id="55" dur="500" fill="hold"/>
                                        <p:tgtEl>
                                          <p:spTgt spid="4">
                                            <p:graphicEl>
                                              <a:dgm id="{4F35628A-5AF0-4161-84EE-11D84CFA2277}"/>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4F35628A-5AF0-4161-84EE-11D84CFA2277}"/>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86EE6CA8-1EB1-41BD-AEAA-E76D1B34EAD1}"/>
                                            </p:graphicEl>
                                          </p:spTgt>
                                        </p:tgtEl>
                                        <p:attrNameLst>
                                          <p:attrName>style.visibility</p:attrName>
                                        </p:attrNameLst>
                                      </p:cBhvr>
                                      <p:to>
                                        <p:strVal val="visible"/>
                                      </p:to>
                                    </p:set>
                                    <p:anim calcmode="lin" valueType="num">
                                      <p:cBhvr additive="base">
                                        <p:cTn id="61" dur="500" fill="hold"/>
                                        <p:tgtEl>
                                          <p:spTgt spid="4">
                                            <p:graphicEl>
                                              <a:dgm id="{86EE6CA8-1EB1-41BD-AEAA-E76D1B34EAD1}"/>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86EE6CA8-1EB1-41BD-AEAA-E76D1B34EAD1}"/>
                                            </p:graphic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graphicEl>
                                              <a:dgm id="{20F9BB7A-19CD-4C38-9915-EA4EA53E0940}"/>
                                            </p:graphicEl>
                                          </p:spTgt>
                                        </p:tgtEl>
                                        <p:attrNameLst>
                                          <p:attrName>style.visibility</p:attrName>
                                        </p:attrNameLst>
                                      </p:cBhvr>
                                      <p:to>
                                        <p:strVal val="visible"/>
                                      </p:to>
                                    </p:set>
                                    <p:anim calcmode="lin" valueType="num">
                                      <p:cBhvr additive="base">
                                        <p:cTn id="67" dur="500" fill="hold"/>
                                        <p:tgtEl>
                                          <p:spTgt spid="4">
                                            <p:graphicEl>
                                              <a:dgm id="{20F9BB7A-19CD-4C38-9915-EA4EA53E0940}"/>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graphicEl>
                                              <a:dgm id="{20F9BB7A-19CD-4C38-9915-EA4EA53E0940}"/>
                                            </p:graphic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graphicEl>
                                              <a:dgm id="{6DCF18EA-991A-46D2-AE07-F0C1B86289C3}"/>
                                            </p:graphicEl>
                                          </p:spTgt>
                                        </p:tgtEl>
                                        <p:attrNameLst>
                                          <p:attrName>style.visibility</p:attrName>
                                        </p:attrNameLst>
                                      </p:cBhvr>
                                      <p:to>
                                        <p:strVal val="visible"/>
                                      </p:to>
                                    </p:set>
                                    <p:anim calcmode="lin" valueType="num">
                                      <p:cBhvr additive="base">
                                        <p:cTn id="73" dur="500" fill="hold"/>
                                        <p:tgtEl>
                                          <p:spTgt spid="4">
                                            <p:graphicEl>
                                              <a:dgm id="{6DCF18EA-991A-46D2-AE07-F0C1B86289C3}"/>
                                            </p:graphic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graphicEl>
                                              <a:dgm id="{6DCF18EA-991A-46D2-AE07-F0C1B86289C3}"/>
                                            </p:graphic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graphicEl>
                                              <a:dgm id="{68B52870-A576-4F57-B682-95079B5CDA65}"/>
                                            </p:graphicEl>
                                          </p:spTgt>
                                        </p:tgtEl>
                                        <p:attrNameLst>
                                          <p:attrName>style.visibility</p:attrName>
                                        </p:attrNameLst>
                                      </p:cBhvr>
                                      <p:to>
                                        <p:strVal val="visible"/>
                                      </p:to>
                                    </p:set>
                                    <p:anim calcmode="lin" valueType="num">
                                      <p:cBhvr additive="base">
                                        <p:cTn id="79" dur="500" fill="hold"/>
                                        <p:tgtEl>
                                          <p:spTgt spid="4">
                                            <p:graphicEl>
                                              <a:dgm id="{68B52870-A576-4F57-B682-95079B5CDA65}"/>
                                            </p:graphic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graphicEl>
                                              <a:dgm id="{68B52870-A576-4F57-B682-95079B5CDA65}"/>
                                            </p:graphic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
                                            <p:graphicEl>
                                              <a:dgm id="{54CED416-1894-4B4B-ABED-970753578366}"/>
                                            </p:graphicEl>
                                          </p:spTgt>
                                        </p:tgtEl>
                                        <p:attrNameLst>
                                          <p:attrName>style.visibility</p:attrName>
                                        </p:attrNameLst>
                                      </p:cBhvr>
                                      <p:to>
                                        <p:strVal val="visible"/>
                                      </p:to>
                                    </p:set>
                                    <p:anim calcmode="lin" valueType="num">
                                      <p:cBhvr additive="base">
                                        <p:cTn id="85" dur="500" fill="hold"/>
                                        <p:tgtEl>
                                          <p:spTgt spid="4">
                                            <p:graphicEl>
                                              <a:dgm id="{54CED416-1894-4B4B-ABED-970753578366}"/>
                                            </p:graphicEl>
                                          </p:spTgt>
                                        </p:tgtEl>
                                        <p:attrNameLst>
                                          <p:attrName>ppt_x</p:attrName>
                                        </p:attrNameLst>
                                      </p:cBhvr>
                                      <p:tavLst>
                                        <p:tav tm="0">
                                          <p:val>
                                            <p:strVal val="#ppt_x"/>
                                          </p:val>
                                        </p:tav>
                                        <p:tav tm="100000">
                                          <p:val>
                                            <p:strVal val="#ppt_x"/>
                                          </p:val>
                                        </p:tav>
                                      </p:tavLst>
                                    </p:anim>
                                    <p:anim calcmode="lin" valueType="num">
                                      <p:cBhvr additive="base">
                                        <p:cTn id="86" dur="500" fill="hold"/>
                                        <p:tgtEl>
                                          <p:spTgt spid="4">
                                            <p:graphicEl>
                                              <a:dgm id="{54CED416-1894-4B4B-ABED-970753578366}"/>
                                            </p:graphic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4">
                                            <p:graphicEl>
                                              <a:dgm id="{1F7F4395-8154-4A12-8639-E6C12BAC2782}"/>
                                            </p:graphicEl>
                                          </p:spTgt>
                                        </p:tgtEl>
                                        <p:attrNameLst>
                                          <p:attrName>style.visibility</p:attrName>
                                        </p:attrNameLst>
                                      </p:cBhvr>
                                      <p:to>
                                        <p:strVal val="visible"/>
                                      </p:to>
                                    </p:set>
                                    <p:anim calcmode="lin" valueType="num">
                                      <p:cBhvr additive="base">
                                        <p:cTn id="91" dur="500" fill="hold"/>
                                        <p:tgtEl>
                                          <p:spTgt spid="4">
                                            <p:graphicEl>
                                              <a:dgm id="{1F7F4395-8154-4A12-8639-E6C12BAC2782}"/>
                                            </p:graphicEl>
                                          </p:spTgt>
                                        </p:tgtEl>
                                        <p:attrNameLst>
                                          <p:attrName>ppt_x</p:attrName>
                                        </p:attrNameLst>
                                      </p:cBhvr>
                                      <p:tavLst>
                                        <p:tav tm="0">
                                          <p:val>
                                            <p:strVal val="#ppt_x"/>
                                          </p:val>
                                        </p:tav>
                                        <p:tav tm="100000">
                                          <p:val>
                                            <p:strVal val="#ppt_x"/>
                                          </p:val>
                                        </p:tav>
                                      </p:tavLst>
                                    </p:anim>
                                    <p:anim calcmode="lin" valueType="num">
                                      <p:cBhvr additive="base">
                                        <p:cTn id="92" dur="500" fill="hold"/>
                                        <p:tgtEl>
                                          <p:spTgt spid="4">
                                            <p:graphicEl>
                                              <a:dgm id="{1F7F4395-8154-4A12-8639-E6C12BAC278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Organise your time….</a:t>
            </a:r>
          </a:p>
        </p:txBody>
      </p:sp>
      <p:sp>
        <p:nvSpPr>
          <p:cNvPr id="3" name="Content Placeholder 2"/>
          <p:cNvSpPr>
            <a:spLocks noGrp="1"/>
          </p:cNvSpPr>
          <p:nvPr>
            <p:ph idx="1"/>
          </p:nvPr>
        </p:nvSpPr>
        <p:spPr>
          <a:xfrm>
            <a:off x="749300" y="2257425"/>
            <a:ext cx="10515600" cy="4351338"/>
          </a:xfrm>
        </p:spPr>
        <p:txBody>
          <a:bodyPr/>
          <a:lstStyle/>
          <a:p>
            <a:r>
              <a:rPr lang="en-GB" b="1" dirty="0"/>
              <a:t>To manage your time well it could help to do the following. </a:t>
            </a:r>
          </a:p>
          <a:p>
            <a:endParaRPr lang="en-GB" dirty="0"/>
          </a:p>
        </p:txBody>
      </p:sp>
      <p:graphicFrame>
        <p:nvGraphicFramePr>
          <p:cNvPr id="4" name="Diagram 3"/>
          <p:cNvGraphicFramePr/>
          <p:nvPr/>
        </p:nvGraphicFramePr>
        <p:xfrm>
          <a:off x="660400" y="2781300"/>
          <a:ext cx="10947400" cy="38274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6304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EF0009EE-050C-48BD-A873-97BBBA1C214D}"/>
                                            </p:graphicEl>
                                          </p:spTgt>
                                        </p:tgtEl>
                                        <p:attrNameLst>
                                          <p:attrName>style.visibility</p:attrName>
                                        </p:attrNameLst>
                                      </p:cBhvr>
                                      <p:to>
                                        <p:strVal val="visible"/>
                                      </p:to>
                                    </p:set>
                                    <p:anim calcmode="lin" valueType="num">
                                      <p:cBhvr additive="base">
                                        <p:cTn id="7" dur="500" fill="hold"/>
                                        <p:tgtEl>
                                          <p:spTgt spid="4">
                                            <p:graphicEl>
                                              <a:dgm id="{EF0009EE-050C-48BD-A873-97BBBA1C214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EF0009EE-050C-48BD-A873-97BBBA1C214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9933C870-2628-4AE4-AC16-C4CFBED7A018}"/>
                                            </p:graphicEl>
                                          </p:spTgt>
                                        </p:tgtEl>
                                        <p:attrNameLst>
                                          <p:attrName>style.visibility</p:attrName>
                                        </p:attrNameLst>
                                      </p:cBhvr>
                                      <p:to>
                                        <p:strVal val="visible"/>
                                      </p:to>
                                    </p:set>
                                    <p:anim calcmode="lin" valueType="num">
                                      <p:cBhvr additive="base">
                                        <p:cTn id="13" dur="500" fill="hold"/>
                                        <p:tgtEl>
                                          <p:spTgt spid="4">
                                            <p:graphicEl>
                                              <a:dgm id="{9933C870-2628-4AE4-AC16-C4CFBED7A01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9933C870-2628-4AE4-AC16-C4CFBED7A018}"/>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8507AB03-5529-48B2-B170-DD888EAA3885}"/>
                                            </p:graphicEl>
                                          </p:spTgt>
                                        </p:tgtEl>
                                        <p:attrNameLst>
                                          <p:attrName>style.visibility</p:attrName>
                                        </p:attrNameLst>
                                      </p:cBhvr>
                                      <p:to>
                                        <p:strVal val="visible"/>
                                      </p:to>
                                    </p:set>
                                    <p:anim calcmode="lin" valueType="num">
                                      <p:cBhvr additive="base">
                                        <p:cTn id="19" dur="500" fill="hold"/>
                                        <p:tgtEl>
                                          <p:spTgt spid="4">
                                            <p:graphicEl>
                                              <a:dgm id="{8507AB03-5529-48B2-B170-DD888EAA3885}"/>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8507AB03-5529-48B2-B170-DD888EAA3885}"/>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C098997F-F0D9-4177-BF72-EE611BCF829F}"/>
                                            </p:graphicEl>
                                          </p:spTgt>
                                        </p:tgtEl>
                                        <p:attrNameLst>
                                          <p:attrName>style.visibility</p:attrName>
                                        </p:attrNameLst>
                                      </p:cBhvr>
                                      <p:to>
                                        <p:strVal val="visible"/>
                                      </p:to>
                                    </p:set>
                                    <p:anim calcmode="lin" valueType="num">
                                      <p:cBhvr additive="base">
                                        <p:cTn id="25" dur="500" fill="hold"/>
                                        <p:tgtEl>
                                          <p:spTgt spid="4">
                                            <p:graphicEl>
                                              <a:dgm id="{C098997F-F0D9-4177-BF72-EE611BCF829F}"/>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C098997F-F0D9-4177-BF72-EE611BCF829F}"/>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6E7AA657-E1EA-46B0-A295-12703F6F8187}"/>
                                            </p:graphicEl>
                                          </p:spTgt>
                                        </p:tgtEl>
                                        <p:attrNameLst>
                                          <p:attrName>style.visibility</p:attrName>
                                        </p:attrNameLst>
                                      </p:cBhvr>
                                      <p:to>
                                        <p:strVal val="visible"/>
                                      </p:to>
                                    </p:set>
                                    <p:anim calcmode="lin" valueType="num">
                                      <p:cBhvr additive="base">
                                        <p:cTn id="31" dur="500" fill="hold"/>
                                        <p:tgtEl>
                                          <p:spTgt spid="4">
                                            <p:graphicEl>
                                              <a:dgm id="{6E7AA657-E1EA-46B0-A295-12703F6F8187}"/>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6E7AA657-E1EA-46B0-A295-12703F6F8187}"/>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42CC48D7-76BA-45F1-BA0F-FD92FA230B55}"/>
                                            </p:graphicEl>
                                          </p:spTgt>
                                        </p:tgtEl>
                                        <p:attrNameLst>
                                          <p:attrName>style.visibility</p:attrName>
                                        </p:attrNameLst>
                                      </p:cBhvr>
                                      <p:to>
                                        <p:strVal val="visible"/>
                                      </p:to>
                                    </p:set>
                                    <p:anim calcmode="lin" valueType="num">
                                      <p:cBhvr additive="base">
                                        <p:cTn id="37" dur="500" fill="hold"/>
                                        <p:tgtEl>
                                          <p:spTgt spid="4">
                                            <p:graphicEl>
                                              <a:dgm id="{42CC48D7-76BA-45F1-BA0F-FD92FA230B55}"/>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42CC48D7-76BA-45F1-BA0F-FD92FA230B5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Avoiding Procrastination</a:t>
            </a:r>
          </a:p>
        </p:txBody>
      </p:sp>
      <p:sp>
        <p:nvSpPr>
          <p:cNvPr id="3" name="Content Placeholder 2"/>
          <p:cNvSpPr>
            <a:spLocks noGrp="1"/>
          </p:cNvSpPr>
          <p:nvPr>
            <p:ph idx="1"/>
          </p:nvPr>
        </p:nvSpPr>
        <p:spPr/>
        <p:txBody>
          <a:bodyPr/>
          <a:lstStyle/>
          <a:p>
            <a:r>
              <a:rPr lang="en-GB" dirty="0"/>
              <a:t>Is your task perceived so big that you cannot face it? </a:t>
            </a:r>
          </a:p>
          <a:p>
            <a:endParaRPr lang="en-GB" dirty="0"/>
          </a:p>
          <a:p>
            <a:endParaRPr lang="en-GB" dirty="0"/>
          </a:p>
        </p:txBody>
      </p:sp>
      <p:graphicFrame>
        <p:nvGraphicFramePr>
          <p:cNvPr id="4" name="Diagram 3"/>
          <p:cNvGraphicFramePr/>
          <p:nvPr/>
        </p:nvGraphicFramePr>
        <p:xfrm>
          <a:off x="723900" y="3167743"/>
          <a:ext cx="10515600" cy="35378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95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8FD91515-D4B8-4BBA-A31B-76192DB7EA9E}"/>
                                            </p:graphicEl>
                                          </p:spTgt>
                                        </p:tgtEl>
                                        <p:attrNameLst>
                                          <p:attrName>style.visibility</p:attrName>
                                        </p:attrNameLst>
                                      </p:cBhvr>
                                      <p:to>
                                        <p:strVal val="visible"/>
                                      </p:to>
                                    </p:set>
                                    <p:anim calcmode="lin" valueType="num">
                                      <p:cBhvr additive="base">
                                        <p:cTn id="7" dur="500" fill="hold"/>
                                        <p:tgtEl>
                                          <p:spTgt spid="4">
                                            <p:graphicEl>
                                              <a:dgm id="{8FD91515-D4B8-4BBA-A31B-76192DB7EA9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8FD91515-D4B8-4BBA-A31B-76192DB7EA9E}"/>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EC949007-2F82-4923-A146-DE2EA4F20450}"/>
                                            </p:graphicEl>
                                          </p:spTgt>
                                        </p:tgtEl>
                                        <p:attrNameLst>
                                          <p:attrName>style.visibility</p:attrName>
                                        </p:attrNameLst>
                                      </p:cBhvr>
                                      <p:to>
                                        <p:strVal val="visible"/>
                                      </p:to>
                                    </p:set>
                                    <p:anim calcmode="lin" valueType="num">
                                      <p:cBhvr additive="base">
                                        <p:cTn id="13" dur="500" fill="hold"/>
                                        <p:tgtEl>
                                          <p:spTgt spid="4">
                                            <p:graphicEl>
                                              <a:dgm id="{EC949007-2F82-4923-A146-DE2EA4F20450}"/>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EC949007-2F82-4923-A146-DE2EA4F20450}"/>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4DF2C622-B002-482E-91DB-53E28CC82289}"/>
                                            </p:graphicEl>
                                          </p:spTgt>
                                        </p:tgtEl>
                                        <p:attrNameLst>
                                          <p:attrName>style.visibility</p:attrName>
                                        </p:attrNameLst>
                                      </p:cBhvr>
                                      <p:to>
                                        <p:strVal val="visible"/>
                                      </p:to>
                                    </p:set>
                                    <p:anim calcmode="lin" valueType="num">
                                      <p:cBhvr additive="base">
                                        <p:cTn id="19" dur="500" fill="hold"/>
                                        <p:tgtEl>
                                          <p:spTgt spid="4">
                                            <p:graphicEl>
                                              <a:dgm id="{4DF2C622-B002-482E-91DB-53E28CC82289}"/>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4DF2C622-B002-482E-91DB-53E28CC82289}"/>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9DC47640-5C6B-46B2-973C-8E548DED5552}"/>
                                            </p:graphicEl>
                                          </p:spTgt>
                                        </p:tgtEl>
                                        <p:attrNameLst>
                                          <p:attrName>style.visibility</p:attrName>
                                        </p:attrNameLst>
                                      </p:cBhvr>
                                      <p:to>
                                        <p:strVal val="visible"/>
                                      </p:to>
                                    </p:set>
                                    <p:anim calcmode="lin" valueType="num">
                                      <p:cBhvr additive="base">
                                        <p:cTn id="25" dur="500" fill="hold"/>
                                        <p:tgtEl>
                                          <p:spTgt spid="4">
                                            <p:graphicEl>
                                              <a:dgm id="{9DC47640-5C6B-46B2-973C-8E548DED5552}"/>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9DC47640-5C6B-46B2-973C-8E548DED555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Saving Strategies</a:t>
            </a:r>
          </a:p>
        </p:txBody>
      </p:sp>
      <p:graphicFrame>
        <p:nvGraphicFramePr>
          <p:cNvPr id="4" name="Content Placeholder 3"/>
          <p:cNvGraphicFramePr>
            <a:graphicFrameLocks noGrp="1"/>
          </p:cNvGraphicFramePr>
          <p:nvPr>
            <p:ph idx="1"/>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2785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4E5C87FC-002F-4AFA-96E1-CBA1B251A4E1}"/>
                                            </p:graphicEl>
                                          </p:spTgt>
                                        </p:tgtEl>
                                        <p:attrNameLst>
                                          <p:attrName>style.visibility</p:attrName>
                                        </p:attrNameLst>
                                      </p:cBhvr>
                                      <p:to>
                                        <p:strVal val="visible"/>
                                      </p:to>
                                    </p:set>
                                    <p:anim calcmode="lin" valueType="num">
                                      <p:cBhvr additive="base">
                                        <p:cTn id="7" dur="500" fill="hold"/>
                                        <p:tgtEl>
                                          <p:spTgt spid="4">
                                            <p:graphicEl>
                                              <a:dgm id="{4E5C87FC-002F-4AFA-96E1-CBA1B251A4E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4E5C87FC-002F-4AFA-96E1-CBA1B251A4E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C4E9C04C-7FA3-440D-A840-32AFFFE8B7CC}"/>
                                            </p:graphicEl>
                                          </p:spTgt>
                                        </p:tgtEl>
                                        <p:attrNameLst>
                                          <p:attrName>style.visibility</p:attrName>
                                        </p:attrNameLst>
                                      </p:cBhvr>
                                      <p:to>
                                        <p:strVal val="visible"/>
                                      </p:to>
                                    </p:set>
                                    <p:anim calcmode="lin" valueType="num">
                                      <p:cBhvr additive="base">
                                        <p:cTn id="13" dur="500" fill="hold"/>
                                        <p:tgtEl>
                                          <p:spTgt spid="4">
                                            <p:graphicEl>
                                              <a:dgm id="{C4E9C04C-7FA3-440D-A840-32AFFFE8B7CC}"/>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C4E9C04C-7FA3-440D-A840-32AFFFE8B7CC}"/>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6CA49518-A90B-4D02-B9F0-8A8CF11CD853}"/>
                                            </p:graphicEl>
                                          </p:spTgt>
                                        </p:tgtEl>
                                        <p:attrNameLst>
                                          <p:attrName>style.visibility</p:attrName>
                                        </p:attrNameLst>
                                      </p:cBhvr>
                                      <p:to>
                                        <p:strVal val="visible"/>
                                      </p:to>
                                    </p:set>
                                    <p:anim calcmode="lin" valueType="num">
                                      <p:cBhvr additive="base">
                                        <p:cTn id="19" dur="500" fill="hold"/>
                                        <p:tgtEl>
                                          <p:spTgt spid="4">
                                            <p:graphicEl>
                                              <a:dgm id="{6CA49518-A90B-4D02-B9F0-8A8CF11CD85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6CA49518-A90B-4D02-B9F0-8A8CF11CD85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E18F67B-6A4E-46D8-9618-9E493A05E944}"/>
                                            </p:graphicEl>
                                          </p:spTgt>
                                        </p:tgtEl>
                                        <p:attrNameLst>
                                          <p:attrName>style.visibility</p:attrName>
                                        </p:attrNameLst>
                                      </p:cBhvr>
                                      <p:to>
                                        <p:strVal val="visible"/>
                                      </p:to>
                                    </p:set>
                                    <p:anim calcmode="lin" valueType="num">
                                      <p:cBhvr additive="base">
                                        <p:cTn id="25" dur="500" fill="hold"/>
                                        <p:tgtEl>
                                          <p:spTgt spid="4">
                                            <p:graphicEl>
                                              <a:dgm id="{8E18F67B-6A4E-46D8-9618-9E493A05E944}"/>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E18F67B-6A4E-46D8-9618-9E493A05E944}"/>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809588D9-D96B-42EC-A0EF-5A40611F523D}"/>
                                            </p:graphicEl>
                                          </p:spTgt>
                                        </p:tgtEl>
                                        <p:attrNameLst>
                                          <p:attrName>style.visibility</p:attrName>
                                        </p:attrNameLst>
                                      </p:cBhvr>
                                      <p:to>
                                        <p:strVal val="visible"/>
                                      </p:to>
                                    </p:set>
                                    <p:anim calcmode="lin" valueType="num">
                                      <p:cBhvr additive="base">
                                        <p:cTn id="31" dur="500" fill="hold"/>
                                        <p:tgtEl>
                                          <p:spTgt spid="4">
                                            <p:graphicEl>
                                              <a:dgm id="{809588D9-D96B-42EC-A0EF-5A40611F523D}"/>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809588D9-D96B-42EC-A0EF-5A40611F523D}"/>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2F2D5304-D3F6-4C21-AA97-C846265C142B}"/>
                                            </p:graphicEl>
                                          </p:spTgt>
                                        </p:tgtEl>
                                        <p:attrNameLst>
                                          <p:attrName>style.visibility</p:attrName>
                                        </p:attrNameLst>
                                      </p:cBhvr>
                                      <p:to>
                                        <p:strVal val="visible"/>
                                      </p:to>
                                    </p:set>
                                    <p:anim calcmode="lin" valueType="num">
                                      <p:cBhvr additive="base">
                                        <p:cTn id="37" dur="500" fill="hold"/>
                                        <p:tgtEl>
                                          <p:spTgt spid="4">
                                            <p:graphicEl>
                                              <a:dgm id="{2F2D5304-D3F6-4C21-AA97-C846265C142B}"/>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2F2D5304-D3F6-4C21-AA97-C846265C142B}"/>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36E3E214-ABAB-4604-A4B2-1414D048E1AE}"/>
                                            </p:graphicEl>
                                          </p:spTgt>
                                        </p:tgtEl>
                                        <p:attrNameLst>
                                          <p:attrName>style.visibility</p:attrName>
                                        </p:attrNameLst>
                                      </p:cBhvr>
                                      <p:to>
                                        <p:strVal val="visible"/>
                                      </p:to>
                                    </p:set>
                                    <p:anim calcmode="lin" valueType="num">
                                      <p:cBhvr additive="base">
                                        <p:cTn id="43" dur="500" fill="hold"/>
                                        <p:tgtEl>
                                          <p:spTgt spid="4">
                                            <p:graphicEl>
                                              <a:dgm id="{36E3E214-ABAB-4604-A4B2-1414D048E1AE}"/>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36E3E214-ABAB-4604-A4B2-1414D048E1AE}"/>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115FF8A2-BECF-423F-8E6A-CDA0EB79D33F}"/>
                                            </p:graphicEl>
                                          </p:spTgt>
                                        </p:tgtEl>
                                        <p:attrNameLst>
                                          <p:attrName>style.visibility</p:attrName>
                                        </p:attrNameLst>
                                      </p:cBhvr>
                                      <p:to>
                                        <p:strVal val="visible"/>
                                      </p:to>
                                    </p:set>
                                    <p:anim calcmode="lin" valueType="num">
                                      <p:cBhvr additive="base">
                                        <p:cTn id="49" dur="500" fill="hold"/>
                                        <p:tgtEl>
                                          <p:spTgt spid="4">
                                            <p:graphicEl>
                                              <a:dgm id="{115FF8A2-BECF-423F-8E6A-CDA0EB79D33F}"/>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115FF8A2-BECF-423F-8E6A-CDA0EB79D33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win back more time during the day?</a:t>
            </a:r>
          </a:p>
        </p:txBody>
      </p:sp>
      <p:graphicFrame>
        <p:nvGraphicFramePr>
          <p:cNvPr id="4" name="Content Placeholder 3"/>
          <p:cNvGraphicFramePr>
            <a:graphicFrameLocks noGrp="1"/>
          </p:cNvGraphicFramePr>
          <p:nvPr>
            <p:ph idx="1"/>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9377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33654047-EAE6-41CE-85BD-2F0FEE5D5985}"/>
                                            </p:graphicEl>
                                          </p:spTgt>
                                        </p:tgtEl>
                                        <p:attrNameLst>
                                          <p:attrName>style.visibility</p:attrName>
                                        </p:attrNameLst>
                                      </p:cBhvr>
                                      <p:to>
                                        <p:strVal val="visible"/>
                                      </p:to>
                                    </p:set>
                                    <p:anim calcmode="lin" valueType="num">
                                      <p:cBhvr additive="base">
                                        <p:cTn id="7" dur="500" fill="hold"/>
                                        <p:tgtEl>
                                          <p:spTgt spid="4">
                                            <p:graphicEl>
                                              <a:dgm id="{33654047-EAE6-41CE-85BD-2F0FEE5D5985}"/>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33654047-EAE6-41CE-85BD-2F0FEE5D5985}"/>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B76265A-5EE2-4A47-9036-62EB3DCC8946}"/>
                                            </p:graphicEl>
                                          </p:spTgt>
                                        </p:tgtEl>
                                        <p:attrNameLst>
                                          <p:attrName>style.visibility</p:attrName>
                                        </p:attrNameLst>
                                      </p:cBhvr>
                                      <p:to>
                                        <p:strVal val="visible"/>
                                      </p:to>
                                    </p:set>
                                    <p:anim calcmode="lin" valueType="num">
                                      <p:cBhvr additive="base">
                                        <p:cTn id="13" dur="500" fill="hold"/>
                                        <p:tgtEl>
                                          <p:spTgt spid="4">
                                            <p:graphicEl>
                                              <a:dgm id="{FB76265A-5EE2-4A47-9036-62EB3DCC8946}"/>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B76265A-5EE2-4A47-9036-62EB3DCC8946}"/>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25D94BCA-2AE9-4013-862C-B08C5947F80B}"/>
                                            </p:graphicEl>
                                          </p:spTgt>
                                        </p:tgtEl>
                                        <p:attrNameLst>
                                          <p:attrName>style.visibility</p:attrName>
                                        </p:attrNameLst>
                                      </p:cBhvr>
                                      <p:to>
                                        <p:strVal val="visible"/>
                                      </p:to>
                                    </p:set>
                                    <p:anim calcmode="lin" valueType="num">
                                      <p:cBhvr additive="base">
                                        <p:cTn id="19" dur="500" fill="hold"/>
                                        <p:tgtEl>
                                          <p:spTgt spid="4">
                                            <p:graphicEl>
                                              <a:dgm id="{25D94BCA-2AE9-4013-862C-B08C5947F80B}"/>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25D94BCA-2AE9-4013-862C-B08C5947F80B}"/>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BC512287-2C23-47B5-95BC-45D81B1A2991}"/>
                                            </p:graphicEl>
                                          </p:spTgt>
                                        </p:tgtEl>
                                        <p:attrNameLst>
                                          <p:attrName>style.visibility</p:attrName>
                                        </p:attrNameLst>
                                      </p:cBhvr>
                                      <p:to>
                                        <p:strVal val="visible"/>
                                      </p:to>
                                    </p:set>
                                    <p:anim calcmode="lin" valueType="num">
                                      <p:cBhvr additive="base">
                                        <p:cTn id="25" dur="500" fill="hold"/>
                                        <p:tgtEl>
                                          <p:spTgt spid="4">
                                            <p:graphicEl>
                                              <a:dgm id="{BC512287-2C23-47B5-95BC-45D81B1A2991}"/>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BC512287-2C23-47B5-95BC-45D81B1A2991}"/>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8E486AB6-09D5-447A-8F30-F08950BCDC1B}"/>
                                            </p:graphicEl>
                                          </p:spTgt>
                                        </p:tgtEl>
                                        <p:attrNameLst>
                                          <p:attrName>style.visibility</p:attrName>
                                        </p:attrNameLst>
                                      </p:cBhvr>
                                      <p:to>
                                        <p:strVal val="visible"/>
                                      </p:to>
                                    </p:set>
                                    <p:anim calcmode="lin" valueType="num">
                                      <p:cBhvr additive="base">
                                        <p:cTn id="31" dur="500" fill="hold"/>
                                        <p:tgtEl>
                                          <p:spTgt spid="4">
                                            <p:graphicEl>
                                              <a:dgm id="{8E486AB6-09D5-447A-8F30-F08950BCDC1B}"/>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8E486AB6-09D5-447A-8F30-F08950BCDC1B}"/>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4BD03E6D-A5D9-4AA8-9B9F-04AB1DED958F}"/>
                                            </p:graphicEl>
                                          </p:spTgt>
                                        </p:tgtEl>
                                        <p:attrNameLst>
                                          <p:attrName>style.visibility</p:attrName>
                                        </p:attrNameLst>
                                      </p:cBhvr>
                                      <p:to>
                                        <p:strVal val="visible"/>
                                      </p:to>
                                    </p:set>
                                    <p:anim calcmode="lin" valueType="num">
                                      <p:cBhvr additive="base">
                                        <p:cTn id="37" dur="500" fill="hold"/>
                                        <p:tgtEl>
                                          <p:spTgt spid="4">
                                            <p:graphicEl>
                                              <a:dgm id="{4BD03E6D-A5D9-4AA8-9B9F-04AB1DED958F}"/>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4BD03E6D-A5D9-4AA8-9B9F-04AB1DED958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Common Time Management Mistakes </a:t>
            </a:r>
          </a:p>
        </p:txBody>
      </p:sp>
      <p:graphicFrame>
        <p:nvGraphicFramePr>
          <p:cNvPr id="4" name="Content Placeholder 3"/>
          <p:cNvGraphicFramePr>
            <a:graphicFrameLocks noGrp="1"/>
          </p:cNvGraphicFramePr>
          <p:nvPr>
            <p:ph idx="1"/>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035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6B1818B8-7567-4693-8963-A27B79D0E8DD}"/>
                                            </p:graphicEl>
                                          </p:spTgt>
                                        </p:tgtEl>
                                        <p:attrNameLst>
                                          <p:attrName>style.visibility</p:attrName>
                                        </p:attrNameLst>
                                      </p:cBhvr>
                                      <p:to>
                                        <p:strVal val="visible"/>
                                      </p:to>
                                    </p:set>
                                    <p:anim calcmode="lin" valueType="num">
                                      <p:cBhvr additive="base">
                                        <p:cTn id="7" dur="500" fill="hold"/>
                                        <p:tgtEl>
                                          <p:spTgt spid="4">
                                            <p:graphicEl>
                                              <a:dgm id="{6B1818B8-7567-4693-8963-A27B79D0E8D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6B1818B8-7567-4693-8963-A27B79D0E8D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5AC32339-25D2-4C12-A093-1EB966B86159}"/>
                                            </p:graphicEl>
                                          </p:spTgt>
                                        </p:tgtEl>
                                        <p:attrNameLst>
                                          <p:attrName>style.visibility</p:attrName>
                                        </p:attrNameLst>
                                      </p:cBhvr>
                                      <p:to>
                                        <p:strVal val="visible"/>
                                      </p:to>
                                    </p:set>
                                    <p:anim calcmode="lin" valueType="num">
                                      <p:cBhvr additive="base">
                                        <p:cTn id="13" dur="500" fill="hold"/>
                                        <p:tgtEl>
                                          <p:spTgt spid="4">
                                            <p:graphicEl>
                                              <a:dgm id="{5AC32339-25D2-4C12-A093-1EB966B8615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5AC32339-25D2-4C12-A093-1EB966B86159}"/>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93E023AD-D615-4D9A-BC15-58E25FAEBCE4}"/>
                                            </p:graphicEl>
                                          </p:spTgt>
                                        </p:tgtEl>
                                        <p:attrNameLst>
                                          <p:attrName>style.visibility</p:attrName>
                                        </p:attrNameLst>
                                      </p:cBhvr>
                                      <p:to>
                                        <p:strVal val="visible"/>
                                      </p:to>
                                    </p:set>
                                    <p:anim calcmode="lin" valueType="num">
                                      <p:cBhvr additive="base">
                                        <p:cTn id="19" dur="500" fill="hold"/>
                                        <p:tgtEl>
                                          <p:spTgt spid="4">
                                            <p:graphicEl>
                                              <a:dgm id="{93E023AD-D615-4D9A-BC15-58E25FAEBCE4}"/>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93E023AD-D615-4D9A-BC15-58E25FAEBCE4}"/>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844265F1-0DA5-4178-817F-86802571EAB8}"/>
                                            </p:graphicEl>
                                          </p:spTgt>
                                        </p:tgtEl>
                                        <p:attrNameLst>
                                          <p:attrName>style.visibility</p:attrName>
                                        </p:attrNameLst>
                                      </p:cBhvr>
                                      <p:to>
                                        <p:strVal val="visible"/>
                                      </p:to>
                                    </p:set>
                                    <p:anim calcmode="lin" valueType="num">
                                      <p:cBhvr additive="base">
                                        <p:cTn id="25" dur="500" fill="hold"/>
                                        <p:tgtEl>
                                          <p:spTgt spid="4">
                                            <p:graphicEl>
                                              <a:dgm id="{844265F1-0DA5-4178-817F-86802571EAB8}"/>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844265F1-0DA5-4178-817F-86802571EAB8}"/>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31331614-43B9-4DD7-91EA-573EBF18502E}"/>
                                            </p:graphicEl>
                                          </p:spTgt>
                                        </p:tgtEl>
                                        <p:attrNameLst>
                                          <p:attrName>style.visibility</p:attrName>
                                        </p:attrNameLst>
                                      </p:cBhvr>
                                      <p:to>
                                        <p:strVal val="visible"/>
                                      </p:to>
                                    </p:set>
                                    <p:anim calcmode="lin" valueType="num">
                                      <p:cBhvr additive="base">
                                        <p:cTn id="31" dur="500" fill="hold"/>
                                        <p:tgtEl>
                                          <p:spTgt spid="4">
                                            <p:graphicEl>
                                              <a:dgm id="{31331614-43B9-4DD7-91EA-573EBF18502E}"/>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31331614-43B9-4DD7-91EA-573EBF18502E}"/>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3F3887EA-655E-4E74-9751-569B28C853DB}"/>
                                            </p:graphicEl>
                                          </p:spTgt>
                                        </p:tgtEl>
                                        <p:attrNameLst>
                                          <p:attrName>style.visibility</p:attrName>
                                        </p:attrNameLst>
                                      </p:cBhvr>
                                      <p:to>
                                        <p:strVal val="visible"/>
                                      </p:to>
                                    </p:set>
                                    <p:anim calcmode="lin" valueType="num">
                                      <p:cBhvr additive="base">
                                        <p:cTn id="37" dur="500" fill="hold"/>
                                        <p:tgtEl>
                                          <p:spTgt spid="4">
                                            <p:graphicEl>
                                              <a:dgm id="{3F3887EA-655E-4E74-9751-569B28C853DB}"/>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3F3887EA-655E-4E74-9751-569B28C853D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5" name="Rectangle 1034">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037" name="Group 1036">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1038" name="Picture 1037">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039" name="Picture 1038">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C0FBA33-5899-D40A-28A2-4601407B110C}"/>
              </a:ext>
            </a:extLst>
          </p:cNvPr>
          <p:cNvSpPr>
            <a:spLocks noGrp="1"/>
          </p:cNvSpPr>
          <p:nvPr>
            <p:ph type="title"/>
          </p:nvPr>
        </p:nvSpPr>
        <p:spPr>
          <a:xfrm>
            <a:off x="5638800" y="586992"/>
            <a:ext cx="5867400" cy="1664573"/>
          </a:xfrm>
        </p:spPr>
        <p:txBody>
          <a:bodyPr vert="horz" lIns="91440" tIns="45720" rIns="91440" bIns="45720" rtlCol="0" anchor="ctr">
            <a:normAutofit/>
          </a:bodyPr>
          <a:lstStyle/>
          <a:p>
            <a:r>
              <a:rPr lang="en-US"/>
              <a:t>Eisenhower Matrix: Activity 4</a:t>
            </a:r>
          </a:p>
        </p:txBody>
      </p:sp>
      <p:pic>
        <p:nvPicPr>
          <p:cNvPr id="1028" name="Picture 4" descr="The Eisenhower Matrix - Simple Tool for Prioritization">
            <a:extLst>
              <a:ext uri="{FF2B5EF4-FFF2-40B4-BE49-F238E27FC236}">
                <a16:creationId xmlns:a16="http://schemas.microsoft.com/office/drawing/2014/main" id="{0B9FE867-B875-2C41-6F4A-9E1F63F9A9E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53630" y="1911927"/>
            <a:ext cx="5351688" cy="28096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995B774-BF91-F807-5A23-A3134B08376D}"/>
              </a:ext>
            </a:extLst>
          </p:cNvPr>
          <p:cNvSpPr txBox="1"/>
          <p:nvPr/>
        </p:nvSpPr>
        <p:spPr>
          <a:xfrm>
            <a:off x="5638860" y="2411653"/>
            <a:ext cx="5867022" cy="3928822"/>
          </a:xfrm>
          <a:prstGeom prst="rect">
            <a:avLst/>
          </a:prstGeom>
        </p:spPr>
        <p:txBody>
          <a:bodyPr vert="horz" lIns="91440" tIns="45720" rIns="91440" bIns="45720" rtlCol="0">
            <a:normAutofit/>
          </a:bodyPr>
          <a:lstStyle/>
          <a:p>
            <a:pPr indent="-228600">
              <a:spcAft>
                <a:spcPts val="600"/>
              </a:spcAft>
              <a:buClr>
                <a:schemeClr val="accent1"/>
              </a:buClr>
              <a:buFont typeface="Arial" panose="020B0604020202020204" pitchFamily="34" charset="0"/>
              <a:buChar char="•"/>
            </a:pPr>
            <a:r>
              <a:rPr lang="en-US" sz="1500" b="1" i="0">
                <a:effectLst/>
              </a:rPr>
              <a:t>The first quadrant – Important/Urgent</a:t>
            </a:r>
          </a:p>
          <a:p>
            <a:pPr indent="-228600">
              <a:spcAft>
                <a:spcPts val="600"/>
              </a:spcAft>
              <a:buClr>
                <a:schemeClr val="accent1"/>
              </a:buClr>
              <a:buFont typeface="Arial" panose="020B0604020202020204" pitchFamily="34" charset="0"/>
              <a:buChar char="•"/>
            </a:pPr>
            <a:r>
              <a:rPr lang="en-US" sz="1500" b="0" i="0">
                <a:effectLst/>
              </a:rPr>
              <a:t>This is really a ‘must do now’ task – the crisis, the emergency, the deadline. </a:t>
            </a:r>
          </a:p>
          <a:p>
            <a:pPr indent="-228600">
              <a:spcAft>
                <a:spcPts val="600"/>
              </a:spcAft>
              <a:buClr>
                <a:schemeClr val="accent1"/>
              </a:buClr>
              <a:buFont typeface="Arial" panose="020B0604020202020204" pitchFamily="34" charset="0"/>
              <a:buChar char="•"/>
            </a:pPr>
            <a:r>
              <a:rPr lang="en-US" sz="1500" b="1" i="0">
                <a:effectLst/>
              </a:rPr>
              <a:t>The second quadrant  – Important/Not urgent</a:t>
            </a:r>
          </a:p>
          <a:p>
            <a:pPr indent="-228600">
              <a:spcAft>
                <a:spcPts val="600"/>
              </a:spcAft>
              <a:buClr>
                <a:schemeClr val="accent1"/>
              </a:buClr>
              <a:buFont typeface="Arial" panose="020B0604020202020204" pitchFamily="34" charset="0"/>
              <a:buChar char="•"/>
            </a:pPr>
            <a:r>
              <a:rPr lang="en-US" sz="1500" b="0" i="0">
                <a:effectLst/>
              </a:rPr>
              <a:t>The jobs here are important, but do not need to be done immediately and so can be scheduled for the future</a:t>
            </a:r>
            <a:endParaRPr lang="en-US" sz="1500"/>
          </a:p>
          <a:p>
            <a:pPr indent="-228600">
              <a:spcAft>
                <a:spcPts val="600"/>
              </a:spcAft>
              <a:buClr>
                <a:schemeClr val="accent1"/>
              </a:buClr>
              <a:buFont typeface="Arial" panose="020B0604020202020204" pitchFamily="34" charset="0"/>
              <a:buChar char="•"/>
            </a:pPr>
            <a:r>
              <a:rPr lang="en-US" sz="1500" b="1" i="0">
                <a:effectLst/>
              </a:rPr>
              <a:t>Third quadrant – Not important/Urgent</a:t>
            </a:r>
          </a:p>
          <a:p>
            <a:pPr indent="-228600">
              <a:spcAft>
                <a:spcPts val="600"/>
              </a:spcAft>
              <a:buClr>
                <a:schemeClr val="accent1"/>
              </a:buClr>
              <a:buFont typeface="Arial" panose="020B0604020202020204" pitchFamily="34" charset="0"/>
              <a:buChar char="•"/>
            </a:pPr>
            <a:r>
              <a:rPr lang="en-US" sz="1500" b="0" i="0">
                <a:effectLst/>
              </a:rPr>
              <a:t>Tasks here are urgent – they need to be done immediately – but are not as important </a:t>
            </a:r>
            <a:endParaRPr lang="en-US" sz="1500"/>
          </a:p>
          <a:p>
            <a:pPr indent="-228600">
              <a:spcAft>
                <a:spcPts val="600"/>
              </a:spcAft>
              <a:buClr>
                <a:schemeClr val="accent1"/>
              </a:buClr>
              <a:buFont typeface="Arial" panose="020B0604020202020204" pitchFamily="34" charset="0"/>
              <a:buChar char="•"/>
            </a:pPr>
            <a:r>
              <a:rPr lang="en-US" sz="1500" b="1" i="0">
                <a:effectLst/>
              </a:rPr>
              <a:t>The fourth quadrant – Not important/Not Urgent</a:t>
            </a:r>
          </a:p>
          <a:p>
            <a:pPr indent="-228600">
              <a:spcAft>
                <a:spcPts val="600"/>
              </a:spcAft>
              <a:buClr>
                <a:schemeClr val="accent1"/>
              </a:buClr>
              <a:buFont typeface="Arial" panose="020B0604020202020204" pitchFamily="34" charset="0"/>
              <a:buChar char="•"/>
            </a:pPr>
            <a:r>
              <a:rPr lang="en-US" sz="1500" b="0" i="0">
                <a:effectLst/>
              </a:rPr>
              <a:t>Items in this section can usually be eliminated altogether! These are the ‘tasks’ we often all end up spending time on, but ultimately are neither important or urgent, fast becoming time wasters</a:t>
            </a:r>
          </a:p>
        </p:txBody>
      </p:sp>
    </p:spTree>
    <p:extLst>
      <p:ext uri="{BB962C8B-B14F-4D97-AF65-F5344CB8AC3E}">
        <p14:creationId xmlns:p14="http://schemas.microsoft.com/office/powerpoint/2010/main" val="4881748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Employability Skills</a:t>
            </a:r>
          </a:p>
        </p:txBody>
      </p:sp>
      <p:sp>
        <p:nvSpPr>
          <p:cNvPr id="5" name="Subtitle 4"/>
          <p:cNvSpPr>
            <a:spLocks noGrp="1"/>
          </p:cNvSpPr>
          <p:nvPr>
            <p:ph type="subTitle" idx="1"/>
          </p:nvPr>
        </p:nvSpPr>
        <p:spPr/>
        <p:txBody>
          <a:bodyPr/>
          <a:lstStyle/>
          <a:p>
            <a:r>
              <a:rPr lang="en-GB" dirty="0"/>
              <a:t>Job Application, CV Writing and the Job Interview. </a:t>
            </a:r>
          </a:p>
        </p:txBody>
      </p:sp>
    </p:spTree>
    <p:extLst>
      <p:ext uri="{BB962C8B-B14F-4D97-AF65-F5344CB8AC3E}">
        <p14:creationId xmlns:p14="http://schemas.microsoft.com/office/powerpoint/2010/main" val="5115439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Skills do Employers Want. </a:t>
            </a:r>
          </a:p>
        </p:txBody>
      </p:sp>
      <p:sp>
        <p:nvSpPr>
          <p:cNvPr id="3" name="Content Placeholder 2"/>
          <p:cNvSpPr>
            <a:spLocks noGrp="1"/>
          </p:cNvSpPr>
          <p:nvPr>
            <p:ph idx="1"/>
          </p:nvPr>
        </p:nvSpPr>
        <p:spPr/>
        <p:txBody>
          <a:bodyPr>
            <a:normAutofit fontScale="77500" lnSpcReduction="20000"/>
          </a:bodyPr>
          <a:lstStyle/>
          <a:p>
            <a:r>
              <a:rPr lang="en-GB" dirty="0"/>
              <a:t>Employers want employees who are skilled, confident, able to get on with the job with minimum direction and not likely to create difficulties. </a:t>
            </a:r>
          </a:p>
          <a:p>
            <a:endParaRPr lang="en-GB" dirty="0"/>
          </a:p>
          <a:p>
            <a:r>
              <a:rPr lang="en-GB" dirty="0"/>
              <a:t>Training on the job is NOT a guarantee some companies will want specialist training others will provide training after employment. </a:t>
            </a:r>
          </a:p>
          <a:p>
            <a:endParaRPr lang="en-GB" dirty="0"/>
          </a:p>
          <a:p>
            <a:r>
              <a:rPr lang="en-GB" dirty="0"/>
              <a:t>Apart from specialists skills and knowledge employers are often seeking those with “soft skills” – skills that might be hard to measure with a qualification but oil the wheel of a work situation. </a:t>
            </a:r>
          </a:p>
          <a:p>
            <a:endParaRPr lang="en-GB" dirty="0"/>
          </a:p>
          <a:p>
            <a:r>
              <a:rPr lang="en-GB" dirty="0"/>
              <a:t>Task – What Soft Skills do you think are the most important for employers? </a:t>
            </a:r>
          </a:p>
        </p:txBody>
      </p:sp>
    </p:spTree>
    <p:extLst>
      <p:ext uri="{BB962C8B-B14F-4D97-AF65-F5344CB8AC3E}">
        <p14:creationId xmlns:p14="http://schemas.microsoft.com/office/powerpoint/2010/main" val="136347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Top 10 most important “soft” skills sought by employers (TMP Worldwide research, 1998). </a:t>
            </a:r>
          </a:p>
        </p:txBody>
      </p:sp>
      <p:graphicFrame>
        <p:nvGraphicFramePr>
          <p:cNvPr id="4" name="Content Placeholder 3"/>
          <p:cNvGraphicFramePr>
            <a:graphicFrameLocks noGrp="1"/>
          </p:cNvGraphicFramePr>
          <p:nvPr>
            <p:ph idx="1"/>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800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ACAAFD2B-C505-4075-8EBA-166AAEF2B89A}"/>
                                            </p:graphicEl>
                                          </p:spTgt>
                                        </p:tgtEl>
                                        <p:attrNameLst>
                                          <p:attrName>style.visibility</p:attrName>
                                        </p:attrNameLst>
                                      </p:cBhvr>
                                      <p:to>
                                        <p:strVal val="visible"/>
                                      </p:to>
                                    </p:set>
                                    <p:anim calcmode="lin" valueType="num">
                                      <p:cBhvr additive="base">
                                        <p:cTn id="7" dur="500" fill="hold"/>
                                        <p:tgtEl>
                                          <p:spTgt spid="4">
                                            <p:graphicEl>
                                              <a:dgm id="{ACAAFD2B-C505-4075-8EBA-166AAEF2B89A}"/>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ACAAFD2B-C505-4075-8EBA-166AAEF2B89A}"/>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F787B249-656A-426D-AF9B-A8D56D3BD261}"/>
                                            </p:graphicEl>
                                          </p:spTgt>
                                        </p:tgtEl>
                                        <p:attrNameLst>
                                          <p:attrName>style.visibility</p:attrName>
                                        </p:attrNameLst>
                                      </p:cBhvr>
                                      <p:to>
                                        <p:strVal val="visible"/>
                                      </p:to>
                                    </p:set>
                                    <p:anim calcmode="lin" valueType="num">
                                      <p:cBhvr additive="base">
                                        <p:cTn id="13" dur="500" fill="hold"/>
                                        <p:tgtEl>
                                          <p:spTgt spid="4">
                                            <p:graphicEl>
                                              <a:dgm id="{F787B249-656A-426D-AF9B-A8D56D3BD261}"/>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F787B249-656A-426D-AF9B-A8D56D3BD261}"/>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BB867F9E-B3D6-47CF-84F8-891ACD5DB06E}"/>
                                            </p:graphicEl>
                                          </p:spTgt>
                                        </p:tgtEl>
                                        <p:attrNameLst>
                                          <p:attrName>style.visibility</p:attrName>
                                        </p:attrNameLst>
                                      </p:cBhvr>
                                      <p:to>
                                        <p:strVal val="visible"/>
                                      </p:to>
                                    </p:set>
                                    <p:anim calcmode="lin" valueType="num">
                                      <p:cBhvr additive="base">
                                        <p:cTn id="19" dur="500" fill="hold"/>
                                        <p:tgtEl>
                                          <p:spTgt spid="4">
                                            <p:graphicEl>
                                              <a:dgm id="{BB867F9E-B3D6-47CF-84F8-891ACD5DB06E}"/>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BB867F9E-B3D6-47CF-84F8-891ACD5DB06E}"/>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2904500D-7120-473E-803B-A4C50BDB095B}"/>
                                            </p:graphicEl>
                                          </p:spTgt>
                                        </p:tgtEl>
                                        <p:attrNameLst>
                                          <p:attrName>style.visibility</p:attrName>
                                        </p:attrNameLst>
                                      </p:cBhvr>
                                      <p:to>
                                        <p:strVal val="visible"/>
                                      </p:to>
                                    </p:set>
                                    <p:anim calcmode="lin" valueType="num">
                                      <p:cBhvr additive="base">
                                        <p:cTn id="25" dur="500" fill="hold"/>
                                        <p:tgtEl>
                                          <p:spTgt spid="4">
                                            <p:graphicEl>
                                              <a:dgm id="{2904500D-7120-473E-803B-A4C50BDB095B}"/>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2904500D-7120-473E-803B-A4C50BDB095B}"/>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5F277E25-816F-4615-8CA1-94DDAA119079}"/>
                                            </p:graphicEl>
                                          </p:spTgt>
                                        </p:tgtEl>
                                        <p:attrNameLst>
                                          <p:attrName>style.visibility</p:attrName>
                                        </p:attrNameLst>
                                      </p:cBhvr>
                                      <p:to>
                                        <p:strVal val="visible"/>
                                      </p:to>
                                    </p:set>
                                    <p:anim calcmode="lin" valueType="num">
                                      <p:cBhvr additive="base">
                                        <p:cTn id="31" dur="500" fill="hold"/>
                                        <p:tgtEl>
                                          <p:spTgt spid="4">
                                            <p:graphicEl>
                                              <a:dgm id="{5F277E25-816F-4615-8CA1-94DDAA119079}"/>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5F277E25-816F-4615-8CA1-94DDAA119079}"/>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16236547-1D87-4432-92D0-78B389625512}"/>
                                            </p:graphicEl>
                                          </p:spTgt>
                                        </p:tgtEl>
                                        <p:attrNameLst>
                                          <p:attrName>style.visibility</p:attrName>
                                        </p:attrNameLst>
                                      </p:cBhvr>
                                      <p:to>
                                        <p:strVal val="visible"/>
                                      </p:to>
                                    </p:set>
                                    <p:anim calcmode="lin" valueType="num">
                                      <p:cBhvr additive="base">
                                        <p:cTn id="37" dur="500" fill="hold"/>
                                        <p:tgtEl>
                                          <p:spTgt spid="4">
                                            <p:graphicEl>
                                              <a:dgm id="{16236547-1D87-4432-92D0-78B389625512}"/>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16236547-1D87-4432-92D0-78B389625512}"/>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874E6AD6-47AF-460E-B44E-1B629364CF70}"/>
                                            </p:graphicEl>
                                          </p:spTgt>
                                        </p:tgtEl>
                                        <p:attrNameLst>
                                          <p:attrName>style.visibility</p:attrName>
                                        </p:attrNameLst>
                                      </p:cBhvr>
                                      <p:to>
                                        <p:strVal val="visible"/>
                                      </p:to>
                                    </p:set>
                                    <p:anim calcmode="lin" valueType="num">
                                      <p:cBhvr additive="base">
                                        <p:cTn id="43" dur="500" fill="hold"/>
                                        <p:tgtEl>
                                          <p:spTgt spid="4">
                                            <p:graphicEl>
                                              <a:dgm id="{874E6AD6-47AF-460E-B44E-1B629364CF70}"/>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874E6AD6-47AF-460E-B44E-1B629364CF70}"/>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4AD9234D-CFBD-4E8B-86F9-679DA8236788}"/>
                                            </p:graphicEl>
                                          </p:spTgt>
                                        </p:tgtEl>
                                        <p:attrNameLst>
                                          <p:attrName>style.visibility</p:attrName>
                                        </p:attrNameLst>
                                      </p:cBhvr>
                                      <p:to>
                                        <p:strVal val="visible"/>
                                      </p:to>
                                    </p:set>
                                    <p:anim calcmode="lin" valueType="num">
                                      <p:cBhvr additive="base">
                                        <p:cTn id="49" dur="500" fill="hold"/>
                                        <p:tgtEl>
                                          <p:spTgt spid="4">
                                            <p:graphicEl>
                                              <a:dgm id="{4AD9234D-CFBD-4E8B-86F9-679DA8236788}"/>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4AD9234D-CFBD-4E8B-86F9-679DA8236788}"/>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9BD889F1-F9B0-4D65-BC32-E2AB10C1A850}"/>
                                            </p:graphicEl>
                                          </p:spTgt>
                                        </p:tgtEl>
                                        <p:attrNameLst>
                                          <p:attrName>style.visibility</p:attrName>
                                        </p:attrNameLst>
                                      </p:cBhvr>
                                      <p:to>
                                        <p:strVal val="visible"/>
                                      </p:to>
                                    </p:set>
                                    <p:anim calcmode="lin" valueType="num">
                                      <p:cBhvr additive="base">
                                        <p:cTn id="55" dur="500" fill="hold"/>
                                        <p:tgtEl>
                                          <p:spTgt spid="4">
                                            <p:graphicEl>
                                              <a:dgm id="{9BD889F1-F9B0-4D65-BC32-E2AB10C1A850}"/>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9BD889F1-F9B0-4D65-BC32-E2AB10C1A850}"/>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36BBB956-4BEE-48B2-AA5E-F31F76B1B0FF}"/>
                                            </p:graphicEl>
                                          </p:spTgt>
                                        </p:tgtEl>
                                        <p:attrNameLst>
                                          <p:attrName>style.visibility</p:attrName>
                                        </p:attrNameLst>
                                      </p:cBhvr>
                                      <p:to>
                                        <p:strVal val="visible"/>
                                      </p:to>
                                    </p:set>
                                    <p:anim calcmode="lin" valueType="num">
                                      <p:cBhvr additive="base">
                                        <p:cTn id="61" dur="500" fill="hold"/>
                                        <p:tgtEl>
                                          <p:spTgt spid="4">
                                            <p:graphicEl>
                                              <a:dgm id="{36BBB956-4BEE-48B2-AA5E-F31F76B1B0FF}"/>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36BBB956-4BEE-48B2-AA5E-F31F76B1B0F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Careers Service.</a:t>
            </a:r>
          </a:p>
        </p:txBody>
      </p:sp>
      <p:sp>
        <p:nvSpPr>
          <p:cNvPr id="3" name="Content Placeholder 2"/>
          <p:cNvSpPr>
            <a:spLocks noGrp="1"/>
          </p:cNvSpPr>
          <p:nvPr>
            <p:ph sz="half" idx="1"/>
          </p:nvPr>
        </p:nvSpPr>
        <p:spPr/>
        <p:txBody>
          <a:bodyPr>
            <a:normAutofit lnSpcReduction="10000"/>
          </a:bodyPr>
          <a:lstStyle/>
          <a:p>
            <a:r>
              <a:rPr lang="en-GB" dirty="0">
                <a:hlinkClick r:id="rId2"/>
              </a:rPr>
              <a:t>http://www.uwtsd.ac.uk/careers/</a:t>
            </a:r>
            <a:endParaRPr lang="en-GB" dirty="0"/>
          </a:p>
          <a:p>
            <a:endParaRPr lang="en-GB" dirty="0"/>
          </a:p>
          <a:p>
            <a:endParaRPr lang="en-GB" dirty="0"/>
          </a:p>
        </p:txBody>
      </p:sp>
      <p:sp>
        <p:nvSpPr>
          <p:cNvPr id="4" name="Content Placeholder 3"/>
          <p:cNvSpPr>
            <a:spLocks noGrp="1"/>
          </p:cNvSpPr>
          <p:nvPr>
            <p:ph sz="half" idx="2"/>
          </p:nvPr>
        </p:nvSpPr>
        <p:spPr/>
        <p:txBody>
          <a:bodyPr>
            <a:normAutofit lnSpcReduction="10000"/>
          </a:bodyPr>
          <a:lstStyle/>
          <a:p>
            <a:r>
              <a:rPr lang="en-GB" dirty="0"/>
              <a:t>Choosing a career</a:t>
            </a:r>
          </a:p>
          <a:p>
            <a:r>
              <a:rPr lang="en-GB" dirty="0"/>
              <a:t>Job-seeking strategies</a:t>
            </a:r>
          </a:p>
          <a:p>
            <a:r>
              <a:rPr lang="en-GB" dirty="0"/>
              <a:t>Application procedures and CVs</a:t>
            </a:r>
          </a:p>
          <a:p>
            <a:r>
              <a:rPr lang="en-GB" dirty="0"/>
              <a:t>Interview techniques</a:t>
            </a:r>
          </a:p>
          <a:p>
            <a:r>
              <a:rPr lang="en-GB" dirty="0"/>
              <a:t>Work experience</a:t>
            </a:r>
          </a:p>
          <a:p>
            <a:r>
              <a:rPr lang="en-GB" dirty="0"/>
              <a:t>Course changes</a:t>
            </a:r>
          </a:p>
          <a:p>
            <a:r>
              <a:rPr lang="en-GB" dirty="0"/>
              <a:t>Further study options</a:t>
            </a:r>
          </a:p>
        </p:txBody>
      </p:sp>
    </p:spTree>
    <p:extLst>
      <p:ext uri="{BB962C8B-B14F-4D97-AF65-F5344CB8AC3E}">
        <p14:creationId xmlns:p14="http://schemas.microsoft.com/office/powerpoint/2010/main" val="3500187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The Job Application Form. </a:t>
            </a:r>
          </a:p>
        </p:txBody>
      </p:sp>
      <p:sp>
        <p:nvSpPr>
          <p:cNvPr id="6" name="Content Placeholder 5"/>
          <p:cNvSpPr>
            <a:spLocks noGrp="1"/>
          </p:cNvSpPr>
          <p:nvPr>
            <p:ph idx="1"/>
          </p:nvPr>
        </p:nvSpPr>
        <p:spPr>
          <a:xfrm>
            <a:off x="800100" y="2275115"/>
            <a:ext cx="10515600" cy="4392385"/>
          </a:xfrm>
        </p:spPr>
        <p:txBody>
          <a:bodyPr>
            <a:normAutofit fontScale="70000" lnSpcReduction="20000"/>
          </a:bodyPr>
          <a:lstStyle/>
          <a:p>
            <a:r>
              <a:rPr lang="en-GB" dirty="0"/>
              <a:t>The job application form will vary from job to job and from company to company – make sure you read the application form thoroughly </a:t>
            </a:r>
          </a:p>
          <a:p>
            <a:endParaRPr lang="en-GB" dirty="0"/>
          </a:p>
          <a:p>
            <a:r>
              <a:rPr lang="en-GB" dirty="0"/>
              <a:t>Although job applications will vary the information will usually require the following. </a:t>
            </a:r>
          </a:p>
          <a:p>
            <a:r>
              <a:rPr lang="en-GB" dirty="0"/>
              <a:t>General Information. </a:t>
            </a:r>
          </a:p>
          <a:p>
            <a:pPr lvl="1"/>
            <a:r>
              <a:rPr lang="en-GB" dirty="0"/>
              <a:t>Information about company, work conditions, pensions, holidays etc. </a:t>
            </a:r>
          </a:p>
          <a:p>
            <a:pPr lvl="1"/>
            <a:r>
              <a:rPr lang="en-GB" dirty="0"/>
              <a:t>Read this carefully and search about the company on the internet / careers service etc. </a:t>
            </a:r>
          </a:p>
          <a:p>
            <a:r>
              <a:rPr lang="en-GB" dirty="0"/>
              <a:t>Job Specification </a:t>
            </a:r>
          </a:p>
          <a:p>
            <a:pPr lvl="1"/>
            <a:r>
              <a:rPr lang="en-GB" dirty="0"/>
              <a:t>Responsibility of the post and what the post holder is supposed to do. Read this and tick off all the responsibilities that you can manage. </a:t>
            </a:r>
          </a:p>
          <a:p>
            <a:r>
              <a:rPr lang="en-GB" dirty="0"/>
              <a:t>Person Specification. </a:t>
            </a:r>
          </a:p>
          <a:p>
            <a:pPr lvl="1"/>
            <a:r>
              <a:rPr lang="en-GB" dirty="0"/>
              <a:t>Will list qualifications, experiences, skills and qualities that the employers is looking for. </a:t>
            </a:r>
          </a:p>
          <a:p>
            <a:pPr lvl="1"/>
            <a:r>
              <a:rPr lang="en-GB" dirty="0"/>
              <a:t>Often divided into “essential” and “desirable”. </a:t>
            </a:r>
          </a:p>
        </p:txBody>
      </p:sp>
    </p:spTree>
    <p:extLst>
      <p:ext uri="{BB962C8B-B14F-4D97-AF65-F5344CB8AC3E}">
        <p14:creationId xmlns:p14="http://schemas.microsoft.com/office/powerpoint/2010/main" val="22503202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Specification usually include: </a:t>
            </a:r>
          </a:p>
        </p:txBody>
      </p:sp>
      <p:sp>
        <p:nvSpPr>
          <p:cNvPr id="3" name="Content Placeholder 2"/>
          <p:cNvSpPr>
            <a:spLocks noGrp="1"/>
          </p:cNvSpPr>
          <p:nvPr>
            <p:ph idx="1"/>
          </p:nvPr>
        </p:nvSpPr>
        <p:spPr/>
        <p:txBody>
          <a:bodyPr>
            <a:normAutofit fontScale="70000" lnSpcReduction="20000"/>
          </a:bodyPr>
          <a:lstStyle/>
          <a:p>
            <a:r>
              <a:rPr lang="en-GB" dirty="0"/>
              <a:t>A requirement for qualifications. </a:t>
            </a:r>
          </a:p>
          <a:p>
            <a:pPr lvl="1"/>
            <a:r>
              <a:rPr lang="en-GB" dirty="0"/>
              <a:t>Educated at Degree Level, A Post Graduate Qualification, A Psychology based degree etc. </a:t>
            </a:r>
          </a:p>
          <a:p>
            <a:endParaRPr lang="en-GB" dirty="0"/>
          </a:p>
          <a:p>
            <a:r>
              <a:rPr lang="en-GB" dirty="0"/>
              <a:t>Skills specific to the job. </a:t>
            </a:r>
          </a:p>
          <a:p>
            <a:pPr lvl="1"/>
            <a:r>
              <a:rPr lang="en-GB" dirty="0"/>
              <a:t>Experience of working in public, At least two years working in a care setting, 100 hours of youth work etc. </a:t>
            </a:r>
          </a:p>
          <a:p>
            <a:endParaRPr lang="en-GB" dirty="0"/>
          </a:p>
          <a:p>
            <a:r>
              <a:rPr lang="en-GB" dirty="0"/>
              <a:t>General Skills.</a:t>
            </a:r>
          </a:p>
          <a:p>
            <a:pPr lvl="1"/>
            <a:r>
              <a:rPr lang="en-GB" dirty="0"/>
              <a:t>Communication Skills, Team Work, Independent Work, Using own initiative etc. </a:t>
            </a:r>
          </a:p>
          <a:p>
            <a:endParaRPr lang="en-GB" dirty="0"/>
          </a:p>
          <a:p>
            <a:r>
              <a:rPr lang="en-GB" dirty="0"/>
              <a:t>Willingness to accept particular work conditions. </a:t>
            </a:r>
          </a:p>
          <a:p>
            <a:pPr lvl="1"/>
            <a:r>
              <a:rPr lang="en-GB" dirty="0"/>
              <a:t>Flexible hours, Willingness to use own car, Work across several sites etc. </a:t>
            </a:r>
          </a:p>
        </p:txBody>
      </p:sp>
    </p:spTree>
    <p:extLst>
      <p:ext uri="{BB962C8B-B14F-4D97-AF65-F5344CB8AC3E}">
        <p14:creationId xmlns:p14="http://schemas.microsoft.com/office/powerpoint/2010/main" val="39012107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Specification</a:t>
            </a:r>
          </a:p>
        </p:txBody>
      </p:sp>
      <p:sp>
        <p:nvSpPr>
          <p:cNvPr id="3" name="Content Placeholder 2"/>
          <p:cNvSpPr>
            <a:spLocks noGrp="1"/>
          </p:cNvSpPr>
          <p:nvPr>
            <p:ph idx="1"/>
          </p:nvPr>
        </p:nvSpPr>
        <p:spPr/>
        <p:txBody>
          <a:bodyPr>
            <a:normAutofit/>
          </a:bodyPr>
          <a:lstStyle/>
          <a:p>
            <a:r>
              <a:rPr lang="en-GB" sz="2400" dirty="0"/>
              <a:t>Find a job you are interested in and pull up the job specification</a:t>
            </a:r>
          </a:p>
          <a:p>
            <a:r>
              <a:rPr lang="en-GB" sz="2400" dirty="0"/>
              <a:t>Highlight what skills/knowledge/experience you think you already have </a:t>
            </a:r>
          </a:p>
          <a:p>
            <a:r>
              <a:rPr lang="en-GB" sz="2400" dirty="0"/>
              <a:t>Highlight what skills/knowledge/experience you don’t have and how you could achieve them</a:t>
            </a:r>
          </a:p>
        </p:txBody>
      </p:sp>
    </p:spTree>
    <p:extLst>
      <p:ext uri="{BB962C8B-B14F-4D97-AF65-F5344CB8AC3E}">
        <p14:creationId xmlns:p14="http://schemas.microsoft.com/office/powerpoint/2010/main" val="31810886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Personal Statement….</a:t>
            </a:r>
          </a:p>
        </p:txBody>
      </p:sp>
      <p:sp>
        <p:nvSpPr>
          <p:cNvPr id="3" name="Content Placeholder 2"/>
          <p:cNvSpPr>
            <a:spLocks noGrp="1"/>
          </p:cNvSpPr>
          <p:nvPr>
            <p:ph idx="1"/>
          </p:nvPr>
        </p:nvSpPr>
        <p:spPr/>
        <p:txBody>
          <a:bodyPr>
            <a:normAutofit lnSpcReduction="10000"/>
          </a:bodyPr>
          <a:lstStyle/>
          <a:p>
            <a:r>
              <a:rPr lang="en-GB" dirty="0"/>
              <a:t>If the application form has a personal statement section then this is usually a very important part of the form. </a:t>
            </a:r>
          </a:p>
          <a:p>
            <a:endParaRPr lang="en-GB" dirty="0"/>
          </a:p>
          <a:p>
            <a:r>
              <a:rPr lang="en-GB" dirty="0"/>
              <a:t>It will be a long statement of the skills and qualities that you have that make you a suitable candidate for the job. </a:t>
            </a:r>
          </a:p>
          <a:p>
            <a:endParaRPr lang="en-GB" dirty="0"/>
          </a:p>
          <a:p>
            <a:r>
              <a:rPr lang="en-GB" dirty="0"/>
              <a:t>Usually word processed and can be written on a separate sheet (say “see attached”). </a:t>
            </a:r>
          </a:p>
        </p:txBody>
      </p:sp>
    </p:spTree>
    <p:extLst>
      <p:ext uri="{BB962C8B-B14F-4D97-AF65-F5344CB8AC3E}">
        <p14:creationId xmlns:p14="http://schemas.microsoft.com/office/powerpoint/2010/main" val="39262223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good personal statement. </a:t>
            </a:r>
          </a:p>
        </p:txBody>
      </p:sp>
      <p:graphicFrame>
        <p:nvGraphicFramePr>
          <p:cNvPr id="4" name="Content Placeholder 3"/>
          <p:cNvGraphicFramePr>
            <a:graphicFrameLocks noGrp="1"/>
          </p:cNvGraphicFramePr>
          <p:nvPr>
            <p:ph idx="1"/>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9529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B8D166A0-D585-4D01-9877-3BDEF3A8844E}"/>
                                            </p:graphicEl>
                                          </p:spTgt>
                                        </p:tgtEl>
                                        <p:attrNameLst>
                                          <p:attrName>style.visibility</p:attrName>
                                        </p:attrNameLst>
                                      </p:cBhvr>
                                      <p:to>
                                        <p:strVal val="visible"/>
                                      </p:to>
                                    </p:set>
                                    <p:anim calcmode="lin" valueType="num">
                                      <p:cBhvr additive="base">
                                        <p:cTn id="7" dur="500" fill="hold"/>
                                        <p:tgtEl>
                                          <p:spTgt spid="4">
                                            <p:graphicEl>
                                              <a:dgm id="{B8D166A0-D585-4D01-9877-3BDEF3A8844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B8D166A0-D585-4D01-9877-3BDEF3A8844E}"/>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7DFBD825-0D6E-4F25-8D86-091DF4C602C3}"/>
                                            </p:graphicEl>
                                          </p:spTgt>
                                        </p:tgtEl>
                                        <p:attrNameLst>
                                          <p:attrName>style.visibility</p:attrName>
                                        </p:attrNameLst>
                                      </p:cBhvr>
                                      <p:to>
                                        <p:strVal val="visible"/>
                                      </p:to>
                                    </p:set>
                                    <p:anim calcmode="lin" valueType="num">
                                      <p:cBhvr additive="base">
                                        <p:cTn id="13" dur="500" fill="hold"/>
                                        <p:tgtEl>
                                          <p:spTgt spid="4">
                                            <p:graphicEl>
                                              <a:dgm id="{7DFBD825-0D6E-4F25-8D86-091DF4C602C3}"/>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7DFBD825-0D6E-4F25-8D86-091DF4C602C3}"/>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1D5AAA4F-3038-4797-8624-C8BF367543DD}"/>
                                            </p:graphicEl>
                                          </p:spTgt>
                                        </p:tgtEl>
                                        <p:attrNameLst>
                                          <p:attrName>style.visibility</p:attrName>
                                        </p:attrNameLst>
                                      </p:cBhvr>
                                      <p:to>
                                        <p:strVal val="visible"/>
                                      </p:to>
                                    </p:set>
                                    <p:anim calcmode="lin" valueType="num">
                                      <p:cBhvr additive="base">
                                        <p:cTn id="19" dur="500" fill="hold"/>
                                        <p:tgtEl>
                                          <p:spTgt spid="4">
                                            <p:graphicEl>
                                              <a:dgm id="{1D5AAA4F-3038-4797-8624-C8BF367543DD}"/>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1D5AAA4F-3038-4797-8624-C8BF367543DD}"/>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1079A005-AE1E-4E64-819A-17CF545FA2A2}"/>
                                            </p:graphicEl>
                                          </p:spTgt>
                                        </p:tgtEl>
                                        <p:attrNameLst>
                                          <p:attrName>style.visibility</p:attrName>
                                        </p:attrNameLst>
                                      </p:cBhvr>
                                      <p:to>
                                        <p:strVal val="visible"/>
                                      </p:to>
                                    </p:set>
                                    <p:anim calcmode="lin" valueType="num">
                                      <p:cBhvr additive="base">
                                        <p:cTn id="25" dur="500" fill="hold"/>
                                        <p:tgtEl>
                                          <p:spTgt spid="4">
                                            <p:graphicEl>
                                              <a:dgm id="{1079A005-AE1E-4E64-819A-17CF545FA2A2}"/>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1079A005-AE1E-4E64-819A-17CF545FA2A2}"/>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48D2A94D-79FB-49A1-9FDF-039915AD6041}"/>
                                            </p:graphicEl>
                                          </p:spTgt>
                                        </p:tgtEl>
                                        <p:attrNameLst>
                                          <p:attrName>style.visibility</p:attrName>
                                        </p:attrNameLst>
                                      </p:cBhvr>
                                      <p:to>
                                        <p:strVal val="visible"/>
                                      </p:to>
                                    </p:set>
                                    <p:anim calcmode="lin" valueType="num">
                                      <p:cBhvr additive="base">
                                        <p:cTn id="31" dur="500" fill="hold"/>
                                        <p:tgtEl>
                                          <p:spTgt spid="4">
                                            <p:graphicEl>
                                              <a:dgm id="{48D2A94D-79FB-49A1-9FDF-039915AD6041}"/>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48D2A94D-79FB-49A1-9FDF-039915AD6041}"/>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49925394-C51D-425C-A1BF-D3EDE01BF5A5}"/>
                                            </p:graphicEl>
                                          </p:spTgt>
                                        </p:tgtEl>
                                        <p:attrNameLst>
                                          <p:attrName>style.visibility</p:attrName>
                                        </p:attrNameLst>
                                      </p:cBhvr>
                                      <p:to>
                                        <p:strVal val="visible"/>
                                      </p:to>
                                    </p:set>
                                    <p:anim calcmode="lin" valueType="num">
                                      <p:cBhvr additive="base">
                                        <p:cTn id="37" dur="500" fill="hold"/>
                                        <p:tgtEl>
                                          <p:spTgt spid="4">
                                            <p:graphicEl>
                                              <a:dgm id="{49925394-C51D-425C-A1BF-D3EDE01BF5A5}"/>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49925394-C51D-425C-A1BF-D3EDE01BF5A5}"/>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CC71A278-29AB-4CAD-AE7D-161EA69897A0}"/>
                                            </p:graphicEl>
                                          </p:spTgt>
                                        </p:tgtEl>
                                        <p:attrNameLst>
                                          <p:attrName>style.visibility</p:attrName>
                                        </p:attrNameLst>
                                      </p:cBhvr>
                                      <p:to>
                                        <p:strVal val="visible"/>
                                      </p:to>
                                    </p:set>
                                    <p:anim calcmode="lin" valueType="num">
                                      <p:cBhvr additive="base">
                                        <p:cTn id="43" dur="500" fill="hold"/>
                                        <p:tgtEl>
                                          <p:spTgt spid="4">
                                            <p:graphicEl>
                                              <a:dgm id="{CC71A278-29AB-4CAD-AE7D-161EA69897A0}"/>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CC71A278-29AB-4CAD-AE7D-161EA69897A0}"/>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A825EF57-47DA-4517-B230-E5FA91ED7422}"/>
                                            </p:graphicEl>
                                          </p:spTgt>
                                        </p:tgtEl>
                                        <p:attrNameLst>
                                          <p:attrName>style.visibility</p:attrName>
                                        </p:attrNameLst>
                                      </p:cBhvr>
                                      <p:to>
                                        <p:strVal val="visible"/>
                                      </p:to>
                                    </p:set>
                                    <p:anim calcmode="lin" valueType="num">
                                      <p:cBhvr additive="base">
                                        <p:cTn id="49" dur="500" fill="hold"/>
                                        <p:tgtEl>
                                          <p:spTgt spid="4">
                                            <p:graphicEl>
                                              <a:dgm id="{A825EF57-47DA-4517-B230-E5FA91ED7422}"/>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A825EF57-47DA-4517-B230-E5FA91ED7422}"/>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A525BBA9-90AC-4357-882A-A5355C86FE42}"/>
                                            </p:graphicEl>
                                          </p:spTgt>
                                        </p:tgtEl>
                                        <p:attrNameLst>
                                          <p:attrName>style.visibility</p:attrName>
                                        </p:attrNameLst>
                                      </p:cBhvr>
                                      <p:to>
                                        <p:strVal val="visible"/>
                                      </p:to>
                                    </p:set>
                                    <p:anim calcmode="lin" valueType="num">
                                      <p:cBhvr additive="base">
                                        <p:cTn id="55" dur="500" fill="hold"/>
                                        <p:tgtEl>
                                          <p:spTgt spid="4">
                                            <p:graphicEl>
                                              <a:dgm id="{A525BBA9-90AC-4357-882A-A5355C86FE42}"/>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A525BBA9-90AC-4357-882A-A5355C86FE4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Curriculum Vitae (CVs). </a:t>
            </a:r>
          </a:p>
        </p:txBody>
      </p:sp>
      <p:sp>
        <p:nvSpPr>
          <p:cNvPr id="3" name="Content Placeholder 2"/>
          <p:cNvSpPr>
            <a:spLocks noGrp="1"/>
          </p:cNvSpPr>
          <p:nvPr>
            <p:ph idx="1"/>
          </p:nvPr>
        </p:nvSpPr>
        <p:spPr/>
        <p:txBody>
          <a:bodyPr>
            <a:normAutofit fontScale="92500" lnSpcReduction="10000"/>
          </a:bodyPr>
          <a:lstStyle/>
          <a:p>
            <a:r>
              <a:rPr lang="en-GB" dirty="0"/>
              <a:t>In less demand than used to be but still an important aspect of obtaining a job and numerous companies still require a CV either within an application form or as the sole method of declaring interest. </a:t>
            </a:r>
          </a:p>
          <a:p>
            <a:endParaRPr lang="en-GB" dirty="0"/>
          </a:p>
          <a:p>
            <a:r>
              <a:rPr lang="en-GB" dirty="0"/>
              <a:t>Yes, some employers to respond to CVs even when they do not have a vacancy. </a:t>
            </a:r>
          </a:p>
          <a:p>
            <a:endParaRPr lang="en-GB" dirty="0"/>
          </a:p>
          <a:p>
            <a:r>
              <a:rPr lang="en-GB" dirty="0"/>
              <a:t>A number of ways to format the CV – make sure it is pleasing to the eye and professional in nature, speak to careers advisor for more details. </a:t>
            </a:r>
          </a:p>
        </p:txBody>
      </p:sp>
    </p:spTree>
    <p:extLst>
      <p:ext uri="{BB962C8B-B14F-4D97-AF65-F5344CB8AC3E}">
        <p14:creationId xmlns:p14="http://schemas.microsoft.com/office/powerpoint/2010/main" val="13506488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CV’s must include the following….. Please note this is the bare minimum of a CV</a:t>
            </a:r>
            <a:r>
              <a:rPr lang="en-GB" dirty="0"/>
              <a:t>. </a:t>
            </a:r>
          </a:p>
        </p:txBody>
      </p:sp>
      <p:sp>
        <p:nvSpPr>
          <p:cNvPr id="3" name="Content Placeholder 2"/>
          <p:cNvSpPr>
            <a:spLocks noGrp="1"/>
          </p:cNvSpPr>
          <p:nvPr>
            <p:ph idx="1"/>
          </p:nvPr>
        </p:nvSpPr>
        <p:spPr/>
        <p:txBody>
          <a:bodyPr>
            <a:normAutofit fontScale="77500" lnSpcReduction="20000"/>
          </a:bodyPr>
          <a:lstStyle/>
          <a:p>
            <a:r>
              <a:rPr lang="en-GB" dirty="0"/>
              <a:t>Full Name. </a:t>
            </a:r>
          </a:p>
          <a:p>
            <a:r>
              <a:rPr lang="en-GB" dirty="0"/>
              <a:t>Date of Birth. </a:t>
            </a:r>
          </a:p>
          <a:p>
            <a:r>
              <a:rPr lang="en-GB" dirty="0"/>
              <a:t>Home Address</a:t>
            </a:r>
          </a:p>
          <a:p>
            <a:r>
              <a:rPr lang="en-GB" dirty="0"/>
              <a:t>Contact Details (Phone, email, mobile etc.)</a:t>
            </a:r>
          </a:p>
          <a:p>
            <a:r>
              <a:rPr lang="en-GB" dirty="0"/>
              <a:t>Educational History</a:t>
            </a:r>
          </a:p>
          <a:p>
            <a:r>
              <a:rPr lang="en-GB" dirty="0"/>
              <a:t>Qualifications</a:t>
            </a:r>
          </a:p>
          <a:p>
            <a:r>
              <a:rPr lang="en-GB" dirty="0"/>
              <a:t>Employment History</a:t>
            </a:r>
          </a:p>
          <a:p>
            <a:r>
              <a:rPr lang="en-GB" dirty="0"/>
              <a:t>Interests and Other relevant information. </a:t>
            </a:r>
          </a:p>
          <a:p>
            <a:pPr lvl="1"/>
            <a:r>
              <a:rPr lang="en-GB" dirty="0"/>
              <a:t>Training, Languages, Certificates, Driving information, Membership to Governing Bodies (such as the BPS). </a:t>
            </a:r>
          </a:p>
        </p:txBody>
      </p:sp>
    </p:spTree>
    <p:extLst>
      <p:ext uri="{BB962C8B-B14F-4D97-AF65-F5344CB8AC3E}">
        <p14:creationId xmlns:p14="http://schemas.microsoft.com/office/powerpoint/2010/main" val="10748501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CVs need to be….. </a:t>
            </a:r>
          </a:p>
        </p:txBody>
      </p:sp>
      <p:graphicFrame>
        <p:nvGraphicFramePr>
          <p:cNvPr id="4" name="Content Placeholder 3"/>
          <p:cNvGraphicFramePr>
            <a:graphicFrameLocks noGrp="1"/>
          </p:cNvGraphicFramePr>
          <p:nvPr>
            <p:ph idx="1"/>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6475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207292D3-B6A5-41BD-8B53-B41641542E2D}"/>
                                            </p:graphicEl>
                                          </p:spTgt>
                                        </p:tgtEl>
                                        <p:attrNameLst>
                                          <p:attrName>style.visibility</p:attrName>
                                        </p:attrNameLst>
                                      </p:cBhvr>
                                      <p:to>
                                        <p:strVal val="visible"/>
                                      </p:to>
                                    </p:set>
                                    <p:anim calcmode="lin" valueType="num">
                                      <p:cBhvr additive="base">
                                        <p:cTn id="7" dur="500" fill="hold"/>
                                        <p:tgtEl>
                                          <p:spTgt spid="4">
                                            <p:graphicEl>
                                              <a:dgm id="{207292D3-B6A5-41BD-8B53-B41641542E2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207292D3-B6A5-41BD-8B53-B41641542E2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ACA56790-54C5-4F32-ADE0-9BD054D15271}"/>
                                            </p:graphicEl>
                                          </p:spTgt>
                                        </p:tgtEl>
                                        <p:attrNameLst>
                                          <p:attrName>style.visibility</p:attrName>
                                        </p:attrNameLst>
                                      </p:cBhvr>
                                      <p:to>
                                        <p:strVal val="visible"/>
                                      </p:to>
                                    </p:set>
                                    <p:anim calcmode="lin" valueType="num">
                                      <p:cBhvr additive="base">
                                        <p:cTn id="13" dur="500" fill="hold"/>
                                        <p:tgtEl>
                                          <p:spTgt spid="4">
                                            <p:graphicEl>
                                              <a:dgm id="{ACA56790-54C5-4F32-ADE0-9BD054D15271}"/>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ACA56790-54C5-4F32-ADE0-9BD054D15271}"/>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EB5E50E8-0C76-4889-A583-450970ABEA4A}"/>
                                            </p:graphicEl>
                                          </p:spTgt>
                                        </p:tgtEl>
                                        <p:attrNameLst>
                                          <p:attrName>style.visibility</p:attrName>
                                        </p:attrNameLst>
                                      </p:cBhvr>
                                      <p:to>
                                        <p:strVal val="visible"/>
                                      </p:to>
                                    </p:set>
                                    <p:anim calcmode="lin" valueType="num">
                                      <p:cBhvr additive="base">
                                        <p:cTn id="19" dur="500" fill="hold"/>
                                        <p:tgtEl>
                                          <p:spTgt spid="4">
                                            <p:graphicEl>
                                              <a:dgm id="{EB5E50E8-0C76-4889-A583-450970ABEA4A}"/>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EB5E50E8-0C76-4889-A583-450970ABEA4A}"/>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6771EC53-CDA9-48BD-BBDB-ADF901AA1519}"/>
                                            </p:graphicEl>
                                          </p:spTgt>
                                        </p:tgtEl>
                                        <p:attrNameLst>
                                          <p:attrName>style.visibility</p:attrName>
                                        </p:attrNameLst>
                                      </p:cBhvr>
                                      <p:to>
                                        <p:strVal val="visible"/>
                                      </p:to>
                                    </p:set>
                                    <p:anim calcmode="lin" valueType="num">
                                      <p:cBhvr additive="base">
                                        <p:cTn id="25" dur="500" fill="hold"/>
                                        <p:tgtEl>
                                          <p:spTgt spid="4">
                                            <p:graphicEl>
                                              <a:dgm id="{6771EC53-CDA9-48BD-BBDB-ADF901AA1519}"/>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6771EC53-CDA9-48BD-BBDB-ADF901AA1519}"/>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21C16FE9-71C3-405F-9E7A-9D9B86A546F8}"/>
                                            </p:graphicEl>
                                          </p:spTgt>
                                        </p:tgtEl>
                                        <p:attrNameLst>
                                          <p:attrName>style.visibility</p:attrName>
                                        </p:attrNameLst>
                                      </p:cBhvr>
                                      <p:to>
                                        <p:strVal val="visible"/>
                                      </p:to>
                                    </p:set>
                                    <p:anim calcmode="lin" valueType="num">
                                      <p:cBhvr additive="base">
                                        <p:cTn id="31" dur="500" fill="hold"/>
                                        <p:tgtEl>
                                          <p:spTgt spid="4">
                                            <p:graphicEl>
                                              <a:dgm id="{21C16FE9-71C3-405F-9E7A-9D9B86A546F8}"/>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21C16FE9-71C3-405F-9E7A-9D9B86A546F8}"/>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D2431550-FFAF-4D2F-973A-F1774BB9A12C}"/>
                                            </p:graphicEl>
                                          </p:spTgt>
                                        </p:tgtEl>
                                        <p:attrNameLst>
                                          <p:attrName>style.visibility</p:attrName>
                                        </p:attrNameLst>
                                      </p:cBhvr>
                                      <p:to>
                                        <p:strVal val="visible"/>
                                      </p:to>
                                    </p:set>
                                    <p:anim calcmode="lin" valueType="num">
                                      <p:cBhvr additive="base">
                                        <p:cTn id="37" dur="500" fill="hold"/>
                                        <p:tgtEl>
                                          <p:spTgt spid="4">
                                            <p:graphicEl>
                                              <a:dgm id="{D2431550-FFAF-4D2F-973A-F1774BB9A12C}"/>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D2431550-FFAF-4D2F-973A-F1774BB9A12C}"/>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Weblinks</a:t>
            </a:r>
            <a:r>
              <a:rPr lang="en-GB" dirty="0"/>
              <a:t> to useful CV templates. </a:t>
            </a:r>
          </a:p>
        </p:txBody>
      </p:sp>
      <p:sp>
        <p:nvSpPr>
          <p:cNvPr id="3" name="Content Placeholder 2"/>
          <p:cNvSpPr>
            <a:spLocks noGrp="1"/>
          </p:cNvSpPr>
          <p:nvPr>
            <p:ph idx="1"/>
          </p:nvPr>
        </p:nvSpPr>
        <p:spPr/>
        <p:txBody>
          <a:bodyPr>
            <a:normAutofit fontScale="92500" lnSpcReduction="10000"/>
          </a:bodyPr>
          <a:lstStyle/>
          <a:p>
            <a:r>
              <a:rPr lang="en-GB" dirty="0">
                <a:hlinkClick r:id="rId2"/>
              </a:rPr>
              <a:t>https://www.kent.ac.uk/careers/cv/CVtemplate.doc</a:t>
            </a:r>
            <a:endParaRPr lang="en-GB" dirty="0"/>
          </a:p>
          <a:p>
            <a:endParaRPr lang="en-GB" dirty="0"/>
          </a:p>
          <a:p>
            <a:r>
              <a:rPr lang="en-GB" dirty="0">
                <a:hlinkClick r:id="rId3"/>
              </a:rPr>
              <a:t>http://www.learndirect.co.uk/media/cv-template.doc</a:t>
            </a:r>
            <a:endParaRPr lang="en-GB" dirty="0"/>
          </a:p>
          <a:p>
            <a:endParaRPr lang="en-GB" dirty="0"/>
          </a:p>
          <a:p>
            <a:r>
              <a:rPr lang="en-GB" dirty="0">
                <a:hlinkClick r:id="rId4"/>
              </a:rPr>
              <a:t>http://www.ncl.ac.uk/careers/applications/cv/#examples</a:t>
            </a:r>
            <a:endParaRPr lang="en-GB" dirty="0"/>
          </a:p>
          <a:p>
            <a:endParaRPr lang="en-GB" dirty="0"/>
          </a:p>
          <a:p>
            <a:r>
              <a:rPr lang="en-GB" dirty="0">
                <a:hlinkClick r:id="rId5"/>
              </a:rPr>
              <a:t>http://www.uwtsd.ac.uk/media/uwtsd-website/content-assets/documents/student-services/01a-CV-Guide.pdf</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94658765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The Job Interview</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14698695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Preparation</a:t>
            </a:r>
          </a:p>
        </p:txBody>
      </p:sp>
      <p:sp>
        <p:nvSpPr>
          <p:cNvPr id="3" name="Content Placeholder 2"/>
          <p:cNvSpPr>
            <a:spLocks noGrp="1"/>
          </p:cNvSpPr>
          <p:nvPr>
            <p:ph idx="1"/>
          </p:nvPr>
        </p:nvSpPr>
        <p:spPr/>
        <p:txBody>
          <a:bodyPr>
            <a:normAutofit fontScale="85000" lnSpcReduction="20000"/>
          </a:bodyPr>
          <a:lstStyle/>
          <a:p>
            <a:r>
              <a:rPr lang="en-GB" dirty="0"/>
              <a:t>If you feel you have applied for a job that is right for you and you have been shortlisted for interview, then you should feel confident of having a reasonable chance of being considered for the job. </a:t>
            </a:r>
          </a:p>
          <a:p>
            <a:endParaRPr lang="en-GB" dirty="0"/>
          </a:p>
          <a:p>
            <a:r>
              <a:rPr lang="en-GB" dirty="0"/>
              <a:t>Majority rejected at application stage. </a:t>
            </a:r>
          </a:p>
          <a:p>
            <a:endParaRPr lang="en-GB" dirty="0"/>
          </a:p>
          <a:p>
            <a:r>
              <a:rPr lang="en-GB" dirty="0"/>
              <a:t>In the weeks / days leading up to the interview, focus on the job specifications and remind yourself of the interest in the job and what you can offer. </a:t>
            </a:r>
          </a:p>
          <a:p>
            <a:endParaRPr lang="en-GB" dirty="0"/>
          </a:p>
          <a:p>
            <a:r>
              <a:rPr lang="en-GB" dirty="0"/>
              <a:t>Avoid negative thinking. </a:t>
            </a:r>
          </a:p>
        </p:txBody>
      </p:sp>
    </p:spTree>
    <p:extLst>
      <p:ext uri="{BB962C8B-B14F-4D97-AF65-F5344CB8AC3E}">
        <p14:creationId xmlns:p14="http://schemas.microsoft.com/office/powerpoint/2010/main" val="12081917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Impressions</a:t>
            </a:r>
          </a:p>
        </p:txBody>
      </p:sp>
      <p:sp>
        <p:nvSpPr>
          <p:cNvPr id="4" name="Content Placeholder 3"/>
          <p:cNvSpPr>
            <a:spLocks noGrp="1"/>
          </p:cNvSpPr>
          <p:nvPr>
            <p:ph sz="half" idx="1"/>
          </p:nvPr>
        </p:nvSpPr>
        <p:spPr>
          <a:xfrm>
            <a:off x="354060" y="2356380"/>
            <a:ext cx="5181600" cy="4314824"/>
          </a:xfrm>
        </p:spPr>
        <p:txBody>
          <a:bodyPr>
            <a:normAutofit/>
          </a:bodyPr>
          <a:lstStyle/>
          <a:p>
            <a:r>
              <a:rPr lang="en-GB" sz="1400" dirty="0"/>
              <a:t>Look clean and smart</a:t>
            </a:r>
          </a:p>
          <a:p>
            <a:r>
              <a:rPr lang="en-GB" sz="1400" dirty="0"/>
              <a:t>Be on time. </a:t>
            </a:r>
          </a:p>
          <a:p>
            <a:r>
              <a:rPr lang="en-GB" sz="1400" dirty="0"/>
              <a:t>Ensure your right hand is free in order to shake hands. </a:t>
            </a:r>
          </a:p>
          <a:p>
            <a:r>
              <a:rPr lang="en-GB" sz="1400" dirty="0"/>
              <a:t>No matter how you feel, smile and appear relaxed. </a:t>
            </a:r>
          </a:p>
          <a:p>
            <a:r>
              <a:rPr lang="en-GB" sz="1400" dirty="0"/>
              <a:t>Look pleased to meet the interviewers (be professional). </a:t>
            </a:r>
          </a:p>
          <a:p>
            <a:r>
              <a:rPr lang="en-GB" sz="1400" dirty="0"/>
              <a:t>Shake Hands – Firmly / but don’t break their hands!</a:t>
            </a:r>
          </a:p>
          <a:p>
            <a:r>
              <a:rPr lang="en-GB" sz="1400" dirty="0"/>
              <a:t>Eye Contact. </a:t>
            </a:r>
          </a:p>
          <a:p>
            <a:r>
              <a:rPr lang="en-GB" sz="1400" dirty="0"/>
              <a:t>Listen – so you hear names. </a:t>
            </a:r>
          </a:p>
          <a:p>
            <a:r>
              <a:rPr lang="en-GB" sz="1400" dirty="0"/>
              <a:t>Move Calmly, don’t crash into furniture – spill water. </a:t>
            </a:r>
          </a:p>
          <a:p>
            <a:r>
              <a:rPr lang="en-GB" sz="1400" dirty="0"/>
              <a:t>Take sips of Water (if provided) to calm down and gather thoughts. </a:t>
            </a:r>
          </a:p>
          <a:p>
            <a:r>
              <a:rPr lang="en-GB" sz="1400" dirty="0"/>
              <a:t>Sit upright and alert during interview. </a:t>
            </a:r>
          </a:p>
        </p:txBody>
      </p:sp>
      <p:sp>
        <p:nvSpPr>
          <p:cNvPr id="5" name="Content Placeholder 4"/>
          <p:cNvSpPr>
            <a:spLocks noGrp="1"/>
          </p:cNvSpPr>
          <p:nvPr>
            <p:ph sz="half" idx="2"/>
          </p:nvPr>
        </p:nvSpPr>
        <p:spPr/>
        <p:txBody>
          <a:bodyPr>
            <a:normAutofit/>
          </a:bodyPr>
          <a:lstStyle/>
          <a:p>
            <a:endParaRPr lang="en-GB"/>
          </a:p>
        </p:txBody>
      </p:sp>
      <p:pic>
        <p:nvPicPr>
          <p:cNvPr id="6" name="Picture 5"/>
          <p:cNvPicPr>
            <a:picLocks noChangeAspect="1"/>
          </p:cNvPicPr>
          <p:nvPr/>
        </p:nvPicPr>
        <p:blipFill>
          <a:blip r:embed="rId2"/>
          <a:stretch>
            <a:fillRect/>
          </a:stretch>
        </p:blipFill>
        <p:spPr>
          <a:xfrm>
            <a:off x="6561258" y="365124"/>
            <a:ext cx="4973028" cy="3313112"/>
          </a:xfrm>
          <a:prstGeom prst="rect">
            <a:avLst/>
          </a:prstGeom>
        </p:spPr>
      </p:pic>
      <p:pic>
        <p:nvPicPr>
          <p:cNvPr id="7" name="Picture 6"/>
          <p:cNvPicPr>
            <a:picLocks noChangeAspect="1"/>
          </p:cNvPicPr>
          <p:nvPr/>
        </p:nvPicPr>
        <p:blipFill>
          <a:blip r:embed="rId3"/>
          <a:stretch>
            <a:fillRect/>
          </a:stretch>
        </p:blipFill>
        <p:spPr>
          <a:xfrm>
            <a:off x="7487219" y="3822700"/>
            <a:ext cx="4047067" cy="3035300"/>
          </a:xfrm>
          <a:prstGeom prst="rect">
            <a:avLst/>
          </a:prstGeom>
        </p:spPr>
      </p:pic>
      <p:sp>
        <p:nvSpPr>
          <p:cNvPr id="8" name="Multiply 7"/>
          <p:cNvSpPr/>
          <p:nvPr/>
        </p:nvSpPr>
        <p:spPr>
          <a:xfrm>
            <a:off x="6096000" y="4559300"/>
            <a:ext cx="977900" cy="161766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a:stretch>
            <a:fillRect/>
          </a:stretch>
        </p:blipFill>
        <p:spPr>
          <a:xfrm>
            <a:off x="5275262" y="1130300"/>
            <a:ext cx="1193800" cy="1193800"/>
          </a:xfrm>
          <a:prstGeom prst="rect">
            <a:avLst/>
          </a:prstGeom>
        </p:spPr>
      </p:pic>
    </p:spTree>
    <p:extLst>
      <p:ext uri="{BB962C8B-B14F-4D97-AF65-F5344CB8AC3E}">
        <p14:creationId xmlns:p14="http://schemas.microsoft.com/office/powerpoint/2010/main" val="15636091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Answering the question. </a:t>
            </a:r>
          </a:p>
        </p:txBody>
      </p:sp>
      <p:sp>
        <p:nvSpPr>
          <p:cNvPr id="3" name="Content Placeholder 2"/>
          <p:cNvSpPr>
            <a:spLocks noGrp="1"/>
          </p:cNvSpPr>
          <p:nvPr>
            <p:ph idx="1"/>
          </p:nvPr>
        </p:nvSpPr>
        <p:spPr/>
        <p:txBody>
          <a:bodyPr>
            <a:normAutofit fontScale="92500" lnSpcReduction="10000"/>
          </a:bodyPr>
          <a:lstStyle/>
          <a:p>
            <a:r>
              <a:rPr lang="en-GB" dirty="0"/>
              <a:t>Aim to complete any answer given in one or two minutes, consider the question and avoid both one word answers or unnecessary waffle. </a:t>
            </a:r>
          </a:p>
          <a:p>
            <a:endParaRPr lang="en-GB" dirty="0"/>
          </a:p>
          <a:p>
            <a:r>
              <a:rPr lang="en-GB" dirty="0"/>
              <a:t>The interview stage usually 20-30 minutes, remember the employer will want to see the other candidates – so avoid just waffling. Give the question respect in your answer, but your employer is not expecting the question to be a version of ‘war and piece’. </a:t>
            </a:r>
          </a:p>
          <a:p>
            <a:endParaRPr lang="en-GB" dirty="0"/>
          </a:p>
          <a:p>
            <a:r>
              <a:rPr lang="en-GB" dirty="0"/>
              <a:t>Employers may award points for each question. </a:t>
            </a:r>
          </a:p>
        </p:txBody>
      </p:sp>
    </p:spTree>
    <p:extLst>
      <p:ext uri="{BB962C8B-B14F-4D97-AF65-F5344CB8AC3E}">
        <p14:creationId xmlns:p14="http://schemas.microsoft.com/office/powerpoint/2010/main" val="12239332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Keep it Simple and Be Prepared</a:t>
            </a:r>
          </a:p>
        </p:txBody>
      </p:sp>
      <p:graphicFrame>
        <p:nvGraphicFramePr>
          <p:cNvPr id="4" name="Content Placeholder 3"/>
          <p:cNvGraphicFramePr>
            <a:graphicFrameLocks noGrp="1"/>
          </p:cNvGraphicFramePr>
          <p:nvPr>
            <p:ph idx="1"/>
          </p:nvPr>
        </p:nvGraphicFramePr>
        <p:xfrm>
          <a:off x="1155700" y="2603500"/>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9944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784F840D-10B2-4704-9EEA-21E3CB81303B}"/>
                                            </p:graphicEl>
                                          </p:spTgt>
                                        </p:tgtEl>
                                        <p:attrNameLst>
                                          <p:attrName>style.visibility</p:attrName>
                                        </p:attrNameLst>
                                      </p:cBhvr>
                                      <p:to>
                                        <p:strVal val="visible"/>
                                      </p:to>
                                    </p:set>
                                    <p:anim calcmode="lin" valueType="num">
                                      <p:cBhvr additive="base">
                                        <p:cTn id="7" dur="500" fill="hold"/>
                                        <p:tgtEl>
                                          <p:spTgt spid="4">
                                            <p:graphicEl>
                                              <a:dgm id="{784F840D-10B2-4704-9EEA-21E3CB81303B}"/>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784F840D-10B2-4704-9EEA-21E3CB81303B}"/>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0BBB3639-F5B3-40AF-8340-DE6C8BBB7C1A}"/>
                                            </p:graphicEl>
                                          </p:spTgt>
                                        </p:tgtEl>
                                        <p:attrNameLst>
                                          <p:attrName>style.visibility</p:attrName>
                                        </p:attrNameLst>
                                      </p:cBhvr>
                                      <p:to>
                                        <p:strVal val="visible"/>
                                      </p:to>
                                    </p:set>
                                    <p:anim calcmode="lin" valueType="num">
                                      <p:cBhvr additive="base">
                                        <p:cTn id="13" dur="500" fill="hold"/>
                                        <p:tgtEl>
                                          <p:spTgt spid="4">
                                            <p:graphicEl>
                                              <a:dgm id="{0BBB3639-F5B3-40AF-8340-DE6C8BBB7C1A}"/>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0BBB3639-F5B3-40AF-8340-DE6C8BBB7C1A}"/>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graphicEl>
                                              <a:dgm id="{9CACE84F-8F86-4EEC-9362-91F64893CC15}"/>
                                            </p:graphicEl>
                                          </p:spTgt>
                                        </p:tgtEl>
                                        <p:attrNameLst>
                                          <p:attrName>style.visibility</p:attrName>
                                        </p:attrNameLst>
                                      </p:cBhvr>
                                      <p:to>
                                        <p:strVal val="visible"/>
                                      </p:to>
                                    </p:set>
                                    <p:anim calcmode="lin" valueType="num">
                                      <p:cBhvr additive="base">
                                        <p:cTn id="19" dur="500" fill="hold"/>
                                        <p:tgtEl>
                                          <p:spTgt spid="4">
                                            <p:graphicEl>
                                              <a:dgm id="{9CACE84F-8F86-4EEC-9362-91F64893CC15}"/>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graphicEl>
                                              <a:dgm id="{9CACE84F-8F86-4EEC-9362-91F64893CC15}"/>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graphicEl>
                                              <a:dgm id="{4D343123-11CC-4774-96A7-F216651931D8}"/>
                                            </p:graphicEl>
                                          </p:spTgt>
                                        </p:tgtEl>
                                        <p:attrNameLst>
                                          <p:attrName>style.visibility</p:attrName>
                                        </p:attrNameLst>
                                      </p:cBhvr>
                                      <p:to>
                                        <p:strVal val="visible"/>
                                      </p:to>
                                    </p:set>
                                    <p:anim calcmode="lin" valueType="num">
                                      <p:cBhvr additive="base">
                                        <p:cTn id="25" dur="500" fill="hold"/>
                                        <p:tgtEl>
                                          <p:spTgt spid="4">
                                            <p:graphicEl>
                                              <a:dgm id="{4D343123-11CC-4774-96A7-F216651931D8}"/>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graphicEl>
                                              <a:dgm id="{4D343123-11CC-4774-96A7-F216651931D8}"/>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graphicEl>
                                              <a:dgm id="{BC7F2D28-8A7D-4EB4-BAB0-1CCF23C8E31D}"/>
                                            </p:graphicEl>
                                          </p:spTgt>
                                        </p:tgtEl>
                                        <p:attrNameLst>
                                          <p:attrName>style.visibility</p:attrName>
                                        </p:attrNameLst>
                                      </p:cBhvr>
                                      <p:to>
                                        <p:strVal val="visible"/>
                                      </p:to>
                                    </p:set>
                                    <p:anim calcmode="lin" valueType="num">
                                      <p:cBhvr additive="base">
                                        <p:cTn id="31" dur="500" fill="hold"/>
                                        <p:tgtEl>
                                          <p:spTgt spid="4">
                                            <p:graphicEl>
                                              <a:dgm id="{BC7F2D28-8A7D-4EB4-BAB0-1CCF23C8E31D}"/>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BC7F2D28-8A7D-4EB4-BAB0-1CCF23C8E31D}"/>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A670F412-2867-46D3-9AA6-AEC6EE543837}"/>
                                            </p:graphicEl>
                                          </p:spTgt>
                                        </p:tgtEl>
                                        <p:attrNameLst>
                                          <p:attrName>style.visibility</p:attrName>
                                        </p:attrNameLst>
                                      </p:cBhvr>
                                      <p:to>
                                        <p:strVal val="visible"/>
                                      </p:to>
                                    </p:set>
                                    <p:anim calcmode="lin" valueType="num">
                                      <p:cBhvr additive="base">
                                        <p:cTn id="37" dur="500" fill="hold"/>
                                        <p:tgtEl>
                                          <p:spTgt spid="4">
                                            <p:graphicEl>
                                              <a:dgm id="{A670F412-2867-46D3-9AA6-AEC6EE543837}"/>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A670F412-2867-46D3-9AA6-AEC6EE543837}"/>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4CB80F8E-33A4-4C8A-ABA1-CDFBDFCA69A9}"/>
                                            </p:graphicEl>
                                          </p:spTgt>
                                        </p:tgtEl>
                                        <p:attrNameLst>
                                          <p:attrName>style.visibility</p:attrName>
                                        </p:attrNameLst>
                                      </p:cBhvr>
                                      <p:to>
                                        <p:strVal val="visible"/>
                                      </p:to>
                                    </p:set>
                                    <p:anim calcmode="lin" valueType="num">
                                      <p:cBhvr additive="base">
                                        <p:cTn id="43" dur="500" fill="hold"/>
                                        <p:tgtEl>
                                          <p:spTgt spid="4">
                                            <p:graphicEl>
                                              <a:dgm id="{4CB80F8E-33A4-4C8A-ABA1-CDFBDFCA69A9}"/>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4CB80F8E-33A4-4C8A-ABA1-CDFBDFCA69A9}"/>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otalTime>83</TotalTime>
  <Words>2525</Words>
  <Application>Microsoft Office PowerPoint</Application>
  <PresentationFormat>Widescreen</PresentationFormat>
  <Paragraphs>308</Paragraphs>
  <Slides>41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AvenirNext LT Pro Medium</vt:lpstr>
      <vt:lpstr>Arial</vt:lpstr>
      <vt:lpstr>Avenir Next LT Pro</vt:lpstr>
      <vt:lpstr>Sabon Next LT</vt:lpstr>
      <vt:lpstr>Wingdings</vt:lpstr>
      <vt:lpstr>DappledVTI</vt:lpstr>
      <vt:lpstr>Time management &amp; Employability</vt:lpstr>
      <vt:lpstr>Aims of the Session</vt:lpstr>
      <vt:lpstr>Introduction to Time Management</vt:lpstr>
      <vt:lpstr>Key to Time Management</vt:lpstr>
      <vt:lpstr>Factors that can impact on Academic Progress</vt:lpstr>
      <vt:lpstr>PowerPoint Presentation</vt:lpstr>
      <vt:lpstr>Reflection…</vt:lpstr>
      <vt:lpstr>Activity 1</vt:lpstr>
      <vt:lpstr>Activity 2 </vt:lpstr>
      <vt:lpstr>Evaluating your time management. </vt:lpstr>
      <vt:lpstr>Managing Time Effectively</vt:lpstr>
      <vt:lpstr>Good Time Management Skills </vt:lpstr>
      <vt:lpstr>Understand your strengths and weaknesses</vt:lpstr>
      <vt:lpstr>Strategies to help with Time Management</vt:lpstr>
      <vt:lpstr>Effective Time Management</vt:lpstr>
      <vt:lpstr>Prioritising</vt:lpstr>
      <vt:lpstr>Time Management 15 Top tips. </vt:lpstr>
      <vt:lpstr>Organise your time….</vt:lpstr>
      <vt:lpstr>Avoiding Procrastination</vt:lpstr>
      <vt:lpstr>Time Saving Strategies</vt:lpstr>
      <vt:lpstr>How to win back more time during the day?</vt:lpstr>
      <vt:lpstr>Common Time Management Mistakes </vt:lpstr>
      <vt:lpstr>Eisenhower Matrix: Activity 4</vt:lpstr>
      <vt:lpstr>Employability Skills</vt:lpstr>
      <vt:lpstr>What Skills do Employers Want. </vt:lpstr>
      <vt:lpstr>Top 10 most important “soft” skills sought by employers (TMP Worldwide research, 1998). </vt:lpstr>
      <vt:lpstr>Careers Service.</vt:lpstr>
      <vt:lpstr>The Job Application Form. </vt:lpstr>
      <vt:lpstr>Person Specification usually include: </vt:lpstr>
      <vt:lpstr>Person Specification</vt:lpstr>
      <vt:lpstr>The Personal Statement….</vt:lpstr>
      <vt:lpstr>A good personal statement. </vt:lpstr>
      <vt:lpstr>Curriculum Vitae (CVs). </vt:lpstr>
      <vt:lpstr>CV’s must include the following….. Please note this is the bare minimum of a CV. </vt:lpstr>
      <vt:lpstr>CVs need to be….. </vt:lpstr>
      <vt:lpstr>Weblinks to useful CV templates. </vt:lpstr>
      <vt:lpstr>The Job Interview</vt:lpstr>
      <vt:lpstr>Preparation</vt:lpstr>
      <vt:lpstr>First Impressions</vt:lpstr>
      <vt:lpstr>Answering the question. </vt:lpstr>
      <vt:lpstr>Keep it Simple and Be Prepared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dc:title>
  <dc:creator>Zoe Cooke</dc:creator>
  <cp:lastModifiedBy>Zoe Cooke</cp:lastModifiedBy>
  <cp:revision>2</cp:revision>
  <dcterms:created xsi:type="dcterms:W3CDTF">2022-10-21T07:52:42Z</dcterms:created>
  <dcterms:modified xsi:type="dcterms:W3CDTF">2023-11-16T13:25:59Z</dcterms:modified>
</cp:coreProperties>
</file>