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31"/>
  </p:notesMasterIdLst>
  <p:sldIdLst>
    <p:sldId id="256" r:id="rId2"/>
    <p:sldId id="257" r:id="rId3"/>
    <p:sldId id="259" r:id="rId4"/>
    <p:sldId id="264" r:id="rId5"/>
    <p:sldId id="260" r:id="rId6"/>
    <p:sldId id="262" r:id="rId7"/>
    <p:sldId id="261" r:id="rId8"/>
    <p:sldId id="263" r:id="rId9"/>
    <p:sldId id="265" r:id="rId10"/>
    <p:sldId id="270" r:id="rId11"/>
    <p:sldId id="271" r:id="rId12"/>
    <p:sldId id="272" r:id="rId13"/>
    <p:sldId id="273" r:id="rId14"/>
    <p:sldId id="266" r:id="rId15"/>
    <p:sldId id="274" r:id="rId16"/>
    <p:sldId id="275" r:id="rId17"/>
    <p:sldId id="276" r:id="rId18"/>
    <p:sldId id="267" r:id="rId19"/>
    <p:sldId id="277" r:id="rId20"/>
    <p:sldId id="278" r:id="rId21"/>
    <p:sldId id="268" r:id="rId22"/>
    <p:sldId id="279" r:id="rId23"/>
    <p:sldId id="280" r:id="rId24"/>
    <p:sldId id="281" r:id="rId25"/>
    <p:sldId id="282" r:id="rId26"/>
    <p:sldId id="269" r:id="rId27"/>
    <p:sldId id="283" r:id="rId28"/>
    <p:sldId id="284" r:id="rId29"/>
    <p:sldId id="258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A21699-85CA-4E54-BF7B-AA428C66F9B6}" v="8" dt="2025-01-16T11:38:12.1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Wyatt" userId="c3e1212f-7374-4739-8e9f-f13855138211" providerId="ADAL" clId="{6AA21699-85CA-4E54-BF7B-AA428C66F9B6}"/>
    <pc:docChg chg="undo custSel addSld delSld modSld sldOrd">
      <pc:chgData name="Jonathan Wyatt" userId="c3e1212f-7374-4739-8e9f-f13855138211" providerId="ADAL" clId="{6AA21699-85CA-4E54-BF7B-AA428C66F9B6}" dt="2025-01-16T12:13:11.633" v="5357" actId="26606"/>
      <pc:docMkLst>
        <pc:docMk/>
      </pc:docMkLst>
      <pc:sldChg chg="addSp delSp modSp mod setBg">
        <pc:chgData name="Jonathan Wyatt" userId="c3e1212f-7374-4739-8e9f-f13855138211" providerId="ADAL" clId="{6AA21699-85CA-4E54-BF7B-AA428C66F9B6}" dt="2025-01-16T12:13:11.633" v="5357" actId="26606"/>
        <pc:sldMkLst>
          <pc:docMk/>
          <pc:sldMk cId="3537402567" sldId="257"/>
        </pc:sldMkLst>
        <pc:spChg chg="mod">
          <ac:chgData name="Jonathan Wyatt" userId="c3e1212f-7374-4739-8e9f-f13855138211" providerId="ADAL" clId="{6AA21699-85CA-4E54-BF7B-AA428C66F9B6}" dt="2025-01-16T12:13:11.633" v="5357" actId="26606"/>
          <ac:spMkLst>
            <pc:docMk/>
            <pc:sldMk cId="3537402567" sldId="257"/>
            <ac:spMk id="2" creationId="{C0D1DEB7-FB5A-08FA-C8B9-5F9DE8AF1967}"/>
          </ac:spMkLst>
        </pc:spChg>
        <pc:spChg chg="del mod">
          <ac:chgData name="Jonathan Wyatt" userId="c3e1212f-7374-4739-8e9f-f13855138211" providerId="ADAL" clId="{6AA21699-85CA-4E54-BF7B-AA428C66F9B6}" dt="2025-01-16T12:13:11.633" v="5357" actId="26606"/>
          <ac:spMkLst>
            <pc:docMk/>
            <pc:sldMk cId="3537402567" sldId="257"/>
            <ac:spMk id="3" creationId="{7F7C9C97-F0D7-3670-7EFF-64A296819994}"/>
          </ac:spMkLst>
        </pc:spChg>
        <pc:spChg chg="add">
          <ac:chgData name="Jonathan Wyatt" userId="c3e1212f-7374-4739-8e9f-f13855138211" providerId="ADAL" clId="{6AA21699-85CA-4E54-BF7B-AA428C66F9B6}" dt="2025-01-16T12:13:11.633" v="5357" actId="26606"/>
          <ac:spMkLst>
            <pc:docMk/>
            <pc:sldMk cId="3537402567" sldId="257"/>
            <ac:spMk id="9" creationId="{84136905-015B-4510-B514-027CBA846BD6}"/>
          </ac:spMkLst>
        </pc:spChg>
        <pc:graphicFrameChg chg="add">
          <ac:chgData name="Jonathan Wyatt" userId="c3e1212f-7374-4739-8e9f-f13855138211" providerId="ADAL" clId="{6AA21699-85CA-4E54-BF7B-AA428C66F9B6}" dt="2025-01-16T12:13:11.633" v="5357" actId="26606"/>
          <ac:graphicFrameMkLst>
            <pc:docMk/>
            <pc:sldMk cId="3537402567" sldId="257"/>
            <ac:graphicFrameMk id="5" creationId="{2EAD6B04-F0AA-C312-D226-8AF59FA03B98}"/>
          </ac:graphicFrameMkLst>
        </pc:graphicFrameChg>
      </pc:sldChg>
      <pc:sldChg chg="modSp mod">
        <pc:chgData name="Jonathan Wyatt" userId="c3e1212f-7374-4739-8e9f-f13855138211" providerId="ADAL" clId="{6AA21699-85CA-4E54-BF7B-AA428C66F9B6}" dt="2025-01-16T12:10:18.435" v="5065" actId="27636"/>
        <pc:sldMkLst>
          <pc:docMk/>
          <pc:sldMk cId="878346018" sldId="258"/>
        </pc:sldMkLst>
        <pc:spChg chg="mod">
          <ac:chgData name="Jonathan Wyatt" userId="c3e1212f-7374-4739-8e9f-f13855138211" providerId="ADAL" clId="{6AA21699-85CA-4E54-BF7B-AA428C66F9B6}" dt="2025-01-16T12:10:14.521" v="5063" actId="1076"/>
          <ac:spMkLst>
            <pc:docMk/>
            <pc:sldMk cId="878346018" sldId="258"/>
            <ac:spMk id="2" creationId="{932FE3BC-3F19-B0D8-FE4E-8EAB1AC6FD55}"/>
          </ac:spMkLst>
        </pc:spChg>
        <pc:spChg chg="mod">
          <ac:chgData name="Jonathan Wyatt" userId="c3e1212f-7374-4739-8e9f-f13855138211" providerId="ADAL" clId="{6AA21699-85CA-4E54-BF7B-AA428C66F9B6}" dt="2025-01-16T12:10:18.435" v="5065" actId="27636"/>
          <ac:spMkLst>
            <pc:docMk/>
            <pc:sldMk cId="878346018" sldId="258"/>
            <ac:spMk id="3" creationId="{E7C0D97C-0FD5-9A4D-6B03-22881959D630}"/>
          </ac:spMkLst>
        </pc:spChg>
      </pc:sldChg>
      <pc:sldChg chg="ord modNotesTx">
        <pc:chgData name="Jonathan Wyatt" userId="c3e1212f-7374-4739-8e9f-f13855138211" providerId="ADAL" clId="{6AA21699-85CA-4E54-BF7B-AA428C66F9B6}" dt="2025-01-15T17:03:17.405" v="66" actId="20577"/>
        <pc:sldMkLst>
          <pc:docMk/>
          <pc:sldMk cId="2954609221" sldId="259"/>
        </pc:sldMkLst>
      </pc:sldChg>
      <pc:sldChg chg="ord modNotesTx">
        <pc:chgData name="Jonathan Wyatt" userId="c3e1212f-7374-4739-8e9f-f13855138211" providerId="ADAL" clId="{6AA21699-85CA-4E54-BF7B-AA428C66F9B6}" dt="2025-01-15T17:03:37.304" v="150" actId="20577"/>
        <pc:sldMkLst>
          <pc:docMk/>
          <pc:sldMk cId="2271274189" sldId="260"/>
        </pc:sldMkLst>
      </pc:sldChg>
      <pc:sldChg chg="addSp delSp modSp new mod">
        <pc:chgData name="Jonathan Wyatt" userId="c3e1212f-7374-4739-8e9f-f13855138211" providerId="ADAL" clId="{6AA21699-85CA-4E54-BF7B-AA428C66F9B6}" dt="2025-01-16T09:41:46.485" v="905" actId="14100"/>
        <pc:sldMkLst>
          <pc:docMk/>
          <pc:sldMk cId="1742859483" sldId="261"/>
        </pc:sldMkLst>
        <pc:spChg chg="del mod">
          <ac:chgData name="Jonathan Wyatt" userId="c3e1212f-7374-4739-8e9f-f13855138211" providerId="ADAL" clId="{6AA21699-85CA-4E54-BF7B-AA428C66F9B6}" dt="2025-01-16T09:40:01.892" v="888" actId="478"/>
          <ac:spMkLst>
            <pc:docMk/>
            <pc:sldMk cId="1742859483" sldId="261"/>
            <ac:spMk id="2" creationId="{27DE158C-3848-3563-99E1-52D81DC84F50}"/>
          </ac:spMkLst>
        </pc:spChg>
        <pc:spChg chg="del mod">
          <ac:chgData name="Jonathan Wyatt" userId="c3e1212f-7374-4739-8e9f-f13855138211" providerId="ADAL" clId="{6AA21699-85CA-4E54-BF7B-AA428C66F9B6}" dt="2025-01-16T09:39:42.763" v="883" actId="478"/>
          <ac:spMkLst>
            <pc:docMk/>
            <pc:sldMk cId="1742859483" sldId="261"/>
            <ac:spMk id="3" creationId="{4501BDE6-2333-550E-B930-3951C9018B21}"/>
          </ac:spMkLst>
        </pc:spChg>
        <pc:spChg chg="add del mod">
          <ac:chgData name="Jonathan Wyatt" userId="c3e1212f-7374-4739-8e9f-f13855138211" providerId="ADAL" clId="{6AA21699-85CA-4E54-BF7B-AA428C66F9B6}" dt="2025-01-16T09:39:45.038" v="884" actId="478"/>
          <ac:spMkLst>
            <pc:docMk/>
            <pc:sldMk cId="1742859483" sldId="261"/>
            <ac:spMk id="5" creationId="{856B9477-E73C-25D0-C512-43F985B3DF4F}"/>
          </ac:spMkLst>
        </pc:spChg>
        <pc:spChg chg="add del mod">
          <ac:chgData name="Jonathan Wyatt" userId="c3e1212f-7374-4739-8e9f-f13855138211" providerId="ADAL" clId="{6AA21699-85CA-4E54-BF7B-AA428C66F9B6}" dt="2025-01-16T09:40:03.919" v="889" actId="478"/>
          <ac:spMkLst>
            <pc:docMk/>
            <pc:sldMk cId="1742859483" sldId="261"/>
            <ac:spMk id="9" creationId="{8FC5EFC6-C4E0-D334-7A80-C4DEC7A8F68C}"/>
          </ac:spMkLst>
        </pc:spChg>
        <pc:picChg chg="add mod">
          <ac:chgData name="Jonathan Wyatt" userId="c3e1212f-7374-4739-8e9f-f13855138211" providerId="ADAL" clId="{6AA21699-85CA-4E54-BF7B-AA428C66F9B6}" dt="2025-01-16T09:41:24.918" v="898" actId="14100"/>
          <ac:picMkLst>
            <pc:docMk/>
            <pc:sldMk cId="1742859483" sldId="261"/>
            <ac:picMk id="7" creationId="{7DCDE707-5CEC-A5CC-CF87-141CF9C4F75C}"/>
          </ac:picMkLst>
        </pc:picChg>
        <pc:picChg chg="add mod">
          <ac:chgData name="Jonathan Wyatt" userId="c3e1212f-7374-4739-8e9f-f13855138211" providerId="ADAL" clId="{6AA21699-85CA-4E54-BF7B-AA428C66F9B6}" dt="2025-01-16T09:41:31.125" v="899" actId="14100"/>
          <ac:picMkLst>
            <pc:docMk/>
            <pc:sldMk cId="1742859483" sldId="261"/>
            <ac:picMk id="11" creationId="{39B97D0C-0A02-4302-AFD1-0E17D6A11CE7}"/>
          </ac:picMkLst>
        </pc:picChg>
        <pc:picChg chg="add mod">
          <ac:chgData name="Jonathan Wyatt" userId="c3e1212f-7374-4739-8e9f-f13855138211" providerId="ADAL" clId="{6AA21699-85CA-4E54-BF7B-AA428C66F9B6}" dt="2025-01-16T09:41:46.485" v="905" actId="14100"/>
          <ac:picMkLst>
            <pc:docMk/>
            <pc:sldMk cId="1742859483" sldId="261"/>
            <ac:picMk id="13" creationId="{89AA160B-02C2-C07D-CC62-70A78C019044}"/>
          </ac:picMkLst>
        </pc:picChg>
      </pc:sldChg>
      <pc:sldChg chg="addSp delSp modSp new mod setBg">
        <pc:chgData name="Jonathan Wyatt" userId="c3e1212f-7374-4739-8e9f-f13855138211" providerId="ADAL" clId="{6AA21699-85CA-4E54-BF7B-AA428C66F9B6}" dt="2025-01-16T10:13:29.084" v="1222" actId="14100"/>
        <pc:sldMkLst>
          <pc:docMk/>
          <pc:sldMk cId="821527245" sldId="262"/>
        </pc:sldMkLst>
        <pc:spChg chg="mod">
          <ac:chgData name="Jonathan Wyatt" userId="c3e1212f-7374-4739-8e9f-f13855138211" providerId="ADAL" clId="{6AA21699-85CA-4E54-BF7B-AA428C66F9B6}" dt="2025-01-16T10:13:17.335" v="1219" actId="26606"/>
          <ac:spMkLst>
            <pc:docMk/>
            <pc:sldMk cId="821527245" sldId="262"/>
            <ac:spMk id="2" creationId="{802E1091-B394-C057-B80F-4F2D69156DEB}"/>
          </ac:spMkLst>
        </pc:spChg>
        <pc:spChg chg="del mod">
          <ac:chgData name="Jonathan Wyatt" userId="c3e1212f-7374-4739-8e9f-f13855138211" providerId="ADAL" clId="{6AA21699-85CA-4E54-BF7B-AA428C66F9B6}" dt="2025-01-16T10:13:17.367" v="1220" actId="26606"/>
          <ac:spMkLst>
            <pc:docMk/>
            <pc:sldMk cId="821527245" sldId="262"/>
            <ac:spMk id="3" creationId="{F995B60B-7EDB-78A2-4ADA-C06B9AD70066}"/>
          </ac:spMkLst>
        </pc:spChg>
        <pc:spChg chg="add del">
          <ac:chgData name="Jonathan Wyatt" userId="c3e1212f-7374-4739-8e9f-f13855138211" providerId="ADAL" clId="{6AA21699-85CA-4E54-BF7B-AA428C66F9B6}" dt="2025-01-16T10:13:17.335" v="1219" actId="26606"/>
          <ac:spMkLst>
            <pc:docMk/>
            <pc:sldMk cId="821527245" sldId="262"/>
            <ac:spMk id="10" creationId="{84136905-015B-4510-B514-027CBA846BD6}"/>
          </ac:spMkLst>
        </pc:spChg>
        <pc:spChg chg="add del">
          <ac:chgData name="Jonathan Wyatt" userId="c3e1212f-7374-4739-8e9f-f13855138211" providerId="ADAL" clId="{6AA21699-85CA-4E54-BF7B-AA428C66F9B6}" dt="2025-01-16T10:13:17.335" v="1219" actId="26606"/>
          <ac:spMkLst>
            <pc:docMk/>
            <pc:sldMk cId="821527245" sldId="262"/>
            <ac:spMk id="12" creationId="{36CD0F97-2E5B-4E84-8544-EB24DED10446}"/>
          </ac:spMkLst>
        </pc:spChg>
        <pc:spChg chg="add del">
          <ac:chgData name="Jonathan Wyatt" userId="c3e1212f-7374-4739-8e9f-f13855138211" providerId="ADAL" clId="{6AA21699-85CA-4E54-BF7B-AA428C66F9B6}" dt="2025-01-16T10:13:17.335" v="1219" actId="26606"/>
          <ac:spMkLst>
            <pc:docMk/>
            <pc:sldMk cId="821527245" sldId="262"/>
            <ac:spMk id="14" creationId="{EF37EE88-E359-4E69-A072-9959A84E1110}"/>
          </ac:spMkLst>
        </pc:spChg>
        <pc:graphicFrameChg chg="add mod">
          <ac:chgData name="Jonathan Wyatt" userId="c3e1212f-7374-4739-8e9f-f13855138211" providerId="ADAL" clId="{6AA21699-85CA-4E54-BF7B-AA428C66F9B6}" dt="2025-01-16T10:13:29.084" v="1222" actId="14100"/>
          <ac:graphicFrameMkLst>
            <pc:docMk/>
            <pc:sldMk cId="821527245" sldId="262"/>
            <ac:graphicFrameMk id="5" creationId="{1A8365F8-81C6-1781-C688-11CE71E88727}"/>
          </ac:graphicFrameMkLst>
        </pc:graphicFrameChg>
        <pc:picChg chg="add del">
          <ac:chgData name="Jonathan Wyatt" userId="c3e1212f-7374-4739-8e9f-f13855138211" providerId="ADAL" clId="{6AA21699-85CA-4E54-BF7B-AA428C66F9B6}" dt="2025-01-16T10:13:17.335" v="1219" actId="26606"/>
          <ac:picMkLst>
            <pc:docMk/>
            <pc:sldMk cId="821527245" sldId="262"/>
            <ac:picMk id="7" creationId="{036E7AC2-CD33-E4C8-217F-2A2FA5099196}"/>
          </ac:picMkLst>
        </pc:picChg>
      </pc:sldChg>
      <pc:sldChg chg="addSp delSp modSp new mod">
        <pc:chgData name="Jonathan Wyatt" userId="c3e1212f-7374-4739-8e9f-f13855138211" providerId="ADAL" clId="{6AA21699-85CA-4E54-BF7B-AA428C66F9B6}" dt="2025-01-16T10:19:04.882" v="1403" actId="26606"/>
        <pc:sldMkLst>
          <pc:docMk/>
          <pc:sldMk cId="3367240151" sldId="263"/>
        </pc:sldMkLst>
        <pc:spChg chg="mod">
          <ac:chgData name="Jonathan Wyatt" userId="c3e1212f-7374-4739-8e9f-f13855138211" providerId="ADAL" clId="{6AA21699-85CA-4E54-BF7B-AA428C66F9B6}" dt="2025-01-16T10:13:46.386" v="1235" actId="122"/>
          <ac:spMkLst>
            <pc:docMk/>
            <pc:sldMk cId="3367240151" sldId="263"/>
            <ac:spMk id="2" creationId="{044C42D3-D116-4705-5AF4-E195BA9FDFCA}"/>
          </ac:spMkLst>
        </pc:spChg>
        <pc:spChg chg="del mod">
          <ac:chgData name="Jonathan Wyatt" userId="c3e1212f-7374-4739-8e9f-f13855138211" providerId="ADAL" clId="{6AA21699-85CA-4E54-BF7B-AA428C66F9B6}" dt="2025-01-16T10:19:04.882" v="1403" actId="26606"/>
          <ac:spMkLst>
            <pc:docMk/>
            <pc:sldMk cId="3367240151" sldId="263"/>
            <ac:spMk id="3" creationId="{78E7F9C6-D7B2-7E6E-DEFE-5ED729ADCC74}"/>
          </ac:spMkLst>
        </pc:spChg>
        <pc:graphicFrameChg chg="add">
          <ac:chgData name="Jonathan Wyatt" userId="c3e1212f-7374-4739-8e9f-f13855138211" providerId="ADAL" clId="{6AA21699-85CA-4E54-BF7B-AA428C66F9B6}" dt="2025-01-16T10:19:04.882" v="1403" actId="26606"/>
          <ac:graphicFrameMkLst>
            <pc:docMk/>
            <pc:sldMk cId="3367240151" sldId="263"/>
            <ac:graphicFrameMk id="5" creationId="{F6585801-46A7-74DF-7B25-B000BFC443B6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0:03:27.514" v="958" actId="26606"/>
        <pc:sldMkLst>
          <pc:docMk/>
          <pc:sldMk cId="2556371837" sldId="264"/>
        </pc:sldMkLst>
        <pc:spChg chg="mod">
          <ac:chgData name="Jonathan Wyatt" userId="c3e1212f-7374-4739-8e9f-f13855138211" providerId="ADAL" clId="{6AA21699-85CA-4E54-BF7B-AA428C66F9B6}" dt="2025-01-16T10:03:27.514" v="958" actId="26606"/>
          <ac:spMkLst>
            <pc:docMk/>
            <pc:sldMk cId="2556371837" sldId="264"/>
            <ac:spMk id="2" creationId="{398709E1-44FC-B3EC-C77F-355F20E3AEE2}"/>
          </ac:spMkLst>
        </pc:spChg>
        <pc:spChg chg="del">
          <ac:chgData name="Jonathan Wyatt" userId="c3e1212f-7374-4739-8e9f-f13855138211" providerId="ADAL" clId="{6AA21699-85CA-4E54-BF7B-AA428C66F9B6}" dt="2025-01-16T10:03:27.514" v="958" actId="26606"/>
          <ac:spMkLst>
            <pc:docMk/>
            <pc:sldMk cId="2556371837" sldId="264"/>
            <ac:spMk id="3" creationId="{F34F30B7-B594-7D4A-CA0E-9CF2ADD65FDC}"/>
          </ac:spMkLst>
        </pc:spChg>
        <pc:spChg chg="add">
          <ac:chgData name="Jonathan Wyatt" userId="c3e1212f-7374-4739-8e9f-f13855138211" providerId="ADAL" clId="{6AA21699-85CA-4E54-BF7B-AA428C66F9B6}" dt="2025-01-16T10:03:27.514" v="958" actId="26606"/>
          <ac:spMkLst>
            <pc:docMk/>
            <pc:sldMk cId="2556371837" sldId="264"/>
            <ac:spMk id="10" creationId="{49306479-8C4D-4E4A-A330-DFC80A8A01BE}"/>
          </ac:spMkLst>
        </pc:spChg>
        <pc:spChg chg="add">
          <ac:chgData name="Jonathan Wyatt" userId="c3e1212f-7374-4739-8e9f-f13855138211" providerId="ADAL" clId="{6AA21699-85CA-4E54-BF7B-AA428C66F9B6}" dt="2025-01-16T10:03:27.514" v="958" actId="26606"/>
          <ac:spMkLst>
            <pc:docMk/>
            <pc:sldMk cId="2556371837" sldId="264"/>
            <ac:spMk id="12" creationId="{9B45BA4C-9B54-4496-821F-9E0985CA984D}"/>
          </ac:spMkLst>
        </pc:spChg>
        <pc:spChg chg="add">
          <ac:chgData name="Jonathan Wyatt" userId="c3e1212f-7374-4739-8e9f-f13855138211" providerId="ADAL" clId="{6AA21699-85CA-4E54-BF7B-AA428C66F9B6}" dt="2025-01-16T10:03:27.514" v="958" actId="26606"/>
          <ac:spMkLst>
            <pc:docMk/>
            <pc:sldMk cId="2556371837" sldId="264"/>
            <ac:spMk id="14" creationId="{85E1BB9D-FAFF-4C3E-9E44-13F8FBABCD62}"/>
          </ac:spMkLst>
        </pc:spChg>
        <pc:spChg chg="add">
          <ac:chgData name="Jonathan Wyatt" userId="c3e1212f-7374-4739-8e9f-f13855138211" providerId="ADAL" clId="{6AA21699-85CA-4E54-BF7B-AA428C66F9B6}" dt="2025-01-16T10:03:27.514" v="958" actId="26606"/>
          <ac:spMkLst>
            <pc:docMk/>
            <pc:sldMk cId="2556371837" sldId="264"/>
            <ac:spMk id="16" creationId="{05B437B7-8977-4FCB-A046-84E7F8E29408}"/>
          </ac:spMkLst>
        </pc:spChg>
        <pc:picChg chg="add">
          <ac:chgData name="Jonathan Wyatt" userId="c3e1212f-7374-4739-8e9f-f13855138211" providerId="ADAL" clId="{6AA21699-85CA-4E54-BF7B-AA428C66F9B6}" dt="2025-01-16T10:03:27.514" v="958" actId="26606"/>
          <ac:picMkLst>
            <pc:docMk/>
            <pc:sldMk cId="2556371837" sldId="264"/>
            <ac:picMk id="7" creationId="{E1AE797C-6B97-19C2-366E-5B35FF5165E8}"/>
          </ac:picMkLst>
        </pc:picChg>
      </pc:sldChg>
      <pc:sldChg chg="addSp delSp modSp new mod">
        <pc:chgData name="Jonathan Wyatt" userId="c3e1212f-7374-4739-8e9f-f13855138211" providerId="ADAL" clId="{6AA21699-85CA-4E54-BF7B-AA428C66F9B6}" dt="2025-01-16T10:56:20.475" v="1699" actId="313"/>
        <pc:sldMkLst>
          <pc:docMk/>
          <pc:sldMk cId="204632806" sldId="265"/>
        </pc:sldMkLst>
        <pc:spChg chg="mod">
          <ac:chgData name="Jonathan Wyatt" userId="c3e1212f-7374-4739-8e9f-f13855138211" providerId="ADAL" clId="{6AA21699-85CA-4E54-BF7B-AA428C66F9B6}" dt="2025-01-16T10:56:20.475" v="1699" actId="313"/>
          <ac:spMkLst>
            <pc:docMk/>
            <pc:sldMk cId="204632806" sldId="265"/>
            <ac:spMk id="2" creationId="{65A17067-D603-A732-5B36-BAF2196F92C9}"/>
          </ac:spMkLst>
        </pc:spChg>
        <pc:spChg chg="del mod">
          <ac:chgData name="Jonathan Wyatt" userId="c3e1212f-7374-4739-8e9f-f13855138211" providerId="ADAL" clId="{6AA21699-85CA-4E54-BF7B-AA428C66F9B6}" dt="2025-01-16T10:55:57.006" v="1675" actId="26606"/>
          <ac:spMkLst>
            <pc:docMk/>
            <pc:sldMk cId="204632806" sldId="265"/>
            <ac:spMk id="3" creationId="{727ECCC8-58E3-9354-D92C-C33BB73AF6A9}"/>
          </ac:spMkLst>
        </pc:spChg>
        <pc:graphicFrameChg chg="add mod">
          <ac:chgData name="Jonathan Wyatt" userId="c3e1212f-7374-4739-8e9f-f13855138211" providerId="ADAL" clId="{6AA21699-85CA-4E54-BF7B-AA428C66F9B6}" dt="2025-01-16T10:56:02.541" v="1676" actId="20577"/>
          <ac:graphicFrameMkLst>
            <pc:docMk/>
            <pc:sldMk cId="204632806" sldId="265"/>
            <ac:graphicFrameMk id="5" creationId="{8F2BFCDD-0C09-0921-9752-E32E79FB812A}"/>
          </ac:graphicFrameMkLst>
        </pc:graphicFrameChg>
      </pc:sldChg>
      <pc:sldChg chg="modSp new del mod">
        <pc:chgData name="Jonathan Wyatt" userId="c3e1212f-7374-4739-8e9f-f13855138211" providerId="ADAL" clId="{6AA21699-85CA-4E54-BF7B-AA428C66F9B6}" dt="2025-01-16T10:12:03.444" v="1166" actId="47"/>
        <pc:sldMkLst>
          <pc:docMk/>
          <pc:sldMk cId="3379524061" sldId="265"/>
        </pc:sldMkLst>
        <pc:spChg chg="mod">
          <ac:chgData name="Jonathan Wyatt" userId="c3e1212f-7374-4739-8e9f-f13855138211" providerId="ADAL" clId="{6AA21699-85CA-4E54-BF7B-AA428C66F9B6}" dt="2025-01-16T10:11:54.236" v="1165" actId="122"/>
          <ac:spMkLst>
            <pc:docMk/>
            <pc:sldMk cId="3379524061" sldId="265"/>
            <ac:spMk id="2" creationId="{FC0C4E0D-D0A9-CF5C-7087-09A75EE8ABB7}"/>
          </ac:spMkLst>
        </pc:spChg>
        <pc:spChg chg="mod">
          <ac:chgData name="Jonathan Wyatt" userId="c3e1212f-7374-4739-8e9f-f13855138211" providerId="ADAL" clId="{6AA21699-85CA-4E54-BF7B-AA428C66F9B6}" dt="2025-01-16T10:11:43.568" v="1149" actId="27636"/>
          <ac:spMkLst>
            <pc:docMk/>
            <pc:sldMk cId="3379524061" sldId="265"/>
            <ac:spMk id="3" creationId="{99B047BA-9531-A49A-106F-63FCC785B4BF}"/>
          </ac:spMkLst>
        </pc:spChg>
      </pc:sldChg>
      <pc:sldChg chg="addSp delSp modSp new mod setBg">
        <pc:chgData name="Jonathan Wyatt" userId="c3e1212f-7374-4739-8e9f-f13855138211" providerId="ADAL" clId="{6AA21699-85CA-4E54-BF7B-AA428C66F9B6}" dt="2025-01-16T11:47:50.198" v="3259" actId="26606"/>
        <pc:sldMkLst>
          <pc:docMk/>
          <pc:sldMk cId="808253447" sldId="266"/>
        </pc:sldMkLst>
        <pc:spChg chg="mod">
          <ac:chgData name="Jonathan Wyatt" userId="c3e1212f-7374-4739-8e9f-f13855138211" providerId="ADAL" clId="{6AA21699-85CA-4E54-BF7B-AA428C66F9B6}" dt="2025-01-16T11:47:50.198" v="3259" actId="26606"/>
          <ac:spMkLst>
            <pc:docMk/>
            <pc:sldMk cId="808253447" sldId="266"/>
            <ac:spMk id="2" creationId="{5AB1E7CB-476A-0EF5-0491-45AED18EA54A}"/>
          </ac:spMkLst>
        </pc:spChg>
        <pc:spChg chg="del mod">
          <ac:chgData name="Jonathan Wyatt" userId="c3e1212f-7374-4739-8e9f-f13855138211" providerId="ADAL" clId="{6AA21699-85CA-4E54-BF7B-AA428C66F9B6}" dt="2025-01-16T11:47:50.198" v="3259" actId="26606"/>
          <ac:spMkLst>
            <pc:docMk/>
            <pc:sldMk cId="808253447" sldId="266"/>
            <ac:spMk id="3" creationId="{193E9E75-16B6-22AF-5AC9-5ABE08B984CA}"/>
          </ac:spMkLst>
        </pc:spChg>
        <pc:spChg chg="add">
          <ac:chgData name="Jonathan Wyatt" userId="c3e1212f-7374-4739-8e9f-f13855138211" providerId="ADAL" clId="{6AA21699-85CA-4E54-BF7B-AA428C66F9B6}" dt="2025-01-16T11:47:50.198" v="3259" actId="26606"/>
          <ac:spMkLst>
            <pc:docMk/>
            <pc:sldMk cId="808253447" sldId="266"/>
            <ac:spMk id="9" creationId="{358B6E23-8493-4A0F-9409-1BB1B3567C13}"/>
          </ac:spMkLst>
        </pc:spChg>
        <pc:spChg chg="add">
          <ac:chgData name="Jonathan Wyatt" userId="c3e1212f-7374-4739-8e9f-f13855138211" providerId="ADAL" clId="{6AA21699-85CA-4E54-BF7B-AA428C66F9B6}" dt="2025-01-16T11:47:50.198" v="3259" actId="26606"/>
          <ac:spMkLst>
            <pc:docMk/>
            <pc:sldMk cId="808253447" sldId="266"/>
            <ac:spMk id="11" creationId="{C99238EC-3EDA-4FF6-9F43-081294A93FF3}"/>
          </ac:spMkLst>
        </pc:spChg>
        <pc:spChg chg="add">
          <ac:chgData name="Jonathan Wyatt" userId="c3e1212f-7374-4739-8e9f-f13855138211" providerId="ADAL" clId="{6AA21699-85CA-4E54-BF7B-AA428C66F9B6}" dt="2025-01-16T11:47:50.198" v="3259" actId="26606"/>
          <ac:spMkLst>
            <pc:docMk/>
            <pc:sldMk cId="808253447" sldId="266"/>
            <ac:spMk id="13" creationId="{F4993D4D-98B3-40A7-986E-15AB6E63139C}"/>
          </ac:spMkLst>
        </pc:spChg>
        <pc:graphicFrameChg chg="add">
          <ac:chgData name="Jonathan Wyatt" userId="c3e1212f-7374-4739-8e9f-f13855138211" providerId="ADAL" clId="{6AA21699-85CA-4E54-BF7B-AA428C66F9B6}" dt="2025-01-16T11:47:50.198" v="3259" actId="26606"/>
          <ac:graphicFrameMkLst>
            <pc:docMk/>
            <pc:sldMk cId="808253447" sldId="266"/>
            <ac:graphicFrameMk id="5" creationId="{3FF85400-545C-0221-4796-71F1D4B9FB20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2:12:48.505" v="5355" actId="26606"/>
        <pc:sldMkLst>
          <pc:docMk/>
          <pc:sldMk cId="2342369784" sldId="267"/>
        </pc:sldMkLst>
        <pc:spChg chg="mod">
          <ac:chgData name="Jonathan Wyatt" userId="c3e1212f-7374-4739-8e9f-f13855138211" providerId="ADAL" clId="{6AA21699-85CA-4E54-BF7B-AA428C66F9B6}" dt="2025-01-16T12:12:48.505" v="5355" actId="26606"/>
          <ac:spMkLst>
            <pc:docMk/>
            <pc:sldMk cId="2342369784" sldId="267"/>
            <ac:spMk id="2" creationId="{8465AEAB-C43C-982F-A059-C8AB2AC7C037}"/>
          </ac:spMkLst>
        </pc:spChg>
        <pc:spChg chg="del mod">
          <ac:chgData name="Jonathan Wyatt" userId="c3e1212f-7374-4739-8e9f-f13855138211" providerId="ADAL" clId="{6AA21699-85CA-4E54-BF7B-AA428C66F9B6}" dt="2025-01-16T12:12:48.505" v="5355" actId="26606"/>
          <ac:spMkLst>
            <pc:docMk/>
            <pc:sldMk cId="2342369784" sldId="267"/>
            <ac:spMk id="3" creationId="{719DD179-9AAB-0174-03C7-EA8F537DC33E}"/>
          </ac:spMkLst>
        </pc:spChg>
        <pc:spChg chg="add">
          <ac:chgData name="Jonathan Wyatt" userId="c3e1212f-7374-4739-8e9f-f13855138211" providerId="ADAL" clId="{6AA21699-85CA-4E54-BF7B-AA428C66F9B6}" dt="2025-01-16T12:12:48.505" v="5355" actId="26606"/>
          <ac:spMkLst>
            <pc:docMk/>
            <pc:sldMk cId="2342369784" sldId="267"/>
            <ac:spMk id="9" creationId="{84136905-015B-4510-B514-027CBA846BD6}"/>
          </ac:spMkLst>
        </pc:spChg>
        <pc:spChg chg="add">
          <ac:chgData name="Jonathan Wyatt" userId="c3e1212f-7374-4739-8e9f-f13855138211" providerId="ADAL" clId="{6AA21699-85CA-4E54-BF7B-AA428C66F9B6}" dt="2025-01-16T12:12:48.505" v="5355" actId="26606"/>
          <ac:spMkLst>
            <pc:docMk/>
            <pc:sldMk cId="2342369784" sldId="267"/>
            <ac:spMk id="11" creationId="{36CD0F97-2E5B-4E84-8544-EB24DED10446}"/>
          </ac:spMkLst>
        </pc:spChg>
        <pc:spChg chg="add">
          <ac:chgData name="Jonathan Wyatt" userId="c3e1212f-7374-4739-8e9f-f13855138211" providerId="ADAL" clId="{6AA21699-85CA-4E54-BF7B-AA428C66F9B6}" dt="2025-01-16T12:12:48.505" v="5355" actId="26606"/>
          <ac:spMkLst>
            <pc:docMk/>
            <pc:sldMk cId="2342369784" sldId="267"/>
            <ac:spMk id="13" creationId="{3B272257-593A-402F-88FA-F1DECD9E3FC4}"/>
          </ac:spMkLst>
        </pc:spChg>
        <pc:graphicFrameChg chg="add">
          <ac:chgData name="Jonathan Wyatt" userId="c3e1212f-7374-4739-8e9f-f13855138211" providerId="ADAL" clId="{6AA21699-85CA-4E54-BF7B-AA428C66F9B6}" dt="2025-01-16T12:12:48.505" v="5355" actId="26606"/>
          <ac:graphicFrameMkLst>
            <pc:docMk/>
            <pc:sldMk cId="2342369784" sldId="267"/>
            <ac:graphicFrameMk id="5" creationId="{5642FC7E-8628-5DBB-F8AB-743F5F539A81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2:02:12.064" v="4273" actId="26606"/>
        <pc:sldMkLst>
          <pc:docMk/>
          <pc:sldMk cId="2743296186" sldId="268"/>
        </pc:sldMkLst>
        <pc:spChg chg="mod">
          <ac:chgData name="Jonathan Wyatt" userId="c3e1212f-7374-4739-8e9f-f13855138211" providerId="ADAL" clId="{6AA21699-85CA-4E54-BF7B-AA428C66F9B6}" dt="2025-01-16T12:02:12.064" v="4273" actId="26606"/>
          <ac:spMkLst>
            <pc:docMk/>
            <pc:sldMk cId="2743296186" sldId="268"/>
            <ac:spMk id="2" creationId="{25AB7C37-0EFC-54BB-B4DD-290FA55AB5CE}"/>
          </ac:spMkLst>
        </pc:spChg>
        <pc:spChg chg="del">
          <ac:chgData name="Jonathan Wyatt" userId="c3e1212f-7374-4739-8e9f-f13855138211" providerId="ADAL" clId="{6AA21699-85CA-4E54-BF7B-AA428C66F9B6}" dt="2025-01-16T12:02:12.064" v="4273" actId="26606"/>
          <ac:spMkLst>
            <pc:docMk/>
            <pc:sldMk cId="2743296186" sldId="268"/>
            <ac:spMk id="3" creationId="{EB9B5174-A541-88DD-96D1-5F3EEA40443F}"/>
          </ac:spMkLst>
        </pc:spChg>
        <pc:spChg chg="add">
          <ac:chgData name="Jonathan Wyatt" userId="c3e1212f-7374-4739-8e9f-f13855138211" providerId="ADAL" clId="{6AA21699-85CA-4E54-BF7B-AA428C66F9B6}" dt="2025-01-16T12:02:12.064" v="4273" actId="26606"/>
          <ac:spMkLst>
            <pc:docMk/>
            <pc:sldMk cId="2743296186" sldId="268"/>
            <ac:spMk id="10" creationId="{49306479-8C4D-4E4A-A330-DFC80A8A01BE}"/>
          </ac:spMkLst>
        </pc:spChg>
        <pc:spChg chg="add">
          <ac:chgData name="Jonathan Wyatt" userId="c3e1212f-7374-4739-8e9f-f13855138211" providerId="ADAL" clId="{6AA21699-85CA-4E54-BF7B-AA428C66F9B6}" dt="2025-01-16T12:02:12.064" v="4273" actId="26606"/>
          <ac:spMkLst>
            <pc:docMk/>
            <pc:sldMk cId="2743296186" sldId="268"/>
            <ac:spMk id="12" creationId="{9B45BA4C-9B54-4496-821F-9E0985CA984D}"/>
          </ac:spMkLst>
        </pc:spChg>
        <pc:spChg chg="add">
          <ac:chgData name="Jonathan Wyatt" userId="c3e1212f-7374-4739-8e9f-f13855138211" providerId="ADAL" clId="{6AA21699-85CA-4E54-BF7B-AA428C66F9B6}" dt="2025-01-16T12:02:12.064" v="4273" actId="26606"/>
          <ac:spMkLst>
            <pc:docMk/>
            <pc:sldMk cId="2743296186" sldId="268"/>
            <ac:spMk id="14" creationId="{85E1BB9D-FAFF-4C3E-9E44-13F8FBABCD62}"/>
          </ac:spMkLst>
        </pc:spChg>
        <pc:spChg chg="add">
          <ac:chgData name="Jonathan Wyatt" userId="c3e1212f-7374-4739-8e9f-f13855138211" providerId="ADAL" clId="{6AA21699-85CA-4E54-BF7B-AA428C66F9B6}" dt="2025-01-16T12:02:12.064" v="4273" actId="26606"/>
          <ac:spMkLst>
            <pc:docMk/>
            <pc:sldMk cId="2743296186" sldId="268"/>
            <ac:spMk id="16" creationId="{47C897C6-901F-410E-B2AC-162ED94B010E}"/>
          </ac:spMkLst>
        </pc:spChg>
        <pc:picChg chg="add">
          <ac:chgData name="Jonathan Wyatt" userId="c3e1212f-7374-4739-8e9f-f13855138211" providerId="ADAL" clId="{6AA21699-85CA-4E54-BF7B-AA428C66F9B6}" dt="2025-01-16T12:02:12.064" v="4273" actId="26606"/>
          <ac:picMkLst>
            <pc:docMk/>
            <pc:sldMk cId="2743296186" sldId="268"/>
            <ac:picMk id="7" creationId="{80DE31A3-584C-6B69-C71D-41091983B373}"/>
          </ac:picMkLst>
        </pc:picChg>
      </pc:sldChg>
      <pc:sldChg chg="addSp delSp modSp new mod setBg">
        <pc:chgData name="Jonathan Wyatt" userId="c3e1212f-7374-4739-8e9f-f13855138211" providerId="ADAL" clId="{6AA21699-85CA-4E54-BF7B-AA428C66F9B6}" dt="2025-01-16T12:08:11.307" v="4829" actId="26606"/>
        <pc:sldMkLst>
          <pc:docMk/>
          <pc:sldMk cId="1410886286" sldId="269"/>
        </pc:sldMkLst>
        <pc:spChg chg="mod">
          <ac:chgData name="Jonathan Wyatt" userId="c3e1212f-7374-4739-8e9f-f13855138211" providerId="ADAL" clId="{6AA21699-85CA-4E54-BF7B-AA428C66F9B6}" dt="2025-01-16T12:08:11.307" v="4829" actId="26606"/>
          <ac:spMkLst>
            <pc:docMk/>
            <pc:sldMk cId="1410886286" sldId="269"/>
            <ac:spMk id="2" creationId="{1D073E37-D033-55D4-6674-E0AB51A6321A}"/>
          </ac:spMkLst>
        </pc:spChg>
        <pc:spChg chg="del mod">
          <ac:chgData name="Jonathan Wyatt" userId="c3e1212f-7374-4739-8e9f-f13855138211" providerId="ADAL" clId="{6AA21699-85CA-4E54-BF7B-AA428C66F9B6}" dt="2025-01-16T12:08:11.307" v="4829" actId="26606"/>
          <ac:spMkLst>
            <pc:docMk/>
            <pc:sldMk cId="1410886286" sldId="269"/>
            <ac:spMk id="3" creationId="{74DEC283-9A7A-03F3-B49E-AB02379A44ED}"/>
          </ac:spMkLst>
        </pc:spChg>
        <pc:spChg chg="add">
          <ac:chgData name="Jonathan Wyatt" userId="c3e1212f-7374-4739-8e9f-f13855138211" providerId="ADAL" clId="{6AA21699-85CA-4E54-BF7B-AA428C66F9B6}" dt="2025-01-16T12:08:11.307" v="4829" actId="26606"/>
          <ac:spMkLst>
            <pc:docMk/>
            <pc:sldMk cId="1410886286" sldId="269"/>
            <ac:spMk id="9" creationId="{84136905-015B-4510-B514-027CBA846BD6}"/>
          </ac:spMkLst>
        </pc:spChg>
        <pc:spChg chg="add">
          <ac:chgData name="Jonathan Wyatt" userId="c3e1212f-7374-4739-8e9f-f13855138211" providerId="ADAL" clId="{6AA21699-85CA-4E54-BF7B-AA428C66F9B6}" dt="2025-01-16T12:08:11.307" v="4829" actId="26606"/>
          <ac:spMkLst>
            <pc:docMk/>
            <pc:sldMk cId="1410886286" sldId="269"/>
            <ac:spMk id="11" creationId="{36CD0F97-2E5B-4E84-8544-EB24DED10446}"/>
          </ac:spMkLst>
        </pc:spChg>
        <pc:spChg chg="add">
          <ac:chgData name="Jonathan Wyatt" userId="c3e1212f-7374-4739-8e9f-f13855138211" providerId="ADAL" clId="{6AA21699-85CA-4E54-BF7B-AA428C66F9B6}" dt="2025-01-16T12:08:11.307" v="4829" actId="26606"/>
          <ac:spMkLst>
            <pc:docMk/>
            <pc:sldMk cId="1410886286" sldId="269"/>
            <ac:spMk id="13" creationId="{3B272257-593A-402F-88FA-F1DECD9E3FC4}"/>
          </ac:spMkLst>
        </pc:spChg>
        <pc:graphicFrameChg chg="add">
          <ac:chgData name="Jonathan Wyatt" userId="c3e1212f-7374-4739-8e9f-f13855138211" providerId="ADAL" clId="{6AA21699-85CA-4E54-BF7B-AA428C66F9B6}" dt="2025-01-16T12:08:11.307" v="4829" actId="26606"/>
          <ac:graphicFrameMkLst>
            <pc:docMk/>
            <pc:sldMk cId="1410886286" sldId="269"/>
            <ac:graphicFrameMk id="5" creationId="{FF7D7005-1D4C-B279-DB72-3D1127AE3038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1:14:00.512" v="2113" actId="26606"/>
        <pc:sldMkLst>
          <pc:docMk/>
          <pc:sldMk cId="1930538552" sldId="270"/>
        </pc:sldMkLst>
        <pc:spChg chg="mod">
          <ac:chgData name="Jonathan Wyatt" userId="c3e1212f-7374-4739-8e9f-f13855138211" providerId="ADAL" clId="{6AA21699-85CA-4E54-BF7B-AA428C66F9B6}" dt="2025-01-16T11:14:00.512" v="2113" actId="26606"/>
          <ac:spMkLst>
            <pc:docMk/>
            <pc:sldMk cId="1930538552" sldId="270"/>
            <ac:spMk id="2" creationId="{5278BDF1-AD79-CB7F-28DA-661C8721015C}"/>
          </ac:spMkLst>
        </pc:spChg>
        <pc:spChg chg="del mod">
          <ac:chgData name="Jonathan Wyatt" userId="c3e1212f-7374-4739-8e9f-f13855138211" providerId="ADAL" clId="{6AA21699-85CA-4E54-BF7B-AA428C66F9B6}" dt="2025-01-16T11:14:00.512" v="2113" actId="26606"/>
          <ac:spMkLst>
            <pc:docMk/>
            <pc:sldMk cId="1930538552" sldId="270"/>
            <ac:spMk id="3" creationId="{B920A860-2B78-D7FE-B09C-EF276878ED89}"/>
          </ac:spMkLst>
        </pc:spChg>
        <pc:spChg chg="add">
          <ac:chgData name="Jonathan Wyatt" userId="c3e1212f-7374-4739-8e9f-f13855138211" providerId="ADAL" clId="{6AA21699-85CA-4E54-BF7B-AA428C66F9B6}" dt="2025-01-16T11:14:00.512" v="2113" actId="26606"/>
          <ac:spMkLst>
            <pc:docMk/>
            <pc:sldMk cId="1930538552" sldId="270"/>
            <ac:spMk id="9" creationId="{358B6E23-8493-4A0F-9409-1BB1B3567C13}"/>
          </ac:spMkLst>
        </pc:spChg>
        <pc:spChg chg="add">
          <ac:chgData name="Jonathan Wyatt" userId="c3e1212f-7374-4739-8e9f-f13855138211" providerId="ADAL" clId="{6AA21699-85CA-4E54-BF7B-AA428C66F9B6}" dt="2025-01-16T11:14:00.512" v="2113" actId="26606"/>
          <ac:spMkLst>
            <pc:docMk/>
            <pc:sldMk cId="1930538552" sldId="270"/>
            <ac:spMk id="11" creationId="{C99238EC-3EDA-4FF6-9F43-081294A93FF3}"/>
          </ac:spMkLst>
        </pc:spChg>
        <pc:spChg chg="add">
          <ac:chgData name="Jonathan Wyatt" userId="c3e1212f-7374-4739-8e9f-f13855138211" providerId="ADAL" clId="{6AA21699-85CA-4E54-BF7B-AA428C66F9B6}" dt="2025-01-16T11:14:00.512" v="2113" actId="26606"/>
          <ac:spMkLst>
            <pc:docMk/>
            <pc:sldMk cId="1930538552" sldId="270"/>
            <ac:spMk id="13" creationId="{F4993D4D-98B3-40A7-986E-15AB6E63139C}"/>
          </ac:spMkLst>
        </pc:spChg>
        <pc:graphicFrameChg chg="add">
          <ac:chgData name="Jonathan Wyatt" userId="c3e1212f-7374-4739-8e9f-f13855138211" providerId="ADAL" clId="{6AA21699-85CA-4E54-BF7B-AA428C66F9B6}" dt="2025-01-16T11:14:00.512" v="2113" actId="26606"/>
          <ac:graphicFrameMkLst>
            <pc:docMk/>
            <pc:sldMk cId="1930538552" sldId="270"/>
            <ac:graphicFrameMk id="5" creationId="{2D53140B-F009-9A63-88F6-DF0F4A549D63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1:06:21.142" v="1909" actId="122"/>
        <pc:sldMkLst>
          <pc:docMk/>
          <pc:sldMk cId="3642465686" sldId="271"/>
        </pc:sldMkLst>
        <pc:spChg chg="del">
          <ac:chgData name="Jonathan Wyatt" userId="c3e1212f-7374-4739-8e9f-f13855138211" providerId="ADAL" clId="{6AA21699-85CA-4E54-BF7B-AA428C66F9B6}" dt="2025-01-16T11:05:19.971" v="1872" actId="26606"/>
          <ac:spMkLst>
            <pc:docMk/>
            <pc:sldMk cId="3642465686" sldId="271"/>
            <ac:spMk id="2" creationId="{48E1A640-186E-3815-98A7-6E712BE54A90}"/>
          </ac:spMkLst>
        </pc:spChg>
        <pc:spChg chg="del">
          <ac:chgData name="Jonathan Wyatt" userId="c3e1212f-7374-4739-8e9f-f13855138211" providerId="ADAL" clId="{6AA21699-85CA-4E54-BF7B-AA428C66F9B6}" dt="2025-01-16T11:05:19.971" v="1872" actId="26606"/>
          <ac:spMkLst>
            <pc:docMk/>
            <pc:sldMk cId="3642465686" sldId="271"/>
            <ac:spMk id="3" creationId="{23234E57-5212-662F-AE4D-4FEF76730446}"/>
          </ac:spMkLst>
        </pc:spChg>
        <pc:spChg chg="add mod">
          <ac:chgData name="Jonathan Wyatt" userId="c3e1212f-7374-4739-8e9f-f13855138211" providerId="ADAL" clId="{6AA21699-85CA-4E54-BF7B-AA428C66F9B6}" dt="2025-01-16T11:06:21.142" v="1909" actId="122"/>
          <ac:spMkLst>
            <pc:docMk/>
            <pc:sldMk cId="3642465686" sldId="271"/>
            <ac:spMk id="6" creationId="{E405B0AC-AB89-2CF5-40B0-5511DB75DA98}"/>
          </ac:spMkLst>
        </pc:spChg>
        <pc:spChg chg="add">
          <ac:chgData name="Jonathan Wyatt" userId="c3e1212f-7374-4739-8e9f-f13855138211" providerId="ADAL" clId="{6AA21699-85CA-4E54-BF7B-AA428C66F9B6}" dt="2025-01-16T11:05:19.971" v="1872" actId="26606"/>
          <ac:spMkLst>
            <pc:docMk/>
            <pc:sldMk cId="3642465686" sldId="271"/>
            <ac:spMk id="10" creationId="{49306479-8C4D-4E4A-A330-DFC80A8A01BE}"/>
          </ac:spMkLst>
        </pc:spChg>
        <pc:spChg chg="add">
          <ac:chgData name="Jonathan Wyatt" userId="c3e1212f-7374-4739-8e9f-f13855138211" providerId="ADAL" clId="{6AA21699-85CA-4E54-BF7B-AA428C66F9B6}" dt="2025-01-16T11:05:19.971" v="1872" actId="26606"/>
          <ac:spMkLst>
            <pc:docMk/>
            <pc:sldMk cId="3642465686" sldId="271"/>
            <ac:spMk id="12" creationId="{BC4A0336-662C-41C3-8DC8-3104A1694777}"/>
          </ac:spMkLst>
        </pc:spChg>
        <pc:picChg chg="add mod">
          <ac:chgData name="Jonathan Wyatt" userId="c3e1212f-7374-4739-8e9f-f13855138211" providerId="ADAL" clId="{6AA21699-85CA-4E54-BF7B-AA428C66F9B6}" dt="2025-01-16T11:05:47.486" v="1881" actId="1076"/>
          <ac:picMkLst>
            <pc:docMk/>
            <pc:sldMk cId="3642465686" sldId="271"/>
            <ac:picMk id="5" creationId="{A5F62DDF-A79E-820B-6277-6371EBBA4C2F}"/>
          </ac:picMkLst>
        </pc:picChg>
      </pc:sldChg>
      <pc:sldChg chg="addSp delSp modSp new mod setBg">
        <pc:chgData name="Jonathan Wyatt" userId="c3e1212f-7374-4739-8e9f-f13855138211" providerId="ADAL" clId="{6AA21699-85CA-4E54-BF7B-AA428C66F9B6}" dt="2025-01-16T11:36:49.212" v="2357" actId="26606"/>
        <pc:sldMkLst>
          <pc:docMk/>
          <pc:sldMk cId="2272183359" sldId="272"/>
        </pc:sldMkLst>
        <pc:spChg chg="mod">
          <ac:chgData name="Jonathan Wyatt" userId="c3e1212f-7374-4739-8e9f-f13855138211" providerId="ADAL" clId="{6AA21699-85CA-4E54-BF7B-AA428C66F9B6}" dt="2025-01-16T11:36:49.212" v="2357" actId="26606"/>
          <ac:spMkLst>
            <pc:docMk/>
            <pc:sldMk cId="2272183359" sldId="272"/>
            <ac:spMk id="2" creationId="{CBF1D27B-CA54-9A6D-F238-CF01422D2402}"/>
          </ac:spMkLst>
        </pc:spChg>
        <pc:spChg chg="del mod">
          <ac:chgData name="Jonathan Wyatt" userId="c3e1212f-7374-4739-8e9f-f13855138211" providerId="ADAL" clId="{6AA21699-85CA-4E54-BF7B-AA428C66F9B6}" dt="2025-01-16T11:36:49.212" v="2357" actId="26606"/>
          <ac:spMkLst>
            <pc:docMk/>
            <pc:sldMk cId="2272183359" sldId="272"/>
            <ac:spMk id="3" creationId="{B303FA35-DFF9-036E-2D96-B008ABD5AF5E}"/>
          </ac:spMkLst>
        </pc:spChg>
        <pc:spChg chg="add">
          <ac:chgData name="Jonathan Wyatt" userId="c3e1212f-7374-4739-8e9f-f13855138211" providerId="ADAL" clId="{6AA21699-85CA-4E54-BF7B-AA428C66F9B6}" dt="2025-01-16T11:36:49.212" v="2357" actId="26606"/>
          <ac:spMkLst>
            <pc:docMk/>
            <pc:sldMk cId="2272183359" sldId="272"/>
            <ac:spMk id="9" creationId="{358B6E23-8493-4A0F-9409-1BB1B3567C13}"/>
          </ac:spMkLst>
        </pc:spChg>
        <pc:spChg chg="add">
          <ac:chgData name="Jonathan Wyatt" userId="c3e1212f-7374-4739-8e9f-f13855138211" providerId="ADAL" clId="{6AA21699-85CA-4E54-BF7B-AA428C66F9B6}" dt="2025-01-16T11:36:49.212" v="2357" actId="26606"/>
          <ac:spMkLst>
            <pc:docMk/>
            <pc:sldMk cId="2272183359" sldId="272"/>
            <ac:spMk id="11" creationId="{C99238EC-3EDA-4FF6-9F43-081294A93FF3}"/>
          </ac:spMkLst>
        </pc:spChg>
        <pc:spChg chg="add">
          <ac:chgData name="Jonathan Wyatt" userId="c3e1212f-7374-4739-8e9f-f13855138211" providerId="ADAL" clId="{6AA21699-85CA-4E54-BF7B-AA428C66F9B6}" dt="2025-01-16T11:36:49.212" v="2357" actId="26606"/>
          <ac:spMkLst>
            <pc:docMk/>
            <pc:sldMk cId="2272183359" sldId="272"/>
            <ac:spMk id="13" creationId="{F4993D4D-98B3-40A7-986E-15AB6E63139C}"/>
          </ac:spMkLst>
        </pc:spChg>
        <pc:graphicFrameChg chg="add">
          <ac:chgData name="Jonathan Wyatt" userId="c3e1212f-7374-4739-8e9f-f13855138211" providerId="ADAL" clId="{6AA21699-85CA-4E54-BF7B-AA428C66F9B6}" dt="2025-01-16T11:36:49.212" v="2357" actId="26606"/>
          <ac:graphicFrameMkLst>
            <pc:docMk/>
            <pc:sldMk cId="2272183359" sldId="272"/>
            <ac:graphicFrameMk id="5" creationId="{BAEF62A0-C71A-3866-44D1-CF927A63AB1D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1:42:34.483" v="2918" actId="20577"/>
        <pc:sldMkLst>
          <pc:docMk/>
          <pc:sldMk cId="1370605412" sldId="273"/>
        </pc:sldMkLst>
        <pc:spChg chg="mod">
          <ac:chgData name="Jonathan Wyatt" userId="c3e1212f-7374-4739-8e9f-f13855138211" providerId="ADAL" clId="{6AA21699-85CA-4E54-BF7B-AA428C66F9B6}" dt="2025-01-16T11:42:34.483" v="2918" actId="20577"/>
          <ac:spMkLst>
            <pc:docMk/>
            <pc:sldMk cId="1370605412" sldId="273"/>
            <ac:spMk id="2" creationId="{73B17388-8A57-B9A0-46EC-C87FF75A2314}"/>
          </ac:spMkLst>
        </pc:spChg>
        <pc:spChg chg="add del mod">
          <ac:chgData name="Jonathan Wyatt" userId="c3e1212f-7374-4739-8e9f-f13855138211" providerId="ADAL" clId="{6AA21699-85CA-4E54-BF7B-AA428C66F9B6}" dt="2025-01-16T11:42:20.815" v="2914" actId="26606"/>
          <ac:spMkLst>
            <pc:docMk/>
            <pc:sldMk cId="1370605412" sldId="273"/>
            <ac:spMk id="3" creationId="{D057196A-54C5-411C-A341-ABFE88263971}"/>
          </ac:spMkLst>
        </pc:spChg>
        <pc:spChg chg="add del">
          <ac:chgData name="Jonathan Wyatt" userId="c3e1212f-7374-4739-8e9f-f13855138211" providerId="ADAL" clId="{6AA21699-85CA-4E54-BF7B-AA428C66F9B6}" dt="2025-01-16T11:42:20.784" v="2913" actId="26606"/>
          <ac:spMkLst>
            <pc:docMk/>
            <pc:sldMk cId="1370605412" sldId="273"/>
            <ac:spMk id="9" creationId="{358B6E23-8493-4A0F-9409-1BB1B3567C13}"/>
          </ac:spMkLst>
        </pc:spChg>
        <pc:spChg chg="add del">
          <ac:chgData name="Jonathan Wyatt" userId="c3e1212f-7374-4739-8e9f-f13855138211" providerId="ADAL" clId="{6AA21699-85CA-4E54-BF7B-AA428C66F9B6}" dt="2025-01-16T11:42:20.784" v="2913" actId="26606"/>
          <ac:spMkLst>
            <pc:docMk/>
            <pc:sldMk cId="1370605412" sldId="273"/>
            <ac:spMk id="11" creationId="{C99238EC-3EDA-4FF6-9F43-081294A93FF3}"/>
          </ac:spMkLst>
        </pc:spChg>
        <pc:spChg chg="add del">
          <ac:chgData name="Jonathan Wyatt" userId="c3e1212f-7374-4739-8e9f-f13855138211" providerId="ADAL" clId="{6AA21699-85CA-4E54-BF7B-AA428C66F9B6}" dt="2025-01-16T11:42:20.784" v="2913" actId="26606"/>
          <ac:spMkLst>
            <pc:docMk/>
            <pc:sldMk cId="1370605412" sldId="273"/>
            <ac:spMk id="13" creationId="{F4993D4D-98B3-40A7-986E-15AB6E63139C}"/>
          </ac:spMkLst>
        </pc:spChg>
        <pc:spChg chg="add">
          <ac:chgData name="Jonathan Wyatt" userId="c3e1212f-7374-4739-8e9f-f13855138211" providerId="ADAL" clId="{6AA21699-85CA-4E54-BF7B-AA428C66F9B6}" dt="2025-01-16T11:42:20.815" v="2914" actId="26606"/>
          <ac:spMkLst>
            <pc:docMk/>
            <pc:sldMk cId="1370605412" sldId="273"/>
            <ac:spMk id="15" creationId="{84136905-015B-4510-B514-027CBA846BD6}"/>
          </ac:spMkLst>
        </pc:spChg>
        <pc:spChg chg="add">
          <ac:chgData name="Jonathan Wyatt" userId="c3e1212f-7374-4739-8e9f-f13855138211" providerId="ADAL" clId="{6AA21699-85CA-4E54-BF7B-AA428C66F9B6}" dt="2025-01-16T11:42:20.815" v="2914" actId="26606"/>
          <ac:spMkLst>
            <pc:docMk/>
            <pc:sldMk cId="1370605412" sldId="273"/>
            <ac:spMk id="16" creationId="{36CD0F97-2E5B-4E84-8544-EB24DED10446}"/>
          </ac:spMkLst>
        </pc:spChg>
        <pc:spChg chg="add">
          <ac:chgData name="Jonathan Wyatt" userId="c3e1212f-7374-4739-8e9f-f13855138211" providerId="ADAL" clId="{6AA21699-85CA-4E54-BF7B-AA428C66F9B6}" dt="2025-01-16T11:42:20.815" v="2914" actId="26606"/>
          <ac:spMkLst>
            <pc:docMk/>
            <pc:sldMk cId="1370605412" sldId="273"/>
            <ac:spMk id="17" creationId="{3B272257-593A-402F-88FA-F1DECD9E3FC4}"/>
          </ac:spMkLst>
        </pc:spChg>
        <pc:graphicFrameChg chg="add del">
          <ac:chgData name="Jonathan Wyatt" userId="c3e1212f-7374-4739-8e9f-f13855138211" providerId="ADAL" clId="{6AA21699-85CA-4E54-BF7B-AA428C66F9B6}" dt="2025-01-16T11:42:20.784" v="2913" actId="26606"/>
          <ac:graphicFrameMkLst>
            <pc:docMk/>
            <pc:sldMk cId="1370605412" sldId="273"/>
            <ac:graphicFrameMk id="5" creationId="{07979EE9-6C6C-7411-376A-CE22FDAC0627}"/>
          </ac:graphicFrameMkLst>
        </pc:graphicFrameChg>
        <pc:graphicFrameChg chg="add mod">
          <ac:chgData name="Jonathan Wyatt" userId="c3e1212f-7374-4739-8e9f-f13855138211" providerId="ADAL" clId="{6AA21699-85CA-4E54-BF7B-AA428C66F9B6}" dt="2025-01-16T11:42:30.694" v="2916" actId="14100"/>
          <ac:graphicFrameMkLst>
            <pc:docMk/>
            <pc:sldMk cId="1370605412" sldId="273"/>
            <ac:graphicFrameMk id="18" creationId="{D9EAEC8C-1ABE-AB7A-490B-557EDAC192C4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1:53:26.570" v="3482" actId="26606"/>
        <pc:sldMkLst>
          <pc:docMk/>
          <pc:sldMk cId="1274392993" sldId="274"/>
        </pc:sldMkLst>
        <pc:spChg chg="mod">
          <ac:chgData name="Jonathan Wyatt" userId="c3e1212f-7374-4739-8e9f-f13855138211" providerId="ADAL" clId="{6AA21699-85CA-4E54-BF7B-AA428C66F9B6}" dt="2025-01-16T11:53:26.570" v="3482" actId="26606"/>
          <ac:spMkLst>
            <pc:docMk/>
            <pc:sldMk cId="1274392993" sldId="274"/>
            <ac:spMk id="2" creationId="{4FCB00D0-303B-CB00-CB97-0D460EDEE5A1}"/>
          </ac:spMkLst>
        </pc:spChg>
        <pc:spChg chg="del mod">
          <ac:chgData name="Jonathan Wyatt" userId="c3e1212f-7374-4739-8e9f-f13855138211" providerId="ADAL" clId="{6AA21699-85CA-4E54-BF7B-AA428C66F9B6}" dt="2025-01-16T11:53:26.570" v="3482" actId="26606"/>
          <ac:spMkLst>
            <pc:docMk/>
            <pc:sldMk cId="1274392993" sldId="274"/>
            <ac:spMk id="3" creationId="{85CDB75D-7EB8-EC14-01ED-5F824ACC569C}"/>
          </ac:spMkLst>
        </pc:spChg>
        <pc:spChg chg="add">
          <ac:chgData name="Jonathan Wyatt" userId="c3e1212f-7374-4739-8e9f-f13855138211" providerId="ADAL" clId="{6AA21699-85CA-4E54-BF7B-AA428C66F9B6}" dt="2025-01-16T11:53:26.570" v="3482" actId="26606"/>
          <ac:spMkLst>
            <pc:docMk/>
            <pc:sldMk cId="1274392993" sldId="274"/>
            <ac:spMk id="9" creationId="{84136905-015B-4510-B514-027CBA846BD6}"/>
          </ac:spMkLst>
        </pc:spChg>
        <pc:graphicFrameChg chg="add">
          <ac:chgData name="Jonathan Wyatt" userId="c3e1212f-7374-4739-8e9f-f13855138211" providerId="ADAL" clId="{6AA21699-85CA-4E54-BF7B-AA428C66F9B6}" dt="2025-01-16T11:53:26.570" v="3482" actId="26606"/>
          <ac:graphicFrameMkLst>
            <pc:docMk/>
            <pc:sldMk cId="1274392993" sldId="274"/>
            <ac:graphicFrameMk id="5" creationId="{5948B012-E26C-7C04-0DA9-4077ADA3E502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1:55:11.217" v="3677" actId="26606"/>
        <pc:sldMkLst>
          <pc:docMk/>
          <pc:sldMk cId="3618386037" sldId="275"/>
        </pc:sldMkLst>
        <pc:spChg chg="mod">
          <ac:chgData name="Jonathan Wyatt" userId="c3e1212f-7374-4739-8e9f-f13855138211" providerId="ADAL" clId="{6AA21699-85CA-4E54-BF7B-AA428C66F9B6}" dt="2025-01-16T11:55:11.217" v="3677" actId="26606"/>
          <ac:spMkLst>
            <pc:docMk/>
            <pc:sldMk cId="3618386037" sldId="275"/>
            <ac:spMk id="2" creationId="{18F201ED-E476-BCC6-0A33-51F7D116B341}"/>
          </ac:spMkLst>
        </pc:spChg>
        <pc:spChg chg="del mod">
          <ac:chgData name="Jonathan Wyatt" userId="c3e1212f-7374-4739-8e9f-f13855138211" providerId="ADAL" clId="{6AA21699-85CA-4E54-BF7B-AA428C66F9B6}" dt="2025-01-16T11:55:11.217" v="3677" actId="26606"/>
          <ac:spMkLst>
            <pc:docMk/>
            <pc:sldMk cId="3618386037" sldId="275"/>
            <ac:spMk id="3" creationId="{9A373315-2C8C-9044-72E7-AD99E6979D05}"/>
          </ac:spMkLst>
        </pc:spChg>
        <pc:spChg chg="add">
          <ac:chgData name="Jonathan Wyatt" userId="c3e1212f-7374-4739-8e9f-f13855138211" providerId="ADAL" clId="{6AA21699-85CA-4E54-BF7B-AA428C66F9B6}" dt="2025-01-16T11:55:11.217" v="3677" actId="26606"/>
          <ac:spMkLst>
            <pc:docMk/>
            <pc:sldMk cId="3618386037" sldId="275"/>
            <ac:spMk id="9" creationId="{358B6E23-8493-4A0F-9409-1BB1B3567C13}"/>
          </ac:spMkLst>
        </pc:spChg>
        <pc:spChg chg="add">
          <ac:chgData name="Jonathan Wyatt" userId="c3e1212f-7374-4739-8e9f-f13855138211" providerId="ADAL" clId="{6AA21699-85CA-4E54-BF7B-AA428C66F9B6}" dt="2025-01-16T11:55:11.217" v="3677" actId="26606"/>
          <ac:spMkLst>
            <pc:docMk/>
            <pc:sldMk cId="3618386037" sldId="275"/>
            <ac:spMk id="11" creationId="{C99238EC-3EDA-4FF6-9F43-081294A93FF3}"/>
          </ac:spMkLst>
        </pc:spChg>
        <pc:spChg chg="add">
          <ac:chgData name="Jonathan Wyatt" userId="c3e1212f-7374-4739-8e9f-f13855138211" providerId="ADAL" clId="{6AA21699-85CA-4E54-BF7B-AA428C66F9B6}" dt="2025-01-16T11:55:11.217" v="3677" actId="26606"/>
          <ac:spMkLst>
            <pc:docMk/>
            <pc:sldMk cId="3618386037" sldId="275"/>
            <ac:spMk id="13" creationId="{F4993D4D-98B3-40A7-986E-15AB6E63139C}"/>
          </ac:spMkLst>
        </pc:spChg>
        <pc:graphicFrameChg chg="add">
          <ac:chgData name="Jonathan Wyatt" userId="c3e1212f-7374-4739-8e9f-f13855138211" providerId="ADAL" clId="{6AA21699-85CA-4E54-BF7B-AA428C66F9B6}" dt="2025-01-16T11:55:11.217" v="3677" actId="26606"/>
          <ac:graphicFrameMkLst>
            <pc:docMk/>
            <pc:sldMk cId="3618386037" sldId="275"/>
            <ac:graphicFrameMk id="5" creationId="{03A8842F-2C67-84D9-9294-7980BA77A1E9}"/>
          </ac:graphicFrameMkLst>
        </pc:graphicFrameChg>
      </pc:sldChg>
      <pc:sldChg chg="addSp delSp modSp new mod ord setBg">
        <pc:chgData name="Jonathan Wyatt" userId="c3e1212f-7374-4739-8e9f-f13855138211" providerId="ADAL" clId="{6AA21699-85CA-4E54-BF7B-AA428C66F9B6}" dt="2025-01-16T11:58:19.709" v="4024"/>
        <pc:sldMkLst>
          <pc:docMk/>
          <pc:sldMk cId="1738064199" sldId="276"/>
        </pc:sldMkLst>
        <pc:spChg chg="mod">
          <ac:chgData name="Jonathan Wyatt" userId="c3e1212f-7374-4739-8e9f-f13855138211" providerId="ADAL" clId="{6AA21699-85CA-4E54-BF7B-AA428C66F9B6}" dt="2025-01-16T11:58:14.417" v="4022" actId="26606"/>
          <ac:spMkLst>
            <pc:docMk/>
            <pc:sldMk cId="1738064199" sldId="276"/>
            <ac:spMk id="2" creationId="{5402DECB-E0C0-42D5-F111-A497EB076248}"/>
          </ac:spMkLst>
        </pc:spChg>
        <pc:spChg chg="del mod">
          <ac:chgData name="Jonathan Wyatt" userId="c3e1212f-7374-4739-8e9f-f13855138211" providerId="ADAL" clId="{6AA21699-85CA-4E54-BF7B-AA428C66F9B6}" dt="2025-01-16T11:58:14.417" v="4022" actId="26606"/>
          <ac:spMkLst>
            <pc:docMk/>
            <pc:sldMk cId="1738064199" sldId="276"/>
            <ac:spMk id="3" creationId="{40CA70DC-2B2D-432C-917E-8E3FEC1722E2}"/>
          </ac:spMkLst>
        </pc:spChg>
        <pc:spChg chg="add">
          <ac:chgData name="Jonathan Wyatt" userId="c3e1212f-7374-4739-8e9f-f13855138211" providerId="ADAL" clId="{6AA21699-85CA-4E54-BF7B-AA428C66F9B6}" dt="2025-01-16T11:58:14.417" v="4022" actId="26606"/>
          <ac:spMkLst>
            <pc:docMk/>
            <pc:sldMk cId="1738064199" sldId="276"/>
            <ac:spMk id="9" creationId="{84136905-015B-4510-B514-027CBA846BD6}"/>
          </ac:spMkLst>
        </pc:spChg>
        <pc:graphicFrameChg chg="add">
          <ac:chgData name="Jonathan Wyatt" userId="c3e1212f-7374-4739-8e9f-f13855138211" providerId="ADAL" clId="{6AA21699-85CA-4E54-BF7B-AA428C66F9B6}" dt="2025-01-16T11:58:14.417" v="4022" actId="26606"/>
          <ac:graphicFrameMkLst>
            <pc:docMk/>
            <pc:sldMk cId="1738064199" sldId="276"/>
            <ac:graphicFrameMk id="5" creationId="{43C37196-7440-EBC1-4307-8CBF2E4107C3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1:59:16.288" v="4151" actId="26606"/>
        <pc:sldMkLst>
          <pc:docMk/>
          <pc:sldMk cId="712715572" sldId="277"/>
        </pc:sldMkLst>
        <pc:spChg chg="mod">
          <ac:chgData name="Jonathan Wyatt" userId="c3e1212f-7374-4739-8e9f-f13855138211" providerId="ADAL" clId="{6AA21699-85CA-4E54-BF7B-AA428C66F9B6}" dt="2025-01-16T11:59:16.288" v="4151" actId="26606"/>
          <ac:spMkLst>
            <pc:docMk/>
            <pc:sldMk cId="712715572" sldId="277"/>
            <ac:spMk id="2" creationId="{115093D2-7627-5631-5AF8-E212BFA8C59A}"/>
          </ac:spMkLst>
        </pc:spChg>
        <pc:spChg chg="del mod">
          <ac:chgData name="Jonathan Wyatt" userId="c3e1212f-7374-4739-8e9f-f13855138211" providerId="ADAL" clId="{6AA21699-85CA-4E54-BF7B-AA428C66F9B6}" dt="2025-01-16T11:59:16.288" v="4151" actId="26606"/>
          <ac:spMkLst>
            <pc:docMk/>
            <pc:sldMk cId="712715572" sldId="277"/>
            <ac:spMk id="3" creationId="{8E7FE43F-E251-3901-BC14-94ED8FDDC953}"/>
          </ac:spMkLst>
        </pc:spChg>
        <pc:spChg chg="add">
          <ac:chgData name="Jonathan Wyatt" userId="c3e1212f-7374-4739-8e9f-f13855138211" providerId="ADAL" clId="{6AA21699-85CA-4E54-BF7B-AA428C66F9B6}" dt="2025-01-16T11:59:16.288" v="4151" actId="26606"/>
          <ac:spMkLst>
            <pc:docMk/>
            <pc:sldMk cId="712715572" sldId="277"/>
            <ac:spMk id="9" creationId="{84136905-015B-4510-B514-027CBA846BD6}"/>
          </ac:spMkLst>
        </pc:spChg>
        <pc:spChg chg="add">
          <ac:chgData name="Jonathan Wyatt" userId="c3e1212f-7374-4739-8e9f-f13855138211" providerId="ADAL" clId="{6AA21699-85CA-4E54-BF7B-AA428C66F9B6}" dt="2025-01-16T11:59:16.288" v="4151" actId="26606"/>
          <ac:spMkLst>
            <pc:docMk/>
            <pc:sldMk cId="712715572" sldId="277"/>
            <ac:spMk id="11" creationId="{36CD0F97-2E5B-4E84-8544-EB24DED10446}"/>
          </ac:spMkLst>
        </pc:spChg>
        <pc:spChg chg="add">
          <ac:chgData name="Jonathan Wyatt" userId="c3e1212f-7374-4739-8e9f-f13855138211" providerId="ADAL" clId="{6AA21699-85CA-4E54-BF7B-AA428C66F9B6}" dt="2025-01-16T11:59:16.288" v="4151" actId="26606"/>
          <ac:spMkLst>
            <pc:docMk/>
            <pc:sldMk cId="712715572" sldId="277"/>
            <ac:spMk id="13" creationId="{3B272257-593A-402F-88FA-F1DECD9E3FC4}"/>
          </ac:spMkLst>
        </pc:spChg>
        <pc:graphicFrameChg chg="add">
          <ac:chgData name="Jonathan Wyatt" userId="c3e1212f-7374-4739-8e9f-f13855138211" providerId="ADAL" clId="{6AA21699-85CA-4E54-BF7B-AA428C66F9B6}" dt="2025-01-16T11:59:16.288" v="4151" actId="26606"/>
          <ac:graphicFrameMkLst>
            <pc:docMk/>
            <pc:sldMk cId="712715572" sldId="277"/>
            <ac:graphicFrameMk id="5" creationId="{D9A30CA4-79D8-9292-4A82-CC1B3737310D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2:00:27.974" v="4272" actId="26606"/>
        <pc:sldMkLst>
          <pc:docMk/>
          <pc:sldMk cId="1878395879" sldId="278"/>
        </pc:sldMkLst>
        <pc:spChg chg="mod">
          <ac:chgData name="Jonathan Wyatt" userId="c3e1212f-7374-4739-8e9f-f13855138211" providerId="ADAL" clId="{6AA21699-85CA-4E54-BF7B-AA428C66F9B6}" dt="2025-01-16T12:00:27.974" v="4272" actId="26606"/>
          <ac:spMkLst>
            <pc:docMk/>
            <pc:sldMk cId="1878395879" sldId="278"/>
            <ac:spMk id="2" creationId="{9A2191DE-357D-E450-D8ED-3A3BA96D9CEB}"/>
          </ac:spMkLst>
        </pc:spChg>
        <pc:spChg chg="del mod">
          <ac:chgData name="Jonathan Wyatt" userId="c3e1212f-7374-4739-8e9f-f13855138211" providerId="ADAL" clId="{6AA21699-85CA-4E54-BF7B-AA428C66F9B6}" dt="2025-01-16T12:00:27.974" v="4272" actId="26606"/>
          <ac:spMkLst>
            <pc:docMk/>
            <pc:sldMk cId="1878395879" sldId="278"/>
            <ac:spMk id="3" creationId="{C953C182-C2AF-6B16-1719-4622295708C3}"/>
          </ac:spMkLst>
        </pc:spChg>
        <pc:spChg chg="add">
          <ac:chgData name="Jonathan Wyatt" userId="c3e1212f-7374-4739-8e9f-f13855138211" providerId="ADAL" clId="{6AA21699-85CA-4E54-BF7B-AA428C66F9B6}" dt="2025-01-16T12:00:27.974" v="4272" actId="26606"/>
          <ac:spMkLst>
            <pc:docMk/>
            <pc:sldMk cId="1878395879" sldId="278"/>
            <ac:spMk id="9" creationId="{358B6E23-8493-4A0F-9409-1BB1B3567C13}"/>
          </ac:spMkLst>
        </pc:spChg>
        <pc:spChg chg="add">
          <ac:chgData name="Jonathan Wyatt" userId="c3e1212f-7374-4739-8e9f-f13855138211" providerId="ADAL" clId="{6AA21699-85CA-4E54-BF7B-AA428C66F9B6}" dt="2025-01-16T12:00:27.974" v="4272" actId="26606"/>
          <ac:spMkLst>
            <pc:docMk/>
            <pc:sldMk cId="1878395879" sldId="278"/>
            <ac:spMk id="11" creationId="{BCA13E58-8815-49D6-A4E6-B48C5A2C67A1}"/>
          </ac:spMkLst>
        </pc:spChg>
        <pc:spChg chg="add">
          <ac:chgData name="Jonathan Wyatt" userId="c3e1212f-7374-4739-8e9f-f13855138211" providerId="ADAL" clId="{6AA21699-85CA-4E54-BF7B-AA428C66F9B6}" dt="2025-01-16T12:00:27.974" v="4272" actId="26606"/>
          <ac:spMkLst>
            <pc:docMk/>
            <pc:sldMk cId="1878395879" sldId="278"/>
            <ac:spMk id="13" creationId="{C7167181-512C-48A0-BDD5-1D8EFF39617E}"/>
          </ac:spMkLst>
        </pc:spChg>
        <pc:graphicFrameChg chg="add">
          <ac:chgData name="Jonathan Wyatt" userId="c3e1212f-7374-4739-8e9f-f13855138211" providerId="ADAL" clId="{6AA21699-85CA-4E54-BF7B-AA428C66F9B6}" dt="2025-01-16T12:00:27.974" v="4272" actId="26606"/>
          <ac:graphicFrameMkLst>
            <pc:docMk/>
            <pc:sldMk cId="1878395879" sldId="278"/>
            <ac:graphicFrameMk id="5" creationId="{77EC4499-0B60-159B-9718-E462F6027029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2:12:58.856" v="5356" actId="26606"/>
        <pc:sldMkLst>
          <pc:docMk/>
          <pc:sldMk cId="2832860671" sldId="279"/>
        </pc:sldMkLst>
        <pc:spChg chg="mod">
          <ac:chgData name="Jonathan Wyatt" userId="c3e1212f-7374-4739-8e9f-f13855138211" providerId="ADAL" clId="{6AA21699-85CA-4E54-BF7B-AA428C66F9B6}" dt="2025-01-16T12:12:58.856" v="5356" actId="26606"/>
          <ac:spMkLst>
            <pc:docMk/>
            <pc:sldMk cId="2832860671" sldId="279"/>
            <ac:spMk id="2" creationId="{19B725CB-3DB1-11E3-1112-B012F5C8E54C}"/>
          </ac:spMkLst>
        </pc:spChg>
        <pc:spChg chg="del mod">
          <ac:chgData name="Jonathan Wyatt" userId="c3e1212f-7374-4739-8e9f-f13855138211" providerId="ADAL" clId="{6AA21699-85CA-4E54-BF7B-AA428C66F9B6}" dt="2025-01-16T12:12:58.856" v="5356" actId="26606"/>
          <ac:spMkLst>
            <pc:docMk/>
            <pc:sldMk cId="2832860671" sldId="279"/>
            <ac:spMk id="3" creationId="{0CD4AE5F-CBC0-BE82-CD3A-07B0306BF5AB}"/>
          </ac:spMkLst>
        </pc:spChg>
        <pc:spChg chg="add">
          <ac:chgData name="Jonathan Wyatt" userId="c3e1212f-7374-4739-8e9f-f13855138211" providerId="ADAL" clId="{6AA21699-85CA-4E54-BF7B-AA428C66F9B6}" dt="2025-01-16T12:12:58.856" v="5356" actId="26606"/>
          <ac:spMkLst>
            <pc:docMk/>
            <pc:sldMk cId="2832860671" sldId="279"/>
            <ac:spMk id="9" creationId="{84136905-015B-4510-B514-027CBA846BD6}"/>
          </ac:spMkLst>
        </pc:spChg>
        <pc:graphicFrameChg chg="add">
          <ac:chgData name="Jonathan Wyatt" userId="c3e1212f-7374-4739-8e9f-f13855138211" providerId="ADAL" clId="{6AA21699-85CA-4E54-BF7B-AA428C66F9B6}" dt="2025-01-16T12:12:58.856" v="5356" actId="26606"/>
          <ac:graphicFrameMkLst>
            <pc:docMk/>
            <pc:sldMk cId="2832860671" sldId="279"/>
            <ac:graphicFrameMk id="5" creationId="{1EE84DC0-94E5-F3D7-DD5F-2CE049A1C83C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2:04:14.065" v="4543" actId="26606"/>
        <pc:sldMkLst>
          <pc:docMk/>
          <pc:sldMk cId="2781271100" sldId="280"/>
        </pc:sldMkLst>
        <pc:spChg chg="mod">
          <ac:chgData name="Jonathan Wyatt" userId="c3e1212f-7374-4739-8e9f-f13855138211" providerId="ADAL" clId="{6AA21699-85CA-4E54-BF7B-AA428C66F9B6}" dt="2025-01-16T12:04:14.065" v="4543" actId="26606"/>
          <ac:spMkLst>
            <pc:docMk/>
            <pc:sldMk cId="2781271100" sldId="280"/>
            <ac:spMk id="2" creationId="{F42FB25B-F223-BC1C-A21E-143FEAC961CB}"/>
          </ac:spMkLst>
        </pc:spChg>
        <pc:spChg chg="del mod">
          <ac:chgData name="Jonathan Wyatt" userId="c3e1212f-7374-4739-8e9f-f13855138211" providerId="ADAL" clId="{6AA21699-85CA-4E54-BF7B-AA428C66F9B6}" dt="2025-01-16T12:04:14.065" v="4543" actId="26606"/>
          <ac:spMkLst>
            <pc:docMk/>
            <pc:sldMk cId="2781271100" sldId="280"/>
            <ac:spMk id="3" creationId="{E5594E76-CCAA-A14C-A535-9FA8D313AF8E}"/>
          </ac:spMkLst>
        </pc:spChg>
        <pc:spChg chg="add">
          <ac:chgData name="Jonathan Wyatt" userId="c3e1212f-7374-4739-8e9f-f13855138211" providerId="ADAL" clId="{6AA21699-85CA-4E54-BF7B-AA428C66F9B6}" dt="2025-01-16T12:04:14.065" v="4543" actId="26606"/>
          <ac:spMkLst>
            <pc:docMk/>
            <pc:sldMk cId="2781271100" sldId="280"/>
            <ac:spMk id="9" creationId="{84136905-015B-4510-B514-027CBA846BD6}"/>
          </ac:spMkLst>
        </pc:spChg>
        <pc:graphicFrameChg chg="add">
          <ac:chgData name="Jonathan Wyatt" userId="c3e1212f-7374-4739-8e9f-f13855138211" providerId="ADAL" clId="{6AA21699-85CA-4E54-BF7B-AA428C66F9B6}" dt="2025-01-16T12:04:14.065" v="4543" actId="26606"/>
          <ac:graphicFrameMkLst>
            <pc:docMk/>
            <pc:sldMk cId="2781271100" sldId="280"/>
            <ac:graphicFrameMk id="5" creationId="{4DBDAED2-BCF2-CB93-2093-8233ECD784B8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2:12:34.314" v="5354" actId="26606"/>
        <pc:sldMkLst>
          <pc:docMk/>
          <pc:sldMk cId="2015604521" sldId="281"/>
        </pc:sldMkLst>
        <pc:spChg chg="mod">
          <ac:chgData name="Jonathan Wyatt" userId="c3e1212f-7374-4739-8e9f-f13855138211" providerId="ADAL" clId="{6AA21699-85CA-4E54-BF7B-AA428C66F9B6}" dt="2025-01-16T12:12:34.314" v="5354" actId="26606"/>
          <ac:spMkLst>
            <pc:docMk/>
            <pc:sldMk cId="2015604521" sldId="281"/>
            <ac:spMk id="2" creationId="{82369F6F-6738-D66B-3C1F-69AA9463F229}"/>
          </ac:spMkLst>
        </pc:spChg>
        <pc:spChg chg="del mod">
          <ac:chgData name="Jonathan Wyatt" userId="c3e1212f-7374-4739-8e9f-f13855138211" providerId="ADAL" clId="{6AA21699-85CA-4E54-BF7B-AA428C66F9B6}" dt="2025-01-16T12:12:34.314" v="5354" actId="26606"/>
          <ac:spMkLst>
            <pc:docMk/>
            <pc:sldMk cId="2015604521" sldId="281"/>
            <ac:spMk id="3" creationId="{B07B05B0-7402-F4D3-C62D-F3E5DCCDA4ED}"/>
          </ac:spMkLst>
        </pc:spChg>
        <pc:spChg chg="add">
          <ac:chgData name="Jonathan Wyatt" userId="c3e1212f-7374-4739-8e9f-f13855138211" providerId="ADAL" clId="{6AA21699-85CA-4E54-BF7B-AA428C66F9B6}" dt="2025-01-16T12:12:34.314" v="5354" actId="26606"/>
          <ac:spMkLst>
            <pc:docMk/>
            <pc:sldMk cId="2015604521" sldId="281"/>
            <ac:spMk id="9" creationId="{84136905-015B-4510-B514-027CBA846BD6}"/>
          </ac:spMkLst>
        </pc:spChg>
        <pc:spChg chg="add">
          <ac:chgData name="Jonathan Wyatt" userId="c3e1212f-7374-4739-8e9f-f13855138211" providerId="ADAL" clId="{6AA21699-85CA-4E54-BF7B-AA428C66F9B6}" dt="2025-01-16T12:12:34.314" v="5354" actId="26606"/>
          <ac:spMkLst>
            <pc:docMk/>
            <pc:sldMk cId="2015604521" sldId="281"/>
            <ac:spMk id="11" creationId="{36CD0F97-2E5B-4E84-8544-EB24DED10446}"/>
          </ac:spMkLst>
        </pc:spChg>
        <pc:spChg chg="add">
          <ac:chgData name="Jonathan Wyatt" userId="c3e1212f-7374-4739-8e9f-f13855138211" providerId="ADAL" clId="{6AA21699-85CA-4E54-BF7B-AA428C66F9B6}" dt="2025-01-16T12:12:34.314" v="5354" actId="26606"/>
          <ac:spMkLst>
            <pc:docMk/>
            <pc:sldMk cId="2015604521" sldId="281"/>
            <ac:spMk id="13" creationId="{3B272257-593A-402F-88FA-F1DECD9E3FC4}"/>
          </ac:spMkLst>
        </pc:spChg>
        <pc:graphicFrameChg chg="add">
          <ac:chgData name="Jonathan Wyatt" userId="c3e1212f-7374-4739-8e9f-f13855138211" providerId="ADAL" clId="{6AA21699-85CA-4E54-BF7B-AA428C66F9B6}" dt="2025-01-16T12:12:34.314" v="5354" actId="26606"/>
          <ac:graphicFrameMkLst>
            <pc:docMk/>
            <pc:sldMk cId="2015604521" sldId="281"/>
            <ac:graphicFrameMk id="5" creationId="{52985D88-DC70-6DDB-A816-2C38348BEDF6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2:06:17.870" v="4691" actId="20577"/>
        <pc:sldMkLst>
          <pc:docMk/>
          <pc:sldMk cId="1895149741" sldId="282"/>
        </pc:sldMkLst>
        <pc:spChg chg="mod">
          <ac:chgData name="Jonathan Wyatt" userId="c3e1212f-7374-4739-8e9f-f13855138211" providerId="ADAL" clId="{6AA21699-85CA-4E54-BF7B-AA428C66F9B6}" dt="2025-01-16T12:06:17.870" v="4691" actId="20577"/>
          <ac:spMkLst>
            <pc:docMk/>
            <pc:sldMk cId="1895149741" sldId="282"/>
            <ac:spMk id="2" creationId="{D864639E-6437-22EA-51F8-E07749694228}"/>
          </ac:spMkLst>
        </pc:spChg>
        <pc:spChg chg="del mod">
          <ac:chgData name="Jonathan Wyatt" userId="c3e1212f-7374-4739-8e9f-f13855138211" providerId="ADAL" clId="{6AA21699-85CA-4E54-BF7B-AA428C66F9B6}" dt="2025-01-16T12:06:12.255" v="4681" actId="26606"/>
          <ac:spMkLst>
            <pc:docMk/>
            <pc:sldMk cId="1895149741" sldId="282"/>
            <ac:spMk id="3" creationId="{8334E73E-DCE9-432E-6757-7EECAA258683}"/>
          </ac:spMkLst>
        </pc:spChg>
        <pc:spChg chg="add">
          <ac:chgData name="Jonathan Wyatt" userId="c3e1212f-7374-4739-8e9f-f13855138211" providerId="ADAL" clId="{6AA21699-85CA-4E54-BF7B-AA428C66F9B6}" dt="2025-01-16T12:06:12.255" v="4681" actId="26606"/>
          <ac:spMkLst>
            <pc:docMk/>
            <pc:sldMk cId="1895149741" sldId="282"/>
            <ac:spMk id="9" creationId="{84136905-015B-4510-B514-027CBA846BD6}"/>
          </ac:spMkLst>
        </pc:spChg>
        <pc:spChg chg="add">
          <ac:chgData name="Jonathan Wyatt" userId="c3e1212f-7374-4739-8e9f-f13855138211" providerId="ADAL" clId="{6AA21699-85CA-4E54-BF7B-AA428C66F9B6}" dt="2025-01-16T12:06:12.255" v="4681" actId="26606"/>
          <ac:spMkLst>
            <pc:docMk/>
            <pc:sldMk cId="1895149741" sldId="282"/>
            <ac:spMk id="11" creationId="{36CD0F97-2E5B-4E84-8544-EB24DED10446}"/>
          </ac:spMkLst>
        </pc:spChg>
        <pc:spChg chg="add">
          <ac:chgData name="Jonathan Wyatt" userId="c3e1212f-7374-4739-8e9f-f13855138211" providerId="ADAL" clId="{6AA21699-85CA-4E54-BF7B-AA428C66F9B6}" dt="2025-01-16T12:06:12.255" v="4681" actId="26606"/>
          <ac:spMkLst>
            <pc:docMk/>
            <pc:sldMk cId="1895149741" sldId="282"/>
            <ac:spMk id="13" creationId="{3B272257-593A-402F-88FA-F1DECD9E3FC4}"/>
          </ac:spMkLst>
        </pc:spChg>
        <pc:graphicFrameChg chg="add">
          <ac:chgData name="Jonathan Wyatt" userId="c3e1212f-7374-4739-8e9f-f13855138211" providerId="ADAL" clId="{6AA21699-85CA-4E54-BF7B-AA428C66F9B6}" dt="2025-01-16T12:06:12.255" v="4681" actId="26606"/>
          <ac:graphicFrameMkLst>
            <pc:docMk/>
            <pc:sldMk cId="1895149741" sldId="282"/>
            <ac:graphicFrameMk id="5" creationId="{E0FD9F6B-D64D-AA5B-C91E-75AFF5910D15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2:09:59.342" v="5060" actId="26606"/>
        <pc:sldMkLst>
          <pc:docMk/>
          <pc:sldMk cId="3823705569" sldId="283"/>
        </pc:sldMkLst>
        <pc:spChg chg="mod">
          <ac:chgData name="Jonathan Wyatt" userId="c3e1212f-7374-4739-8e9f-f13855138211" providerId="ADAL" clId="{6AA21699-85CA-4E54-BF7B-AA428C66F9B6}" dt="2025-01-16T12:09:59.342" v="5060" actId="26606"/>
          <ac:spMkLst>
            <pc:docMk/>
            <pc:sldMk cId="3823705569" sldId="283"/>
            <ac:spMk id="2" creationId="{0A5068C5-5507-4F02-9053-7117633C6660}"/>
          </ac:spMkLst>
        </pc:spChg>
        <pc:spChg chg="del mod">
          <ac:chgData name="Jonathan Wyatt" userId="c3e1212f-7374-4739-8e9f-f13855138211" providerId="ADAL" clId="{6AA21699-85CA-4E54-BF7B-AA428C66F9B6}" dt="2025-01-16T12:09:59.342" v="5060" actId="26606"/>
          <ac:spMkLst>
            <pc:docMk/>
            <pc:sldMk cId="3823705569" sldId="283"/>
            <ac:spMk id="3" creationId="{024278B7-B288-B44F-E817-E9A6D6FEE3B2}"/>
          </ac:spMkLst>
        </pc:spChg>
        <pc:spChg chg="add">
          <ac:chgData name="Jonathan Wyatt" userId="c3e1212f-7374-4739-8e9f-f13855138211" providerId="ADAL" clId="{6AA21699-85CA-4E54-BF7B-AA428C66F9B6}" dt="2025-01-16T12:09:59.342" v="5060" actId="26606"/>
          <ac:spMkLst>
            <pc:docMk/>
            <pc:sldMk cId="3823705569" sldId="283"/>
            <ac:spMk id="9" creationId="{84136905-015B-4510-B514-027CBA846BD6}"/>
          </ac:spMkLst>
        </pc:spChg>
        <pc:spChg chg="add">
          <ac:chgData name="Jonathan Wyatt" userId="c3e1212f-7374-4739-8e9f-f13855138211" providerId="ADAL" clId="{6AA21699-85CA-4E54-BF7B-AA428C66F9B6}" dt="2025-01-16T12:09:59.342" v="5060" actId="26606"/>
          <ac:spMkLst>
            <pc:docMk/>
            <pc:sldMk cId="3823705569" sldId="283"/>
            <ac:spMk id="11" creationId="{36CD0F97-2E5B-4E84-8544-EB24DED10446}"/>
          </ac:spMkLst>
        </pc:spChg>
        <pc:spChg chg="add">
          <ac:chgData name="Jonathan Wyatt" userId="c3e1212f-7374-4739-8e9f-f13855138211" providerId="ADAL" clId="{6AA21699-85CA-4E54-BF7B-AA428C66F9B6}" dt="2025-01-16T12:09:59.342" v="5060" actId="26606"/>
          <ac:spMkLst>
            <pc:docMk/>
            <pc:sldMk cId="3823705569" sldId="283"/>
            <ac:spMk id="13" creationId="{3B272257-593A-402F-88FA-F1DECD9E3FC4}"/>
          </ac:spMkLst>
        </pc:spChg>
        <pc:graphicFrameChg chg="add">
          <ac:chgData name="Jonathan Wyatt" userId="c3e1212f-7374-4739-8e9f-f13855138211" providerId="ADAL" clId="{6AA21699-85CA-4E54-BF7B-AA428C66F9B6}" dt="2025-01-16T12:09:59.342" v="5060" actId="26606"/>
          <ac:graphicFrameMkLst>
            <pc:docMk/>
            <pc:sldMk cId="3823705569" sldId="283"/>
            <ac:graphicFrameMk id="5" creationId="{A214C366-4F16-E7EB-1B54-1132B7D873FD}"/>
          </ac:graphicFrameMkLst>
        </pc:graphicFrameChg>
      </pc:sldChg>
      <pc:sldChg chg="addSp delSp modSp new mod setBg">
        <pc:chgData name="Jonathan Wyatt" userId="c3e1212f-7374-4739-8e9f-f13855138211" providerId="ADAL" clId="{6AA21699-85CA-4E54-BF7B-AA428C66F9B6}" dt="2025-01-16T12:11:34.207" v="5318" actId="26606"/>
        <pc:sldMkLst>
          <pc:docMk/>
          <pc:sldMk cId="2169699744" sldId="284"/>
        </pc:sldMkLst>
        <pc:spChg chg="mod">
          <ac:chgData name="Jonathan Wyatt" userId="c3e1212f-7374-4739-8e9f-f13855138211" providerId="ADAL" clId="{6AA21699-85CA-4E54-BF7B-AA428C66F9B6}" dt="2025-01-16T12:11:34.207" v="5318" actId="26606"/>
          <ac:spMkLst>
            <pc:docMk/>
            <pc:sldMk cId="2169699744" sldId="284"/>
            <ac:spMk id="2" creationId="{2B1ACBDB-86DB-7C8F-1468-1CC7220A1561}"/>
          </ac:spMkLst>
        </pc:spChg>
        <pc:spChg chg="del mod">
          <ac:chgData name="Jonathan Wyatt" userId="c3e1212f-7374-4739-8e9f-f13855138211" providerId="ADAL" clId="{6AA21699-85CA-4E54-BF7B-AA428C66F9B6}" dt="2025-01-16T12:11:34.207" v="5318" actId="26606"/>
          <ac:spMkLst>
            <pc:docMk/>
            <pc:sldMk cId="2169699744" sldId="284"/>
            <ac:spMk id="3" creationId="{2B3A46EF-2C8C-933C-C7F7-62175BEBD715}"/>
          </ac:spMkLst>
        </pc:spChg>
        <pc:spChg chg="add">
          <ac:chgData name="Jonathan Wyatt" userId="c3e1212f-7374-4739-8e9f-f13855138211" providerId="ADAL" clId="{6AA21699-85CA-4E54-BF7B-AA428C66F9B6}" dt="2025-01-16T12:11:34.207" v="5318" actId="26606"/>
          <ac:spMkLst>
            <pc:docMk/>
            <pc:sldMk cId="2169699744" sldId="284"/>
            <ac:spMk id="9" creationId="{84136905-015B-4510-B514-027CBA846BD6}"/>
          </ac:spMkLst>
        </pc:spChg>
        <pc:spChg chg="add">
          <ac:chgData name="Jonathan Wyatt" userId="c3e1212f-7374-4739-8e9f-f13855138211" providerId="ADAL" clId="{6AA21699-85CA-4E54-BF7B-AA428C66F9B6}" dt="2025-01-16T12:11:34.207" v="5318" actId="26606"/>
          <ac:spMkLst>
            <pc:docMk/>
            <pc:sldMk cId="2169699744" sldId="284"/>
            <ac:spMk id="11" creationId="{36CD0F97-2E5B-4E84-8544-EB24DED10446}"/>
          </ac:spMkLst>
        </pc:spChg>
        <pc:spChg chg="add">
          <ac:chgData name="Jonathan Wyatt" userId="c3e1212f-7374-4739-8e9f-f13855138211" providerId="ADAL" clId="{6AA21699-85CA-4E54-BF7B-AA428C66F9B6}" dt="2025-01-16T12:11:34.207" v="5318" actId="26606"/>
          <ac:spMkLst>
            <pc:docMk/>
            <pc:sldMk cId="2169699744" sldId="284"/>
            <ac:spMk id="13" creationId="{3B272257-593A-402F-88FA-F1DECD9E3FC4}"/>
          </ac:spMkLst>
        </pc:spChg>
        <pc:graphicFrameChg chg="add">
          <ac:chgData name="Jonathan Wyatt" userId="c3e1212f-7374-4739-8e9f-f13855138211" providerId="ADAL" clId="{6AA21699-85CA-4E54-BF7B-AA428C66F9B6}" dt="2025-01-16T12:11:34.207" v="5318" actId="26606"/>
          <ac:graphicFrameMkLst>
            <pc:docMk/>
            <pc:sldMk cId="2169699744" sldId="284"/>
            <ac:graphicFrameMk id="5" creationId="{EDBF7A4E-3888-31C3-B03F-4451E127D8C0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6" Type="http://schemas.openxmlformats.org/officeDocument/2006/relationships/image" Target="../media/image29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10" Type="http://schemas.openxmlformats.org/officeDocument/2006/relationships/image" Target="../media/image53.svg"/><Relationship Id="rId4" Type="http://schemas.openxmlformats.org/officeDocument/2006/relationships/image" Target="../media/image47.svg"/><Relationship Id="rId9" Type="http://schemas.openxmlformats.org/officeDocument/2006/relationships/image" Target="../media/image52.pn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6.svg"/><Relationship Id="rId5" Type="http://schemas.openxmlformats.org/officeDocument/2006/relationships/image" Target="../media/image65.png"/><Relationship Id="rId4" Type="http://schemas.openxmlformats.org/officeDocument/2006/relationships/image" Target="../media/image64.svg"/></Relationships>
</file>

<file path=ppt/diagrams/_rels/data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sv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2" Type="http://schemas.openxmlformats.org/officeDocument/2006/relationships/image" Target="../media/image70.svg"/><Relationship Id="rId1" Type="http://schemas.openxmlformats.org/officeDocument/2006/relationships/image" Target="../media/image69.png"/><Relationship Id="rId6" Type="http://schemas.openxmlformats.org/officeDocument/2006/relationships/image" Target="../media/image74.svg"/><Relationship Id="rId5" Type="http://schemas.openxmlformats.org/officeDocument/2006/relationships/image" Target="../media/image73.png"/><Relationship Id="rId4" Type="http://schemas.openxmlformats.org/officeDocument/2006/relationships/image" Target="../media/image7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6" Type="http://schemas.openxmlformats.org/officeDocument/2006/relationships/image" Target="../media/image29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10" Type="http://schemas.openxmlformats.org/officeDocument/2006/relationships/image" Target="../media/image53.svg"/><Relationship Id="rId4" Type="http://schemas.openxmlformats.org/officeDocument/2006/relationships/image" Target="../media/image47.svg"/><Relationship Id="rId9" Type="http://schemas.openxmlformats.org/officeDocument/2006/relationships/image" Target="../media/image52.pn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4" Type="http://schemas.openxmlformats.org/officeDocument/2006/relationships/image" Target="../media/image57.sv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svg"/><Relationship Id="rId1" Type="http://schemas.openxmlformats.org/officeDocument/2006/relationships/image" Target="../media/image61.png"/><Relationship Id="rId6" Type="http://schemas.openxmlformats.org/officeDocument/2006/relationships/image" Target="../media/image66.svg"/><Relationship Id="rId5" Type="http://schemas.openxmlformats.org/officeDocument/2006/relationships/image" Target="../media/image65.png"/><Relationship Id="rId4" Type="http://schemas.openxmlformats.org/officeDocument/2006/relationships/image" Target="../media/image64.svg"/></Relationships>
</file>

<file path=ppt/diagrams/_rels/drawing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sv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2" Type="http://schemas.openxmlformats.org/officeDocument/2006/relationships/image" Target="../media/image70.svg"/><Relationship Id="rId1" Type="http://schemas.openxmlformats.org/officeDocument/2006/relationships/image" Target="../media/image69.png"/><Relationship Id="rId6" Type="http://schemas.openxmlformats.org/officeDocument/2006/relationships/image" Target="../media/image74.svg"/><Relationship Id="rId5" Type="http://schemas.openxmlformats.org/officeDocument/2006/relationships/image" Target="../media/image73.png"/><Relationship Id="rId4" Type="http://schemas.openxmlformats.org/officeDocument/2006/relationships/image" Target="../media/image7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3588B7-9A10-4DF4-9408-5500A746417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4F7267C-ADFE-4F69-B69F-177CF3E3DC81}">
      <dgm:prSet/>
      <dgm:spPr/>
      <dgm:t>
        <a:bodyPr/>
        <a:lstStyle/>
        <a:p>
          <a:r>
            <a:rPr lang="en-GB"/>
            <a:t>Assignment overview </a:t>
          </a:r>
          <a:endParaRPr lang="en-US"/>
        </a:p>
      </dgm:t>
    </dgm:pt>
    <dgm:pt modelId="{A8355846-313F-4362-9E42-82D74BFEE6A6}" type="parTrans" cxnId="{E4649B58-7634-4A23-AC3F-26AD0E42D0C3}">
      <dgm:prSet/>
      <dgm:spPr/>
      <dgm:t>
        <a:bodyPr/>
        <a:lstStyle/>
        <a:p>
          <a:endParaRPr lang="en-US"/>
        </a:p>
      </dgm:t>
    </dgm:pt>
    <dgm:pt modelId="{EB82FF20-7048-49DA-95F7-EAE5A97237CA}" type="sibTrans" cxnId="{E4649B58-7634-4A23-AC3F-26AD0E42D0C3}">
      <dgm:prSet/>
      <dgm:spPr/>
      <dgm:t>
        <a:bodyPr/>
        <a:lstStyle/>
        <a:p>
          <a:endParaRPr lang="en-US"/>
        </a:p>
      </dgm:t>
    </dgm:pt>
    <dgm:pt modelId="{C19014E1-E78D-4CA0-A3E3-C0DAD1E7A5DB}">
      <dgm:prSet/>
      <dgm:spPr/>
      <dgm:t>
        <a:bodyPr/>
        <a:lstStyle/>
        <a:p>
          <a:r>
            <a:rPr lang="en-GB"/>
            <a:t>What will be covered within the module</a:t>
          </a:r>
          <a:endParaRPr lang="en-US"/>
        </a:p>
      </dgm:t>
    </dgm:pt>
    <dgm:pt modelId="{A4FDD7D3-B236-4B18-A710-5C38972E1FD6}" type="parTrans" cxnId="{7FA8F87C-DE13-4F52-8D9B-C94B6039F7BF}">
      <dgm:prSet/>
      <dgm:spPr/>
      <dgm:t>
        <a:bodyPr/>
        <a:lstStyle/>
        <a:p>
          <a:endParaRPr lang="en-US"/>
        </a:p>
      </dgm:t>
    </dgm:pt>
    <dgm:pt modelId="{C9970F39-F742-49B8-BF75-E2096345F25B}" type="sibTrans" cxnId="{7FA8F87C-DE13-4F52-8D9B-C94B6039F7BF}">
      <dgm:prSet/>
      <dgm:spPr/>
      <dgm:t>
        <a:bodyPr/>
        <a:lstStyle/>
        <a:p>
          <a:endParaRPr lang="en-US"/>
        </a:p>
      </dgm:t>
    </dgm:pt>
    <dgm:pt modelId="{DA283E1D-8BC4-4426-B746-9E2C7956B924}">
      <dgm:prSet/>
      <dgm:spPr/>
      <dgm:t>
        <a:bodyPr/>
        <a:lstStyle/>
        <a:p>
          <a:r>
            <a:rPr lang="en-GB"/>
            <a:t>Key debates within the module </a:t>
          </a:r>
          <a:endParaRPr lang="en-US"/>
        </a:p>
      </dgm:t>
    </dgm:pt>
    <dgm:pt modelId="{B400C5DD-48CB-4CAE-81F2-C1667640A899}" type="parTrans" cxnId="{F9B2965D-3BC6-48A5-839D-BD9F2B201212}">
      <dgm:prSet/>
      <dgm:spPr/>
      <dgm:t>
        <a:bodyPr/>
        <a:lstStyle/>
        <a:p>
          <a:endParaRPr lang="en-US"/>
        </a:p>
      </dgm:t>
    </dgm:pt>
    <dgm:pt modelId="{36DD7052-0917-4122-AF5A-04FA1BEBDA04}" type="sibTrans" cxnId="{F9B2965D-3BC6-48A5-839D-BD9F2B201212}">
      <dgm:prSet/>
      <dgm:spPr/>
      <dgm:t>
        <a:bodyPr/>
        <a:lstStyle/>
        <a:p>
          <a:endParaRPr lang="en-US"/>
        </a:p>
      </dgm:t>
    </dgm:pt>
    <dgm:pt modelId="{57B1FC35-961B-4E1F-9D1D-0FAC3B737392}" type="pres">
      <dgm:prSet presAssocID="{3D3588B7-9A10-4DF4-9408-5500A7464179}" presName="root" presStyleCnt="0">
        <dgm:presLayoutVars>
          <dgm:dir/>
          <dgm:resizeHandles val="exact"/>
        </dgm:presLayoutVars>
      </dgm:prSet>
      <dgm:spPr/>
    </dgm:pt>
    <dgm:pt modelId="{700324AE-D9E2-49B3-87D2-0B432BC80804}" type="pres">
      <dgm:prSet presAssocID="{B4F7267C-ADFE-4F69-B69F-177CF3E3DC81}" presName="compNode" presStyleCnt="0"/>
      <dgm:spPr/>
    </dgm:pt>
    <dgm:pt modelId="{382A3FC7-4DC9-42DA-8957-7E199F508C25}" type="pres">
      <dgm:prSet presAssocID="{B4F7267C-ADFE-4F69-B69F-177CF3E3DC81}" presName="bgRect" presStyleLbl="bgShp" presStyleIdx="0" presStyleCnt="3"/>
      <dgm:spPr/>
    </dgm:pt>
    <dgm:pt modelId="{4E210A4A-A91C-41D0-9803-3D137BF0F8BB}" type="pres">
      <dgm:prSet presAssocID="{B4F7267C-ADFE-4F69-B69F-177CF3E3DC8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2472522-CF04-4423-A6E7-BAB096A09EEE}" type="pres">
      <dgm:prSet presAssocID="{B4F7267C-ADFE-4F69-B69F-177CF3E3DC81}" presName="spaceRect" presStyleCnt="0"/>
      <dgm:spPr/>
    </dgm:pt>
    <dgm:pt modelId="{399815DA-19ED-4A3B-A855-303D517F6A5C}" type="pres">
      <dgm:prSet presAssocID="{B4F7267C-ADFE-4F69-B69F-177CF3E3DC81}" presName="parTx" presStyleLbl="revTx" presStyleIdx="0" presStyleCnt="3">
        <dgm:presLayoutVars>
          <dgm:chMax val="0"/>
          <dgm:chPref val="0"/>
        </dgm:presLayoutVars>
      </dgm:prSet>
      <dgm:spPr/>
    </dgm:pt>
    <dgm:pt modelId="{DB1725DD-C947-4906-8579-BF0B19817C6D}" type="pres">
      <dgm:prSet presAssocID="{EB82FF20-7048-49DA-95F7-EAE5A97237CA}" presName="sibTrans" presStyleCnt="0"/>
      <dgm:spPr/>
    </dgm:pt>
    <dgm:pt modelId="{0CCF5810-1E78-4A42-B3E4-BC3CC85E90A4}" type="pres">
      <dgm:prSet presAssocID="{C19014E1-E78D-4CA0-A3E3-C0DAD1E7A5DB}" presName="compNode" presStyleCnt="0"/>
      <dgm:spPr/>
    </dgm:pt>
    <dgm:pt modelId="{7238F232-E6B0-49AE-BC5B-A49F98407381}" type="pres">
      <dgm:prSet presAssocID="{C19014E1-E78D-4CA0-A3E3-C0DAD1E7A5DB}" presName="bgRect" presStyleLbl="bgShp" presStyleIdx="1" presStyleCnt="3"/>
      <dgm:spPr/>
    </dgm:pt>
    <dgm:pt modelId="{1A4CE1D4-EAA1-41D7-8E9D-44B9F4308FDB}" type="pres">
      <dgm:prSet presAssocID="{C19014E1-E78D-4CA0-A3E3-C0DAD1E7A5D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0B540DD-A573-4DBB-AED8-B3447B2BCE9D}" type="pres">
      <dgm:prSet presAssocID="{C19014E1-E78D-4CA0-A3E3-C0DAD1E7A5DB}" presName="spaceRect" presStyleCnt="0"/>
      <dgm:spPr/>
    </dgm:pt>
    <dgm:pt modelId="{97FDF957-DC61-4C7A-85CE-2FFB3A8EE5A4}" type="pres">
      <dgm:prSet presAssocID="{C19014E1-E78D-4CA0-A3E3-C0DAD1E7A5DB}" presName="parTx" presStyleLbl="revTx" presStyleIdx="1" presStyleCnt="3">
        <dgm:presLayoutVars>
          <dgm:chMax val="0"/>
          <dgm:chPref val="0"/>
        </dgm:presLayoutVars>
      </dgm:prSet>
      <dgm:spPr/>
    </dgm:pt>
    <dgm:pt modelId="{916F1BD5-1F58-4D60-9665-B421D8D5C408}" type="pres">
      <dgm:prSet presAssocID="{C9970F39-F742-49B8-BF75-E2096345F25B}" presName="sibTrans" presStyleCnt="0"/>
      <dgm:spPr/>
    </dgm:pt>
    <dgm:pt modelId="{51DEF014-53B4-4CF0-B674-972563D070F9}" type="pres">
      <dgm:prSet presAssocID="{DA283E1D-8BC4-4426-B746-9E2C7956B924}" presName="compNode" presStyleCnt="0"/>
      <dgm:spPr/>
    </dgm:pt>
    <dgm:pt modelId="{ECE5ABF7-C5B2-4C39-9C30-C9E1503AD8AA}" type="pres">
      <dgm:prSet presAssocID="{DA283E1D-8BC4-4426-B746-9E2C7956B924}" presName="bgRect" presStyleLbl="bgShp" presStyleIdx="2" presStyleCnt="3"/>
      <dgm:spPr/>
    </dgm:pt>
    <dgm:pt modelId="{0E5DC97D-1943-4905-95FD-7DB8FD37D97E}" type="pres">
      <dgm:prSet presAssocID="{DA283E1D-8BC4-4426-B746-9E2C7956B92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39AFB71-37F3-40B7-9AB8-F08A0E5BEA96}" type="pres">
      <dgm:prSet presAssocID="{DA283E1D-8BC4-4426-B746-9E2C7956B924}" presName="spaceRect" presStyleCnt="0"/>
      <dgm:spPr/>
    </dgm:pt>
    <dgm:pt modelId="{F80EBCB9-F56D-45E3-AA5F-77BA49BC7148}" type="pres">
      <dgm:prSet presAssocID="{DA283E1D-8BC4-4426-B746-9E2C7956B92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9B2965D-3BC6-48A5-839D-BD9F2B201212}" srcId="{3D3588B7-9A10-4DF4-9408-5500A7464179}" destId="{DA283E1D-8BC4-4426-B746-9E2C7956B924}" srcOrd="2" destOrd="0" parTransId="{B400C5DD-48CB-4CAE-81F2-C1667640A899}" sibTransId="{36DD7052-0917-4122-AF5A-04FA1BEBDA04}"/>
    <dgm:cxn modelId="{4FCEAF49-1D0A-4721-900A-6BD7067477B0}" type="presOf" srcId="{B4F7267C-ADFE-4F69-B69F-177CF3E3DC81}" destId="{399815DA-19ED-4A3B-A855-303D517F6A5C}" srcOrd="0" destOrd="0" presId="urn:microsoft.com/office/officeart/2018/2/layout/IconVerticalSolidList"/>
    <dgm:cxn modelId="{7E50CC4C-8E15-4100-86DF-72F530D21A42}" type="presOf" srcId="{C19014E1-E78D-4CA0-A3E3-C0DAD1E7A5DB}" destId="{97FDF957-DC61-4C7A-85CE-2FFB3A8EE5A4}" srcOrd="0" destOrd="0" presId="urn:microsoft.com/office/officeart/2018/2/layout/IconVerticalSolidList"/>
    <dgm:cxn modelId="{E4649B58-7634-4A23-AC3F-26AD0E42D0C3}" srcId="{3D3588B7-9A10-4DF4-9408-5500A7464179}" destId="{B4F7267C-ADFE-4F69-B69F-177CF3E3DC81}" srcOrd="0" destOrd="0" parTransId="{A8355846-313F-4362-9E42-82D74BFEE6A6}" sibTransId="{EB82FF20-7048-49DA-95F7-EAE5A97237CA}"/>
    <dgm:cxn modelId="{7FA8F87C-DE13-4F52-8D9B-C94B6039F7BF}" srcId="{3D3588B7-9A10-4DF4-9408-5500A7464179}" destId="{C19014E1-E78D-4CA0-A3E3-C0DAD1E7A5DB}" srcOrd="1" destOrd="0" parTransId="{A4FDD7D3-B236-4B18-A710-5C38972E1FD6}" sibTransId="{C9970F39-F742-49B8-BF75-E2096345F25B}"/>
    <dgm:cxn modelId="{39D80AD1-790F-49AE-83D3-C6D2E308D3E1}" type="presOf" srcId="{DA283E1D-8BC4-4426-B746-9E2C7956B924}" destId="{F80EBCB9-F56D-45E3-AA5F-77BA49BC7148}" srcOrd="0" destOrd="0" presId="urn:microsoft.com/office/officeart/2018/2/layout/IconVerticalSolidList"/>
    <dgm:cxn modelId="{3963BEF6-D532-4C7F-98B5-59B518AE160C}" type="presOf" srcId="{3D3588B7-9A10-4DF4-9408-5500A7464179}" destId="{57B1FC35-961B-4E1F-9D1D-0FAC3B737392}" srcOrd="0" destOrd="0" presId="urn:microsoft.com/office/officeart/2018/2/layout/IconVerticalSolidList"/>
    <dgm:cxn modelId="{BA1A5918-2B32-427B-B07D-740FE365B639}" type="presParOf" srcId="{57B1FC35-961B-4E1F-9D1D-0FAC3B737392}" destId="{700324AE-D9E2-49B3-87D2-0B432BC80804}" srcOrd="0" destOrd="0" presId="urn:microsoft.com/office/officeart/2018/2/layout/IconVerticalSolidList"/>
    <dgm:cxn modelId="{215E712D-96D8-47D3-8947-1A0525C9D3B4}" type="presParOf" srcId="{700324AE-D9E2-49B3-87D2-0B432BC80804}" destId="{382A3FC7-4DC9-42DA-8957-7E199F508C25}" srcOrd="0" destOrd="0" presId="urn:microsoft.com/office/officeart/2018/2/layout/IconVerticalSolidList"/>
    <dgm:cxn modelId="{2F485243-E762-4270-9504-E0FF5C8EEEB5}" type="presParOf" srcId="{700324AE-D9E2-49B3-87D2-0B432BC80804}" destId="{4E210A4A-A91C-41D0-9803-3D137BF0F8BB}" srcOrd="1" destOrd="0" presId="urn:microsoft.com/office/officeart/2018/2/layout/IconVerticalSolidList"/>
    <dgm:cxn modelId="{24E7182F-A311-4E5A-8552-CFA7AF9F1D4C}" type="presParOf" srcId="{700324AE-D9E2-49B3-87D2-0B432BC80804}" destId="{82472522-CF04-4423-A6E7-BAB096A09EEE}" srcOrd="2" destOrd="0" presId="urn:microsoft.com/office/officeart/2018/2/layout/IconVerticalSolidList"/>
    <dgm:cxn modelId="{A75FB1A4-6B22-4395-9148-61E72C301959}" type="presParOf" srcId="{700324AE-D9E2-49B3-87D2-0B432BC80804}" destId="{399815DA-19ED-4A3B-A855-303D517F6A5C}" srcOrd="3" destOrd="0" presId="urn:microsoft.com/office/officeart/2018/2/layout/IconVerticalSolidList"/>
    <dgm:cxn modelId="{97069E9B-31A2-4D5D-A777-C87DA5168B60}" type="presParOf" srcId="{57B1FC35-961B-4E1F-9D1D-0FAC3B737392}" destId="{DB1725DD-C947-4906-8579-BF0B19817C6D}" srcOrd="1" destOrd="0" presId="urn:microsoft.com/office/officeart/2018/2/layout/IconVerticalSolidList"/>
    <dgm:cxn modelId="{D8073751-DAFA-4207-8AB3-2BF9F931FECD}" type="presParOf" srcId="{57B1FC35-961B-4E1F-9D1D-0FAC3B737392}" destId="{0CCF5810-1E78-4A42-B3E4-BC3CC85E90A4}" srcOrd="2" destOrd="0" presId="urn:microsoft.com/office/officeart/2018/2/layout/IconVerticalSolidList"/>
    <dgm:cxn modelId="{32474D11-34F5-4F0B-A4BB-4D97897171CF}" type="presParOf" srcId="{0CCF5810-1E78-4A42-B3E4-BC3CC85E90A4}" destId="{7238F232-E6B0-49AE-BC5B-A49F98407381}" srcOrd="0" destOrd="0" presId="urn:microsoft.com/office/officeart/2018/2/layout/IconVerticalSolidList"/>
    <dgm:cxn modelId="{45A3E80C-D336-4819-BE85-2DFED30E46DD}" type="presParOf" srcId="{0CCF5810-1E78-4A42-B3E4-BC3CC85E90A4}" destId="{1A4CE1D4-EAA1-41D7-8E9D-44B9F4308FDB}" srcOrd="1" destOrd="0" presId="urn:microsoft.com/office/officeart/2018/2/layout/IconVerticalSolidList"/>
    <dgm:cxn modelId="{6E9F5363-5339-4B36-BFC1-BBE1B8F86941}" type="presParOf" srcId="{0CCF5810-1E78-4A42-B3E4-BC3CC85E90A4}" destId="{00B540DD-A573-4DBB-AED8-B3447B2BCE9D}" srcOrd="2" destOrd="0" presId="urn:microsoft.com/office/officeart/2018/2/layout/IconVerticalSolidList"/>
    <dgm:cxn modelId="{E9CF02F9-343B-422E-A2D3-6FFF7C774B66}" type="presParOf" srcId="{0CCF5810-1E78-4A42-B3E4-BC3CC85E90A4}" destId="{97FDF957-DC61-4C7A-85CE-2FFB3A8EE5A4}" srcOrd="3" destOrd="0" presId="urn:microsoft.com/office/officeart/2018/2/layout/IconVerticalSolidList"/>
    <dgm:cxn modelId="{A7909EA2-E77B-44F4-AFCE-357FE8B1A076}" type="presParOf" srcId="{57B1FC35-961B-4E1F-9D1D-0FAC3B737392}" destId="{916F1BD5-1F58-4D60-9665-B421D8D5C408}" srcOrd="3" destOrd="0" presId="urn:microsoft.com/office/officeart/2018/2/layout/IconVerticalSolidList"/>
    <dgm:cxn modelId="{C0874719-7490-4339-858A-56EF23BC0A16}" type="presParOf" srcId="{57B1FC35-961B-4E1F-9D1D-0FAC3B737392}" destId="{51DEF014-53B4-4CF0-B674-972563D070F9}" srcOrd="4" destOrd="0" presId="urn:microsoft.com/office/officeart/2018/2/layout/IconVerticalSolidList"/>
    <dgm:cxn modelId="{ACB707E3-1724-427F-9EFD-982AEC39FCC8}" type="presParOf" srcId="{51DEF014-53B4-4CF0-B674-972563D070F9}" destId="{ECE5ABF7-C5B2-4C39-9C30-C9E1503AD8AA}" srcOrd="0" destOrd="0" presId="urn:microsoft.com/office/officeart/2018/2/layout/IconVerticalSolidList"/>
    <dgm:cxn modelId="{EC985050-8250-44B0-A7FA-E3C928EEDBC4}" type="presParOf" srcId="{51DEF014-53B4-4CF0-B674-972563D070F9}" destId="{0E5DC97D-1943-4905-95FD-7DB8FD37D97E}" srcOrd="1" destOrd="0" presId="urn:microsoft.com/office/officeart/2018/2/layout/IconVerticalSolidList"/>
    <dgm:cxn modelId="{BA045199-6D72-43C3-927D-6B2E271DB338}" type="presParOf" srcId="{51DEF014-53B4-4CF0-B674-972563D070F9}" destId="{839AFB71-37F3-40B7-9AB8-F08A0E5BEA96}" srcOrd="2" destOrd="0" presId="urn:microsoft.com/office/officeart/2018/2/layout/IconVerticalSolidList"/>
    <dgm:cxn modelId="{9561BB4C-D907-4929-A51B-DE8F20BEC295}" type="presParOf" srcId="{51DEF014-53B4-4CF0-B674-972563D070F9}" destId="{F80EBCB9-F56D-45E3-AA5F-77BA49BC714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315146-7023-453E-95AC-7807493D9D0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1C82D5-042D-44B0-BC5E-B4F0173C3F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debate will be 30 mins (15,mins each)</a:t>
          </a:r>
          <a:endParaRPr lang="en-US"/>
        </a:p>
      </dgm:t>
    </dgm:pt>
    <dgm:pt modelId="{E73EBC25-AFC4-498E-AC4A-A0F71A20CEC7}" type="parTrans" cxnId="{87EFA0B2-67FB-491C-B3A6-AAE214C1B524}">
      <dgm:prSet/>
      <dgm:spPr/>
      <dgm:t>
        <a:bodyPr/>
        <a:lstStyle/>
        <a:p>
          <a:endParaRPr lang="en-US"/>
        </a:p>
      </dgm:t>
    </dgm:pt>
    <dgm:pt modelId="{22965341-D91D-4421-82B0-C98E0EABDCA3}" type="sibTrans" cxnId="{87EFA0B2-67FB-491C-B3A6-AAE214C1B524}">
      <dgm:prSet/>
      <dgm:spPr/>
      <dgm:t>
        <a:bodyPr/>
        <a:lstStyle/>
        <a:p>
          <a:endParaRPr lang="en-US"/>
        </a:p>
      </dgm:t>
    </dgm:pt>
    <dgm:pt modelId="{9238CA8B-E327-4B0A-8F7E-7C1DBA706F1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There is a debate template available within ‘assignment information. </a:t>
          </a:r>
          <a:endParaRPr lang="en-US"/>
        </a:p>
      </dgm:t>
    </dgm:pt>
    <dgm:pt modelId="{13407711-B394-462F-BC73-30A89568E380}" type="parTrans" cxnId="{9C00EF71-5F81-48BA-9D66-3D7E9B8C36AB}">
      <dgm:prSet/>
      <dgm:spPr/>
      <dgm:t>
        <a:bodyPr/>
        <a:lstStyle/>
        <a:p>
          <a:endParaRPr lang="en-US"/>
        </a:p>
      </dgm:t>
    </dgm:pt>
    <dgm:pt modelId="{E06545BB-8507-4F8F-830F-1D3DE28C2166}" type="sibTrans" cxnId="{9C00EF71-5F81-48BA-9D66-3D7E9B8C36AB}">
      <dgm:prSet/>
      <dgm:spPr/>
      <dgm:t>
        <a:bodyPr/>
        <a:lstStyle/>
        <a:p>
          <a:endParaRPr lang="en-US"/>
        </a:p>
      </dgm:t>
    </dgm:pt>
    <dgm:pt modelId="{B763348A-BDCB-493F-A7ED-6C071DF8F8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will detail the structure of the debate </a:t>
          </a:r>
          <a:endParaRPr lang="en-US"/>
        </a:p>
      </dgm:t>
    </dgm:pt>
    <dgm:pt modelId="{815DB912-A2EF-4B79-8F89-75E194464BE8}" type="parTrans" cxnId="{F7891471-5866-41AD-9A50-17EB03032300}">
      <dgm:prSet/>
      <dgm:spPr/>
      <dgm:t>
        <a:bodyPr/>
        <a:lstStyle/>
        <a:p>
          <a:endParaRPr lang="en-US"/>
        </a:p>
      </dgm:t>
    </dgm:pt>
    <dgm:pt modelId="{8E5321E6-E085-4B15-BF29-A27BD6F031B5}" type="sibTrans" cxnId="{F7891471-5866-41AD-9A50-17EB03032300}">
      <dgm:prSet/>
      <dgm:spPr/>
      <dgm:t>
        <a:bodyPr/>
        <a:lstStyle/>
        <a:p>
          <a:endParaRPr lang="en-US"/>
        </a:p>
      </dgm:t>
    </dgm:pt>
    <dgm:pt modelId="{EDCBAE39-87BB-482E-B9F2-2644916B19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will be working within pairs (for and against) </a:t>
          </a:r>
          <a:endParaRPr lang="en-US"/>
        </a:p>
      </dgm:t>
    </dgm:pt>
    <dgm:pt modelId="{3041FB6A-64BC-4235-A5C5-A0218CDDB650}" type="parTrans" cxnId="{CC54C141-1E35-414E-B5A1-542607591428}">
      <dgm:prSet/>
      <dgm:spPr/>
      <dgm:t>
        <a:bodyPr/>
        <a:lstStyle/>
        <a:p>
          <a:endParaRPr lang="en-US"/>
        </a:p>
      </dgm:t>
    </dgm:pt>
    <dgm:pt modelId="{65E86035-2482-42A7-91C2-C8FC342D059E}" type="sibTrans" cxnId="{CC54C141-1E35-414E-B5A1-542607591428}">
      <dgm:prSet/>
      <dgm:spPr/>
      <dgm:t>
        <a:bodyPr/>
        <a:lstStyle/>
        <a:p>
          <a:endParaRPr lang="en-US"/>
        </a:p>
      </dgm:t>
    </dgm:pt>
    <dgm:pt modelId="{6F8477EB-ECC6-4415-9807-900E75462E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You will need to address appropriately for the debate</a:t>
          </a:r>
          <a:endParaRPr lang="en-US" dirty="0"/>
        </a:p>
      </dgm:t>
    </dgm:pt>
    <dgm:pt modelId="{FD8A43A6-7AFC-4F19-A208-44CA4D216BB8}" type="parTrans" cxnId="{609CD7EE-11DA-4FE3-B25F-775A22B17194}">
      <dgm:prSet/>
      <dgm:spPr/>
      <dgm:t>
        <a:bodyPr/>
        <a:lstStyle/>
        <a:p>
          <a:endParaRPr lang="en-US"/>
        </a:p>
      </dgm:t>
    </dgm:pt>
    <dgm:pt modelId="{48B49059-6D58-4C32-BFC5-FD83E5518AA7}" type="sibTrans" cxnId="{609CD7EE-11DA-4FE3-B25F-775A22B17194}">
      <dgm:prSet/>
      <dgm:spPr/>
      <dgm:t>
        <a:bodyPr/>
        <a:lstStyle/>
        <a:p>
          <a:endParaRPr lang="en-US"/>
        </a:p>
      </dgm:t>
    </dgm:pt>
    <dgm:pt modelId="{3EE16340-E825-4807-A924-29CA1A918BF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debate will be recorded. </a:t>
          </a:r>
          <a:endParaRPr lang="en-US"/>
        </a:p>
      </dgm:t>
    </dgm:pt>
    <dgm:pt modelId="{F2570142-6CC4-4931-9253-BF4BF61D967A}" type="parTrans" cxnId="{176048FF-01E3-4023-8C9C-2CF7714BF5D0}">
      <dgm:prSet/>
      <dgm:spPr/>
      <dgm:t>
        <a:bodyPr/>
        <a:lstStyle/>
        <a:p>
          <a:endParaRPr lang="en-US"/>
        </a:p>
      </dgm:t>
    </dgm:pt>
    <dgm:pt modelId="{BA3E6C96-0842-40D2-89EE-BEC13EA176C5}" type="sibTrans" cxnId="{176048FF-01E3-4023-8C9C-2CF7714BF5D0}">
      <dgm:prSet/>
      <dgm:spPr/>
      <dgm:t>
        <a:bodyPr/>
        <a:lstStyle/>
        <a:p>
          <a:endParaRPr lang="en-US"/>
        </a:p>
      </dgm:t>
    </dgm:pt>
    <dgm:pt modelId="{02B7C77C-44A7-4CDB-97BA-5C124C34BB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is important that you work together for this assignment!</a:t>
          </a:r>
          <a:endParaRPr lang="en-US"/>
        </a:p>
      </dgm:t>
    </dgm:pt>
    <dgm:pt modelId="{4111962F-7567-4029-9B5C-E768F9B2E22E}" type="parTrans" cxnId="{B1F6D78D-BAA4-42BF-9D69-920D1491BBAD}">
      <dgm:prSet/>
      <dgm:spPr/>
      <dgm:t>
        <a:bodyPr/>
        <a:lstStyle/>
        <a:p>
          <a:endParaRPr lang="en-US"/>
        </a:p>
      </dgm:t>
    </dgm:pt>
    <dgm:pt modelId="{F334F31C-9692-4187-9F05-B64B1E109F55}" type="sibTrans" cxnId="{B1F6D78D-BAA4-42BF-9D69-920D1491BBAD}">
      <dgm:prSet/>
      <dgm:spPr/>
      <dgm:t>
        <a:bodyPr/>
        <a:lstStyle/>
        <a:p>
          <a:endParaRPr lang="en-US"/>
        </a:p>
      </dgm:t>
    </dgm:pt>
    <dgm:pt modelId="{237777F4-C74B-4491-91FB-3BC3BF7E3C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There will be a practice run! </a:t>
          </a:r>
          <a:endParaRPr lang="en-US"/>
        </a:p>
      </dgm:t>
    </dgm:pt>
    <dgm:pt modelId="{833BBE86-90AE-4230-8CF7-F3BE6F1B2D7F}" type="parTrans" cxnId="{C7CFA31A-97D8-4C49-A3EE-6C5A157D1CAF}">
      <dgm:prSet/>
      <dgm:spPr/>
      <dgm:t>
        <a:bodyPr/>
        <a:lstStyle/>
        <a:p>
          <a:endParaRPr lang="en-US"/>
        </a:p>
      </dgm:t>
    </dgm:pt>
    <dgm:pt modelId="{C0EC6C7D-8508-4B70-923D-640E02610F5C}" type="sibTrans" cxnId="{C7CFA31A-97D8-4C49-A3EE-6C5A157D1CAF}">
      <dgm:prSet/>
      <dgm:spPr/>
      <dgm:t>
        <a:bodyPr/>
        <a:lstStyle/>
        <a:p>
          <a:endParaRPr lang="en-US"/>
        </a:p>
      </dgm:t>
    </dgm:pt>
    <dgm:pt modelId="{D7978E3D-D19C-4ADA-8B07-95E23566B6FE}" type="pres">
      <dgm:prSet presAssocID="{72315146-7023-453E-95AC-7807493D9D03}" presName="root" presStyleCnt="0">
        <dgm:presLayoutVars>
          <dgm:dir/>
          <dgm:resizeHandles val="exact"/>
        </dgm:presLayoutVars>
      </dgm:prSet>
      <dgm:spPr/>
    </dgm:pt>
    <dgm:pt modelId="{3FC0C331-ED2E-45FE-AF86-ADF4D2B713A1}" type="pres">
      <dgm:prSet presAssocID="{9F1C82D5-042D-44B0-BC5E-B4F0173C3F57}" presName="compNode" presStyleCnt="0"/>
      <dgm:spPr/>
    </dgm:pt>
    <dgm:pt modelId="{F3635EA6-2424-4490-96BE-D341798F5143}" type="pres">
      <dgm:prSet presAssocID="{9F1C82D5-042D-44B0-BC5E-B4F0173C3F57}" presName="bgRect" presStyleLbl="bgShp" presStyleIdx="0" presStyleCnt="8"/>
      <dgm:spPr/>
    </dgm:pt>
    <dgm:pt modelId="{9CF88594-A997-4532-B72D-1D6B93751CCA}" type="pres">
      <dgm:prSet presAssocID="{9F1C82D5-042D-44B0-BC5E-B4F0173C3F57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39DA9796-4552-4981-8D3D-9B80C1619447}" type="pres">
      <dgm:prSet presAssocID="{9F1C82D5-042D-44B0-BC5E-B4F0173C3F57}" presName="spaceRect" presStyleCnt="0"/>
      <dgm:spPr/>
    </dgm:pt>
    <dgm:pt modelId="{1C88111C-1C74-464C-80EE-4B338DDA4A41}" type="pres">
      <dgm:prSet presAssocID="{9F1C82D5-042D-44B0-BC5E-B4F0173C3F57}" presName="parTx" presStyleLbl="revTx" presStyleIdx="0" presStyleCnt="8">
        <dgm:presLayoutVars>
          <dgm:chMax val="0"/>
          <dgm:chPref val="0"/>
        </dgm:presLayoutVars>
      </dgm:prSet>
      <dgm:spPr/>
    </dgm:pt>
    <dgm:pt modelId="{70E2030D-7BAD-4A24-87E3-3910F1A0B4A0}" type="pres">
      <dgm:prSet presAssocID="{22965341-D91D-4421-82B0-C98E0EABDCA3}" presName="sibTrans" presStyleCnt="0"/>
      <dgm:spPr/>
    </dgm:pt>
    <dgm:pt modelId="{8EFA8258-F115-4656-B08A-308ECE289014}" type="pres">
      <dgm:prSet presAssocID="{9238CA8B-E327-4B0A-8F7E-7C1DBA706F17}" presName="compNode" presStyleCnt="0"/>
      <dgm:spPr/>
    </dgm:pt>
    <dgm:pt modelId="{42CA0198-7B7F-4AC3-AAB5-5C5CD5A2639D}" type="pres">
      <dgm:prSet presAssocID="{9238CA8B-E327-4B0A-8F7E-7C1DBA706F17}" presName="bgRect" presStyleLbl="bgShp" presStyleIdx="1" presStyleCnt="8"/>
      <dgm:spPr/>
    </dgm:pt>
    <dgm:pt modelId="{AAD6523A-C5E3-48EB-94F1-76E54DA95996}" type="pres">
      <dgm:prSet presAssocID="{9238CA8B-E327-4B0A-8F7E-7C1DBA706F17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31C55EB4-E246-463D-B52F-C29AAFDA6ED0}" type="pres">
      <dgm:prSet presAssocID="{9238CA8B-E327-4B0A-8F7E-7C1DBA706F17}" presName="spaceRect" presStyleCnt="0"/>
      <dgm:spPr/>
    </dgm:pt>
    <dgm:pt modelId="{C8BC6B7E-9DDA-4EDF-B82C-B4B33D39D468}" type="pres">
      <dgm:prSet presAssocID="{9238CA8B-E327-4B0A-8F7E-7C1DBA706F17}" presName="parTx" presStyleLbl="revTx" presStyleIdx="1" presStyleCnt="8">
        <dgm:presLayoutVars>
          <dgm:chMax val="0"/>
          <dgm:chPref val="0"/>
        </dgm:presLayoutVars>
      </dgm:prSet>
      <dgm:spPr/>
    </dgm:pt>
    <dgm:pt modelId="{D1B827A0-00A9-4D68-99DE-C0B4C9672EEB}" type="pres">
      <dgm:prSet presAssocID="{E06545BB-8507-4F8F-830F-1D3DE28C2166}" presName="sibTrans" presStyleCnt="0"/>
      <dgm:spPr/>
    </dgm:pt>
    <dgm:pt modelId="{F7AAE063-3C68-4919-87C5-25F2B122FA8D}" type="pres">
      <dgm:prSet presAssocID="{B763348A-BDCB-493F-A7ED-6C071DF8F894}" presName="compNode" presStyleCnt="0"/>
      <dgm:spPr/>
    </dgm:pt>
    <dgm:pt modelId="{43CA0589-D1ED-40CA-9324-70DF797001BE}" type="pres">
      <dgm:prSet presAssocID="{B763348A-BDCB-493F-A7ED-6C071DF8F894}" presName="bgRect" presStyleLbl="bgShp" presStyleIdx="2" presStyleCnt="8"/>
      <dgm:spPr/>
    </dgm:pt>
    <dgm:pt modelId="{6CA1822E-A915-4EF7-8942-BE98C20C2A9F}" type="pres">
      <dgm:prSet presAssocID="{B763348A-BDCB-493F-A7ED-6C071DF8F894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56D7FD2-BC7C-45C7-A278-12C3D4662DC1}" type="pres">
      <dgm:prSet presAssocID="{B763348A-BDCB-493F-A7ED-6C071DF8F894}" presName="spaceRect" presStyleCnt="0"/>
      <dgm:spPr/>
    </dgm:pt>
    <dgm:pt modelId="{EA8A6CC0-5DE2-48A6-B6BE-03BCCE3A745E}" type="pres">
      <dgm:prSet presAssocID="{B763348A-BDCB-493F-A7ED-6C071DF8F894}" presName="parTx" presStyleLbl="revTx" presStyleIdx="2" presStyleCnt="8">
        <dgm:presLayoutVars>
          <dgm:chMax val="0"/>
          <dgm:chPref val="0"/>
        </dgm:presLayoutVars>
      </dgm:prSet>
      <dgm:spPr/>
    </dgm:pt>
    <dgm:pt modelId="{6EB941C9-6870-4FB0-8E36-8137073869AC}" type="pres">
      <dgm:prSet presAssocID="{8E5321E6-E085-4B15-BF29-A27BD6F031B5}" presName="sibTrans" presStyleCnt="0"/>
      <dgm:spPr/>
    </dgm:pt>
    <dgm:pt modelId="{D8F18E37-FBD7-434D-98F8-EF3840F83C49}" type="pres">
      <dgm:prSet presAssocID="{EDCBAE39-87BB-482E-B9F2-2644916B1954}" presName="compNode" presStyleCnt="0"/>
      <dgm:spPr/>
    </dgm:pt>
    <dgm:pt modelId="{1F0CBA06-AB0B-430A-AA2A-1B8486541B9F}" type="pres">
      <dgm:prSet presAssocID="{EDCBAE39-87BB-482E-B9F2-2644916B1954}" presName="bgRect" presStyleLbl="bgShp" presStyleIdx="3" presStyleCnt="8"/>
      <dgm:spPr/>
    </dgm:pt>
    <dgm:pt modelId="{85ED16BC-8CE9-4AE1-936D-1BBB6A5BEE42}" type="pres">
      <dgm:prSet presAssocID="{EDCBAE39-87BB-482E-B9F2-2644916B1954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628DA99E-49AF-4DE1-9ED1-1B53293AF67D}" type="pres">
      <dgm:prSet presAssocID="{EDCBAE39-87BB-482E-B9F2-2644916B1954}" presName="spaceRect" presStyleCnt="0"/>
      <dgm:spPr/>
    </dgm:pt>
    <dgm:pt modelId="{A9F63C98-9027-42DD-8925-07248441F2CD}" type="pres">
      <dgm:prSet presAssocID="{EDCBAE39-87BB-482E-B9F2-2644916B1954}" presName="parTx" presStyleLbl="revTx" presStyleIdx="3" presStyleCnt="8">
        <dgm:presLayoutVars>
          <dgm:chMax val="0"/>
          <dgm:chPref val="0"/>
        </dgm:presLayoutVars>
      </dgm:prSet>
      <dgm:spPr/>
    </dgm:pt>
    <dgm:pt modelId="{A32A494B-E827-40F6-99C6-D73B8B93E2F1}" type="pres">
      <dgm:prSet presAssocID="{65E86035-2482-42A7-91C2-C8FC342D059E}" presName="sibTrans" presStyleCnt="0"/>
      <dgm:spPr/>
    </dgm:pt>
    <dgm:pt modelId="{817F3052-EAA0-4B5C-9535-31ED6B835E48}" type="pres">
      <dgm:prSet presAssocID="{6F8477EB-ECC6-4415-9807-900E75462E63}" presName="compNode" presStyleCnt="0"/>
      <dgm:spPr/>
    </dgm:pt>
    <dgm:pt modelId="{12EA70EA-1BDA-4BC1-8785-C41810A6AB83}" type="pres">
      <dgm:prSet presAssocID="{6F8477EB-ECC6-4415-9807-900E75462E63}" presName="bgRect" presStyleLbl="bgShp" presStyleIdx="4" presStyleCnt="8"/>
      <dgm:spPr/>
    </dgm:pt>
    <dgm:pt modelId="{C8F19171-1722-43E7-B626-0E0AA4151DBD}" type="pres">
      <dgm:prSet presAssocID="{6F8477EB-ECC6-4415-9807-900E75462E63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C23A94F4-A5F9-4E12-8850-70B1D5B7D88B}" type="pres">
      <dgm:prSet presAssocID="{6F8477EB-ECC6-4415-9807-900E75462E63}" presName="spaceRect" presStyleCnt="0"/>
      <dgm:spPr/>
    </dgm:pt>
    <dgm:pt modelId="{80DBFC6A-95E4-47EB-A1C7-FEA3FDF36A85}" type="pres">
      <dgm:prSet presAssocID="{6F8477EB-ECC6-4415-9807-900E75462E63}" presName="parTx" presStyleLbl="revTx" presStyleIdx="4" presStyleCnt="8">
        <dgm:presLayoutVars>
          <dgm:chMax val="0"/>
          <dgm:chPref val="0"/>
        </dgm:presLayoutVars>
      </dgm:prSet>
      <dgm:spPr/>
    </dgm:pt>
    <dgm:pt modelId="{54186ADB-E9F5-4902-B2FE-27B1E8E5B810}" type="pres">
      <dgm:prSet presAssocID="{48B49059-6D58-4C32-BFC5-FD83E5518AA7}" presName="sibTrans" presStyleCnt="0"/>
      <dgm:spPr/>
    </dgm:pt>
    <dgm:pt modelId="{7502DA48-86B2-4EF7-91AC-D741200F5782}" type="pres">
      <dgm:prSet presAssocID="{3EE16340-E825-4807-A924-29CA1A918BFF}" presName="compNode" presStyleCnt="0"/>
      <dgm:spPr/>
    </dgm:pt>
    <dgm:pt modelId="{CACC1A16-A9EF-4DAB-8DD9-95B7027B286D}" type="pres">
      <dgm:prSet presAssocID="{3EE16340-E825-4807-A924-29CA1A918BFF}" presName="bgRect" presStyleLbl="bgShp" presStyleIdx="5" presStyleCnt="8"/>
      <dgm:spPr/>
    </dgm:pt>
    <dgm:pt modelId="{F76BD884-BF23-4643-8C87-E26DC1F2C0FB}" type="pres">
      <dgm:prSet presAssocID="{3EE16340-E825-4807-A924-29CA1A918BFF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A30A906-A498-477C-847B-9B8D76B67036}" type="pres">
      <dgm:prSet presAssocID="{3EE16340-E825-4807-A924-29CA1A918BFF}" presName="spaceRect" presStyleCnt="0"/>
      <dgm:spPr/>
    </dgm:pt>
    <dgm:pt modelId="{A2B6AA40-3C13-4024-925D-DC378FCA86C5}" type="pres">
      <dgm:prSet presAssocID="{3EE16340-E825-4807-A924-29CA1A918BFF}" presName="parTx" presStyleLbl="revTx" presStyleIdx="5" presStyleCnt="8">
        <dgm:presLayoutVars>
          <dgm:chMax val="0"/>
          <dgm:chPref val="0"/>
        </dgm:presLayoutVars>
      </dgm:prSet>
      <dgm:spPr/>
    </dgm:pt>
    <dgm:pt modelId="{6BA44FEE-AD0A-4F48-B27C-0C5B725F7553}" type="pres">
      <dgm:prSet presAssocID="{BA3E6C96-0842-40D2-89EE-BEC13EA176C5}" presName="sibTrans" presStyleCnt="0"/>
      <dgm:spPr/>
    </dgm:pt>
    <dgm:pt modelId="{24A02047-1A81-4368-B75E-ACCAB0235806}" type="pres">
      <dgm:prSet presAssocID="{02B7C77C-44A7-4CDB-97BA-5C124C34BB73}" presName="compNode" presStyleCnt="0"/>
      <dgm:spPr/>
    </dgm:pt>
    <dgm:pt modelId="{FEC89C4F-903A-497C-BE35-2E262508C622}" type="pres">
      <dgm:prSet presAssocID="{02B7C77C-44A7-4CDB-97BA-5C124C34BB73}" presName="bgRect" presStyleLbl="bgShp" presStyleIdx="6" presStyleCnt="8"/>
      <dgm:spPr/>
    </dgm:pt>
    <dgm:pt modelId="{F957730C-4328-4E3D-8D97-24557C244032}" type="pres">
      <dgm:prSet presAssocID="{02B7C77C-44A7-4CDB-97BA-5C124C34BB73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551CCF5-3A82-4EFC-ADEA-095651F5A5F2}" type="pres">
      <dgm:prSet presAssocID="{02B7C77C-44A7-4CDB-97BA-5C124C34BB73}" presName="spaceRect" presStyleCnt="0"/>
      <dgm:spPr/>
    </dgm:pt>
    <dgm:pt modelId="{3E13CB2E-30AF-4BD9-B30F-C1AAAAE002E9}" type="pres">
      <dgm:prSet presAssocID="{02B7C77C-44A7-4CDB-97BA-5C124C34BB73}" presName="parTx" presStyleLbl="revTx" presStyleIdx="6" presStyleCnt="8">
        <dgm:presLayoutVars>
          <dgm:chMax val="0"/>
          <dgm:chPref val="0"/>
        </dgm:presLayoutVars>
      </dgm:prSet>
      <dgm:spPr/>
    </dgm:pt>
    <dgm:pt modelId="{39CCFE6C-13BA-468C-93DB-2C842F410CC5}" type="pres">
      <dgm:prSet presAssocID="{F334F31C-9692-4187-9F05-B64B1E109F55}" presName="sibTrans" presStyleCnt="0"/>
      <dgm:spPr/>
    </dgm:pt>
    <dgm:pt modelId="{8B021840-C368-429A-AF35-82436B2CF5FC}" type="pres">
      <dgm:prSet presAssocID="{237777F4-C74B-4491-91FB-3BC3BF7E3CCF}" presName="compNode" presStyleCnt="0"/>
      <dgm:spPr/>
    </dgm:pt>
    <dgm:pt modelId="{B8003AE5-0772-4714-969A-7A43516CC578}" type="pres">
      <dgm:prSet presAssocID="{237777F4-C74B-4491-91FB-3BC3BF7E3CCF}" presName="bgRect" presStyleLbl="bgShp" presStyleIdx="7" presStyleCnt="8"/>
      <dgm:spPr/>
    </dgm:pt>
    <dgm:pt modelId="{E8CBFF0B-40EA-409D-8900-2C6F5017CA14}" type="pres">
      <dgm:prSet presAssocID="{237777F4-C74B-4491-91FB-3BC3BF7E3CCF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awl"/>
        </a:ext>
      </dgm:extLst>
    </dgm:pt>
    <dgm:pt modelId="{BBB720B3-D0A3-47EA-A7F7-67187B8D2174}" type="pres">
      <dgm:prSet presAssocID="{237777F4-C74B-4491-91FB-3BC3BF7E3CCF}" presName="spaceRect" presStyleCnt="0"/>
      <dgm:spPr/>
    </dgm:pt>
    <dgm:pt modelId="{3BB225FD-D0D2-4CAF-B4DE-D6A335ED8F3A}" type="pres">
      <dgm:prSet presAssocID="{237777F4-C74B-4491-91FB-3BC3BF7E3CCF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72B4CF0E-E2C2-4707-A3C7-BA983569C6A5}" type="presOf" srcId="{3EE16340-E825-4807-A924-29CA1A918BFF}" destId="{A2B6AA40-3C13-4024-925D-DC378FCA86C5}" srcOrd="0" destOrd="0" presId="urn:microsoft.com/office/officeart/2018/2/layout/IconVerticalSolidList"/>
    <dgm:cxn modelId="{C7CFA31A-97D8-4C49-A3EE-6C5A157D1CAF}" srcId="{72315146-7023-453E-95AC-7807493D9D03}" destId="{237777F4-C74B-4491-91FB-3BC3BF7E3CCF}" srcOrd="7" destOrd="0" parTransId="{833BBE86-90AE-4230-8CF7-F3BE6F1B2D7F}" sibTransId="{C0EC6C7D-8508-4B70-923D-640E02610F5C}"/>
    <dgm:cxn modelId="{A3ADA73F-0520-48FA-B06C-7A29764DA9E6}" type="presOf" srcId="{B763348A-BDCB-493F-A7ED-6C071DF8F894}" destId="{EA8A6CC0-5DE2-48A6-B6BE-03BCCE3A745E}" srcOrd="0" destOrd="0" presId="urn:microsoft.com/office/officeart/2018/2/layout/IconVerticalSolidList"/>
    <dgm:cxn modelId="{CC54C141-1E35-414E-B5A1-542607591428}" srcId="{72315146-7023-453E-95AC-7807493D9D03}" destId="{EDCBAE39-87BB-482E-B9F2-2644916B1954}" srcOrd="3" destOrd="0" parTransId="{3041FB6A-64BC-4235-A5C5-A0218CDDB650}" sibTransId="{65E86035-2482-42A7-91C2-C8FC342D059E}"/>
    <dgm:cxn modelId="{4B7E0869-7E16-43C5-89D5-DCB2097DB096}" type="presOf" srcId="{9F1C82D5-042D-44B0-BC5E-B4F0173C3F57}" destId="{1C88111C-1C74-464C-80EE-4B338DDA4A41}" srcOrd="0" destOrd="0" presId="urn:microsoft.com/office/officeart/2018/2/layout/IconVerticalSolidList"/>
    <dgm:cxn modelId="{637AE270-04B0-4AA7-BC7E-6DBAA664B627}" type="presOf" srcId="{EDCBAE39-87BB-482E-B9F2-2644916B1954}" destId="{A9F63C98-9027-42DD-8925-07248441F2CD}" srcOrd="0" destOrd="0" presId="urn:microsoft.com/office/officeart/2018/2/layout/IconVerticalSolidList"/>
    <dgm:cxn modelId="{F7891471-5866-41AD-9A50-17EB03032300}" srcId="{72315146-7023-453E-95AC-7807493D9D03}" destId="{B763348A-BDCB-493F-A7ED-6C071DF8F894}" srcOrd="2" destOrd="0" parTransId="{815DB912-A2EF-4B79-8F89-75E194464BE8}" sibTransId="{8E5321E6-E085-4B15-BF29-A27BD6F031B5}"/>
    <dgm:cxn modelId="{9C00EF71-5F81-48BA-9D66-3D7E9B8C36AB}" srcId="{72315146-7023-453E-95AC-7807493D9D03}" destId="{9238CA8B-E327-4B0A-8F7E-7C1DBA706F17}" srcOrd="1" destOrd="0" parTransId="{13407711-B394-462F-BC73-30A89568E380}" sibTransId="{E06545BB-8507-4F8F-830F-1D3DE28C2166}"/>
    <dgm:cxn modelId="{05369C59-21F1-41FE-8DAE-3D760F7411A9}" type="presOf" srcId="{6F8477EB-ECC6-4415-9807-900E75462E63}" destId="{80DBFC6A-95E4-47EB-A1C7-FEA3FDF36A85}" srcOrd="0" destOrd="0" presId="urn:microsoft.com/office/officeart/2018/2/layout/IconVerticalSolidList"/>
    <dgm:cxn modelId="{B1F6D78D-BAA4-42BF-9D69-920D1491BBAD}" srcId="{72315146-7023-453E-95AC-7807493D9D03}" destId="{02B7C77C-44A7-4CDB-97BA-5C124C34BB73}" srcOrd="6" destOrd="0" parTransId="{4111962F-7567-4029-9B5C-E768F9B2E22E}" sibTransId="{F334F31C-9692-4187-9F05-B64B1E109F55}"/>
    <dgm:cxn modelId="{C7BF368F-2C6B-4625-95DF-26C25ABAAB00}" type="presOf" srcId="{02B7C77C-44A7-4CDB-97BA-5C124C34BB73}" destId="{3E13CB2E-30AF-4BD9-B30F-C1AAAAE002E9}" srcOrd="0" destOrd="0" presId="urn:microsoft.com/office/officeart/2018/2/layout/IconVerticalSolidList"/>
    <dgm:cxn modelId="{87EFA0B2-67FB-491C-B3A6-AAE214C1B524}" srcId="{72315146-7023-453E-95AC-7807493D9D03}" destId="{9F1C82D5-042D-44B0-BC5E-B4F0173C3F57}" srcOrd="0" destOrd="0" parTransId="{E73EBC25-AFC4-498E-AC4A-A0F71A20CEC7}" sibTransId="{22965341-D91D-4421-82B0-C98E0EABDCA3}"/>
    <dgm:cxn modelId="{1B4626CD-6199-4532-82BC-DDA958AEBE63}" type="presOf" srcId="{9238CA8B-E327-4B0A-8F7E-7C1DBA706F17}" destId="{C8BC6B7E-9DDA-4EDF-B82C-B4B33D39D468}" srcOrd="0" destOrd="0" presId="urn:microsoft.com/office/officeart/2018/2/layout/IconVerticalSolidList"/>
    <dgm:cxn modelId="{700957D8-965E-4CDD-88D2-9C4C85E3320A}" type="presOf" srcId="{72315146-7023-453E-95AC-7807493D9D03}" destId="{D7978E3D-D19C-4ADA-8B07-95E23566B6FE}" srcOrd="0" destOrd="0" presId="urn:microsoft.com/office/officeart/2018/2/layout/IconVerticalSolidList"/>
    <dgm:cxn modelId="{8143C3E4-8D15-4B25-B8CC-C8C973063195}" type="presOf" srcId="{237777F4-C74B-4491-91FB-3BC3BF7E3CCF}" destId="{3BB225FD-D0D2-4CAF-B4DE-D6A335ED8F3A}" srcOrd="0" destOrd="0" presId="urn:microsoft.com/office/officeart/2018/2/layout/IconVerticalSolidList"/>
    <dgm:cxn modelId="{609CD7EE-11DA-4FE3-B25F-775A22B17194}" srcId="{72315146-7023-453E-95AC-7807493D9D03}" destId="{6F8477EB-ECC6-4415-9807-900E75462E63}" srcOrd="4" destOrd="0" parTransId="{FD8A43A6-7AFC-4F19-A208-44CA4D216BB8}" sibTransId="{48B49059-6D58-4C32-BFC5-FD83E5518AA7}"/>
    <dgm:cxn modelId="{176048FF-01E3-4023-8C9C-2CF7714BF5D0}" srcId="{72315146-7023-453E-95AC-7807493D9D03}" destId="{3EE16340-E825-4807-A924-29CA1A918BFF}" srcOrd="5" destOrd="0" parTransId="{F2570142-6CC4-4931-9253-BF4BF61D967A}" sibTransId="{BA3E6C96-0842-40D2-89EE-BEC13EA176C5}"/>
    <dgm:cxn modelId="{E3A55811-49D3-448A-8DBA-80F09273D091}" type="presParOf" srcId="{D7978E3D-D19C-4ADA-8B07-95E23566B6FE}" destId="{3FC0C331-ED2E-45FE-AF86-ADF4D2B713A1}" srcOrd="0" destOrd="0" presId="urn:microsoft.com/office/officeart/2018/2/layout/IconVerticalSolidList"/>
    <dgm:cxn modelId="{23A0E9E4-3F5F-4F31-8F18-DFDC87F2C829}" type="presParOf" srcId="{3FC0C331-ED2E-45FE-AF86-ADF4D2B713A1}" destId="{F3635EA6-2424-4490-96BE-D341798F5143}" srcOrd="0" destOrd="0" presId="urn:microsoft.com/office/officeart/2018/2/layout/IconVerticalSolidList"/>
    <dgm:cxn modelId="{0A3ED872-B4F1-43F0-836F-D39A1556F66F}" type="presParOf" srcId="{3FC0C331-ED2E-45FE-AF86-ADF4D2B713A1}" destId="{9CF88594-A997-4532-B72D-1D6B93751CCA}" srcOrd="1" destOrd="0" presId="urn:microsoft.com/office/officeart/2018/2/layout/IconVerticalSolidList"/>
    <dgm:cxn modelId="{D6CBA354-BB41-4551-857A-CF39D417E553}" type="presParOf" srcId="{3FC0C331-ED2E-45FE-AF86-ADF4D2B713A1}" destId="{39DA9796-4552-4981-8D3D-9B80C1619447}" srcOrd="2" destOrd="0" presId="urn:microsoft.com/office/officeart/2018/2/layout/IconVerticalSolidList"/>
    <dgm:cxn modelId="{AF3DAFCF-CA81-4768-A263-FD88D653D6C5}" type="presParOf" srcId="{3FC0C331-ED2E-45FE-AF86-ADF4D2B713A1}" destId="{1C88111C-1C74-464C-80EE-4B338DDA4A41}" srcOrd="3" destOrd="0" presId="urn:microsoft.com/office/officeart/2018/2/layout/IconVerticalSolidList"/>
    <dgm:cxn modelId="{08B452A9-F787-45BA-828E-E9C1470A2BB3}" type="presParOf" srcId="{D7978E3D-D19C-4ADA-8B07-95E23566B6FE}" destId="{70E2030D-7BAD-4A24-87E3-3910F1A0B4A0}" srcOrd="1" destOrd="0" presId="urn:microsoft.com/office/officeart/2018/2/layout/IconVerticalSolidList"/>
    <dgm:cxn modelId="{E7AEDF78-8866-4543-9DB7-0BDE52C2FA37}" type="presParOf" srcId="{D7978E3D-D19C-4ADA-8B07-95E23566B6FE}" destId="{8EFA8258-F115-4656-B08A-308ECE289014}" srcOrd="2" destOrd="0" presId="urn:microsoft.com/office/officeart/2018/2/layout/IconVerticalSolidList"/>
    <dgm:cxn modelId="{5D20730C-4BEE-47F1-8441-4729B99C3A5A}" type="presParOf" srcId="{8EFA8258-F115-4656-B08A-308ECE289014}" destId="{42CA0198-7B7F-4AC3-AAB5-5C5CD5A2639D}" srcOrd="0" destOrd="0" presId="urn:microsoft.com/office/officeart/2018/2/layout/IconVerticalSolidList"/>
    <dgm:cxn modelId="{18636E73-4206-4F5A-A3C6-59EAB4160EAD}" type="presParOf" srcId="{8EFA8258-F115-4656-B08A-308ECE289014}" destId="{AAD6523A-C5E3-48EB-94F1-76E54DA95996}" srcOrd="1" destOrd="0" presId="urn:microsoft.com/office/officeart/2018/2/layout/IconVerticalSolidList"/>
    <dgm:cxn modelId="{C901BD0C-851E-41A9-8F53-51A22C4801F8}" type="presParOf" srcId="{8EFA8258-F115-4656-B08A-308ECE289014}" destId="{31C55EB4-E246-463D-B52F-C29AAFDA6ED0}" srcOrd="2" destOrd="0" presId="urn:microsoft.com/office/officeart/2018/2/layout/IconVerticalSolidList"/>
    <dgm:cxn modelId="{E7ADB255-275F-4227-9B8F-C6FF7014C6A9}" type="presParOf" srcId="{8EFA8258-F115-4656-B08A-308ECE289014}" destId="{C8BC6B7E-9DDA-4EDF-B82C-B4B33D39D468}" srcOrd="3" destOrd="0" presId="urn:microsoft.com/office/officeart/2018/2/layout/IconVerticalSolidList"/>
    <dgm:cxn modelId="{6C9390B9-5A4E-46DB-AD3A-57E0F84E2883}" type="presParOf" srcId="{D7978E3D-D19C-4ADA-8B07-95E23566B6FE}" destId="{D1B827A0-00A9-4D68-99DE-C0B4C9672EEB}" srcOrd="3" destOrd="0" presId="urn:microsoft.com/office/officeart/2018/2/layout/IconVerticalSolidList"/>
    <dgm:cxn modelId="{269DDC41-DA35-42CA-AFBB-92F82260989A}" type="presParOf" srcId="{D7978E3D-D19C-4ADA-8B07-95E23566B6FE}" destId="{F7AAE063-3C68-4919-87C5-25F2B122FA8D}" srcOrd="4" destOrd="0" presId="urn:microsoft.com/office/officeart/2018/2/layout/IconVerticalSolidList"/>
    <dgm:cxn modelId="{0737F0B4-7129-428A-BCE2-37358FE0B6B9}" type="presParOf" srcId="{F7AAE063-3C68-4919-87C5-25F2B122FA8D}" destId="{43CA0589-D1ED-40CA-9324-70DF797001BE}" srcOrd="0" destOrd="0" presId="urn:microsoft.com/office/officeart/2018/2/layout/IconVerticalSolidList"/>
    <dgm:cxn modelId="{DFB7C3D0-CC0E-4136-9151-44BF352D3192}" type="presParOf" srcId="{F7AAE063-3C68-4919-87C5-25F2B122FA8D}" destId="{6CA1822E-A915-4EF7-8942-BE98C20C2A9F}" srcOrd="1" destOrd="0" presId="urn:microsoft.com/office/officeart/2018/2/layout/IconVerticalSolidList"/>
    <dgm:cxn modelId="{B23CB501-8115-401F-9AD4-98B4AD2B1EE0}" type="presParOf" srcId="{F7AAE063-3C68-4919-87C5-25F2B122FA8D}" destId="{556D7FD2-BC7C-45C7-A278-12C3D4662DC1}" srcOrd="2" destOrd="0" presId="urn:microsoft.com/office/officeart/2018/2/layout/IconVerticalSolidList"/>
    <dgm:cxn modelId="{50B13635-8D32-4640-B0CD-2A7957CE1325}" type="presParOf" srcId="{F7AAE063-3C68-4919-87C5-25F2B122FA8D}" destId="{EA8A6CC0-5DE2-48A6-B6BE-03BCCE3A745E}" srcOrd="3" destOrd="0" presId="urn:microsoft.com/office/officeart/2018/2/layout/IconVerticalSolidList"/>
    <dgm:cxn modelId="{57CC6454-9FE4-400D-861A-1624E68C36B2}" type="presParOf" srcId="{D7978E3D-D19C-4ADA-8B07-95E23566B6FE}" destId="{6EB941C9-6870-4FB0-8E36-8137073869AC}" srcOrd="5" destOrd="0" presId="urn:microsoft.com/office/officeart/2018/2/layout/IconVerticalSolidList"/>
    <dgm:cxn modelId="{35FCCAFF-E1CD-43E5-A638-B2EF17B19E20}" type="presParOf" srcId="{D7978E3D-D19C-4ADA-8B07-95E23566B6FE}" destId="{D8F18E37-FBD7-434D-98F8-EF3840F83C49}" srcOrd="6" destOrd="0" presId="urn:microsoft.com/office/officeart/2018/2/layout/IconVerticalSolidList"/>
    <dgm:cxn modelId="{869AD820-3B9A-4213-A3B4-64AA98B805A5}" type="presParOf" srcId="{D8F18E37-FBD7-434D-98F8-EF3840F83C49}" destId="{1F0CBA06-AB0B-430A-AA2A-1B8486541B9F}" srcOrd="0" destOrd="0" presId="urn:microsoft.com/office/officeart/2018/2/layout/IconVerticalSolidList"/>
    <dgm:cxn modelId="{BA017E65-C541-49C5-A9DB-10F28E43D13A}" type="presParOf" srcId="{D8F18E37-FBD7-434D-98F8-EF3840F83C49}" destId="{85ED16BC-8CE9-4AE1-936D-1BBB6A5BEE42}" srcOrd="1" destOrd="0" presId="urn:microsoft.com/office/officeart/2018/2/layout/IconVerticalSolidList"/>
    <dgm:cxn modelId="{BC118F6A-D3D8-4AC0-BA5C-B8FA131ECB75}" type="presParOf" srcId="{D8F18E37-FBD7-434D-98F8-EF3840F83C49}" destId="{628DA99E-49AF-4DE1-9ED1-1B53293AF67D}" srcOrd="2" destOrd="0" presId="urn:microsoft.com/office/officeart/2018/2/layout/IconVerticalSolidList"/>
    <dgm:cxn modelId="{CA698AAD-D3D4-44DE-9CE0-DED75D844FBF}" type="presParOf" srcId="{D8F18E37-FBD7-434D-98F8-EF3840F83C49}" destId="{A9F63C98-9027-42DD-8925-07248441F2CD}" srcOrd="3" destOrd="0" presId="urn:microsoft.com/office/officeart/2018/2/layout/IconVerticalSolidList"/>
    <dgm:cxn modelId="{CF741333-9AA6-4826-8428-5C45C7286D91}" type="presParOf" srcId="{D7978E3D-D19C-4ADA-8B07-95E23566B6FE}" destId="{A32A494B-E827-40F6-99C6-D73B8B93E2F1}" srcOrd="7" destOrd="0" presId="urn:microsoft.com/office/officeart/2018/2/layout/IconVerticalSolidList"/>
    <dgm:cxn modelId="{BA591869-80DD-4CC3-8B58-063CC8DF8CC7}" type="presParOf" srcId="{D7978E3D-D19C-4ADA-8B07-95E23566B6FE}" destId="{817F3052-EAA0-4B5C-9535-31ED6B835E48}" srcOrd="8" destOrd="0" presId="urn:microsoft.com/office/officeart/2018/2/layout/IconVerticalSolidList"/>
    <dgm:cxn modelId="{5C55C074-F500-4B8D-AC9B-CEE6FD19EAFF}" type="presParOf" srcId="{817F3052-EAA0-4B5C-9535-31ED6B835E48}" destId="{12EA70EA-1BDA-4BC1-8785-C41810A6AB83}" srcOrd="0" destOrd="0" presId="urn:microsoft.com/office/officeart/2018/2/layout/IconVerticalSolidList"/>
    <dgm:cxn modelId="{27A00C75-1958-48F5-B4F8-276D0FBA7BD7}" type="presParOf" srcId="{817F3052-EAA0-4B5C-9535-31ED6B835E48}" destId="{C8F19171-1722-43E7-B626-0E0AA4151DBD}" srcOrd="1" destOrd="0" presId="urn:microsoft.com/office/officeart/2018/2/layout/IconVerticalSolidList"/>
    <dgm:cxn modelId="{B835F7FB-33A1-40CE-916F-8B0C0EE3C9F5}" type="presParOf" srcId="{817F3052-EAA0-4B5C-9535-31ED6B835E48}" destId="{C23A94F4-A5F9-4E12-8850-70B1D5B7D88B}" srcOrd="2" destOrd="0" presId="urn:microsoft.com/office/officeart/2018/2/layout/IconVerticalSolidList"/>
    <dgm:cxn modelId="{5BA369B3-3BA9-4B0C-A40A-E8A3DA9FB2CB}" type="presParOf" srcId="{817F3052-EAA0-4B5C-9535-31ED6B835E48}" destId="{80DBFC6A-95E4-47EB-A1C7-FEA3FDF36A85}" srcOrd="3" destOrd="0" presId="urn:microsoft.com/office/officeart/2018/2/layout/IconVerticalSolidList"/>
    <dgm:cxn modelId="{A4788A6B-7BE4-49C7-AD24-4F2D77792862}" type="presParOf" srcId="{D7978E3D-D19C-4ADA-8B07-95E23566B6FE}" destId="{54186ADB-E9F5-4902-B2FE-27B1E8E5B810}" srcOrd="9" destOrd="0" presId="urn:microsoft.com/office/officeart/2018/2/layout/IconVerticalSolidList"/>
    <dgm:cxn modelId="{66B5B395-490D-44EC-81BB-5401683DBF2E}" type="presParOf" srcId="{D7978E3D-D19C-4ADA-8B07-95E23566B6FE}" destId="{7502DA48-86B2-4EF7-91AC-D741200F5782}" srcOrd="10" destOrd="0" presId="urn:microsoft.com/office/officeart/2018/2/layout/IconVerticalSolidList"/>
    <dgm:cxn modelId="{71DCD4A9-8CBE-4DB5-9142-8D3E3282D592}" type="presParOf" srcId="{7502DA48-86B2-4EF7-91AC-D741200F5782}" destId="{CACC1A16-A9EF-4DAB-8DD9-95B7027B286D}" srcOrd="0" destOrd="0" presId="urn:microsoft.com/office/officeart/2018/2/layout/IconVerticalSolidList"/>
    <dgm:cxn modelId="{1B075B36-B6BE-4531-9C71-DF6089AB62B4}" type="presParOf" srcId="{7502DA48-86B2-4EF7-91AC-D741200F5782}" destId="{F76BD884-BF23-4643-8C87-E26DC1F2C0FB}" srcOrd="1" destOrd="0" presId="urn:microsoft.com/office/officeart/2018/2/layout/IconVerticalSolidList"/>
    <dgm:cxn modelId="{121C4D84-530C-4E7B-BFB4-ECA687A5E0F5}" type="presParOf" srcId="{7502DA48-86B2-4EF7-91AC-D741200F5782}" destId="{0A30A906-A498-477C-847B-9B8D76B67036}" srcOrd="2" destOrd="0" presId="urn:microsoft.com/office/officeart/2018/2/layout/IconVerticalSolidList"/>
    <dgm:cxn modelId="{DE7F400E-E3E1-46B4-A515-752E460AC8F1}" type="presParOf" srcId="{7502DA48-86B2-4EF7-91AC-D741200F5782}" destId="{A2B6AA40-3C13-4024-925D-DC378FCA86C5}" srcOrd="3" destOrd="0" presId="urn:microsoft.com/office/officeart/2018/2/layout/IconVerticalSolidList"/>
    <dgm:cxn modelId="{9AD47A8C-016C-4758-BC5E-AE80633A001E}" type="presParOf" srcId="{D7978E3D-D19C-4ADA-8B07-95E23566B6FE}" destId="{6BA44FEE-AD0A-4F48-B27C-0C5B725F7553}" srcOrd="11" destOrd="0" presId="urn:microsoft.com/office/officeart/2018/2/layout/IconVerticalSolidList"/>
    <dgm:cxn modelId="{5DEC33AF-D6A2-4A93-8887-B4C42E47E8DE}" type="presParOf" srcId="{D7978E3D-D19C-4ADA-8B07-95E23566B6FE}" destId="{24A02047-1A81-4368-B75E-ACCAB0235806}" srcOrd="12" destOrd="0" presId="urn:microsoft.com/office/officeart/2018/2/layout/IconVerticalSolidList"/>
    <dgm:cxn modelId="{A35F3219-AD06-4FF4-8AA9-057136D99A05}" type="presParOf" srcId="{24A02047-1A81-4368-B75E-ACCAB0235806}" destId="{FEC89C4F-903A-497C-BE35-2E262508C622}" srcOrd="0" destOrd="0" presId="urn:microsoft.com/office/officeart/2018/2/layout/IconVerticalSolidList"/>
    <dgm:cxn modelId="{23E86C7A-1C19-46E2-B4BA-2AB08105B496}" type="presParOf" srcId="{24A02047-1A81-4368-B75E-ACCAB0235806}" destId="{F957730C-4328-4E3D-8D97-24557C244032}" srcOrd="1" destOrd="0" presId="urn:microsoft.com/office/officeart/2018/2/layout/IconVerticalSolidList"/>
    <dgm:cxn modelId="{4598C940-B1C6-4D67-BA25-7868C06BB96E}" type="presParOf" srcId="{24A02047-1A81-4368-B75E-ACCAB0235806}" destId="{A551CCF5-3A82-4EFC-ADEA-095651F5A5F2}" srcOrd="2" destOrd="0" presId="urn:microsoft.com/office/officeart/2018/2/layout/IconVerticalSolidList"/>
    <dgm:cxn modelId="{998F10D3-0E68-48A4-B652-994F64A59668}" type="presParOf" srcId="{24A02047-1A81-4368-B75E-ACCAB0235806}" destId="{3E13CB2E-30AF-4BD9-B30F-C1AAAAE002E9}" srcOrd="3" destOrd="0" presId="urn:microsoft.com/office/officeart/2018/2/layout/IconVerticalSolidList"/>
    <dgm:cxn modelId="{F80876FE-1036-488A-8E4A-571EB45AE5E0}" type="presParOf" srcId="{D7978E3D-D19C-4ADA-8B07-95E23566B6FE}" destId="{39CCFE6C-13BA-468C-93DB-2C842F410CC5}" srcOrd="13" destOrd="0" presId="urn:microsoft.com/office/officeart/2018/2/layout/IconVerticalSolidList"/>
    <dgm:cxn modelId="{FBB75F90-5463-44FC-BBBE-8B0DF1A0541B}" type="presParOf" srcId="{D7978E3D-D19C-4ADA-8B07-95E23566B6FE}" destId="{8B021840-C368-429A-AF35-82436B2CF5FC}" srcOrd="14" destOrd="0" presId="urn:microsoft.com/office/officeart/2018/2/layout/IconVerticalSolidList"/>
    <dgm:cxn modelId="{E0BC44E8-698D-4025-B085-502163644109}" type="presParOf" srcId="{8B021840-C368-429A-AF35-82436B2CF5FC}" destId="{B8003AE5-0772-4714-969A-7A43516CC578}" srcOrd="0" destOrd="0" presId="urn:microsoft.com/office/officeart/2018/2/layout/IconVerticalSolidList"/>
    <dgm:cxn modelId="{503480F0-106B-4398-8824-A2A0905AF92C}" type="presParOf" srcId="{8B021840-C368-429A-AF35-82436B2CF5FC}" destId="{E8CBFF0B-40EA-409D-8900-2C6F5017CA14}" srcOrd="1" destOrd="0" presId="urn:microsoft.com/office/officeart/2018/2/layout/IconVerticalSolidList"/>
    <dgm:cxn modelId="{BBA7CE9C-1725-4C6F-8CD5-4D567B32B0EF}" type="presParOf" srcId="{8B021840-C368-429A-AF35-82436B2CF5FC}" destId="{BBB720B3-D0A3-47EA-A7F7-67187B8D2174}" srcOrd="2" destOrd="0" presId="urn:microsoft.com/office/officeart/2018/2/layout/IconVerticalSolidList"/>
    <dgm:cxn modelId="{5BE2D6B4-2A37-4351-9654-7F2B6331177D}" type="presParOf" srcId="{8B021840-C368-429A-AF35-82436B2CF5FC}" destId="{3BB225FD-D0D2-4CAF-B4DE-D6A335ED8F3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ED1060E-EB8B-4410-AD3E-61C83F02604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E8BA5E-4989-40E4-9865-D0E57CB4CB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Impact on Mental Health </a:t>
          </a:r>
          <a:endParaRPr lang="en-US"/>
        </a:p>
      </dgm:t>
    </dgm:pt>
    <dgm:pt modelId="{1165A5D7-BD59-4DF2-B55E-173B532AC00F}" type="parTrans" cxnId="{6E2B2A25-C660-467D-9F65-BFA111EB034E}">
      <dgm:prSet/>
      <dgm:spPr/>
      <dgm:t>
        <a:bodyPr/>
        <a:lstStyle/>
        <a:p>
          <a:endParaRPr lang="en-US"/>
        </a:p>
      </dgm:t>
    </dgm:pt>
    <dgm:pt modelId="{F74B9FF8-C2DF-4CA4-94F3-8A98EEBE40BD}" type="sibTrans" cxnId="{6E2B2A25-C660-467D-9F65-BFA111EB034E}">
      <dgm:prSet/>
      <dgm:spPr/>
      <dgm:t>
        <a:bodyPr/>
        <a:lstStyle/>
        <a:p>
          <a:endParaRPr lang="en-US"/>
        </a:p>
      </dgm:t>
    </dgm:pt>
    <dgm:pt modelId="{36723D04-3944-4C0F-8885-D4F3271E28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Educational Benefits vs Distractions </a:t>
          </a:r>
          <a:endParaRPr lang="en-US"/>
        </a:p>
      </dgm:t>
    </dgm:pt>
    <dgm:pt modelId="{D651A946-9626-46B5-B937-2A940B6AAA1B}" type="parTrans" cxnId="{A57F8737-4B1E-4B3C-AE22-75315F921BE9}">
      <dgm:prSet/>
      <dgm:spPr/>
      <dgm:t>
        <a:bodyPr/>
        <a:lstStyle/>
        <a:p>
          <a:endParaRPr lang="en-US"/>
        </a:p>
      </dgm:t>
    </dgm:pt>
    <dgm:pt modelId="{02AEA6CC-ECE5-449E-8CA9-55180CF66965}" type="sibTrans" cxnId="{A57F8737-4B1E-4B3C-AE22-75315F921BE9}">
      <dgm:prSet/>
      <dgm:spPr/>
      <dgm:t>
        <a:bodyPr/>
        <a:lstStyle/>
        <a:p>
          <a:endParaRPr lang="en-US"/>
        </a:p>
      </dgm:t>
    </dgm:pt>
    <dgm:pt modelId="{287CADD5-11A3-4C1B-83FB-2EE66CB3E6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Social Skills and Relationships </a:t>
          </a:r>
          <a:endParaRPr lang="en-US"/>
        </a:p>
      </dgm:t>
    </dgm:pt>
    <dgm:pt modelId="{7A121DA8-D9A4-4E95-A51F-E2759003CA93}" type="parTrans" cxnId="{348AB6EA-A34C-4660-B463-CD3E9688523A}">
      <dgm:prSet/>
      <dgm:spPr/>
      <dgm:t>
        <a:bodyPr/>
        <a:lstStyle/>
        <a:p>
          <a:endParaRPr lang="en-US"/>
        </a:p>
      </dgm:t>
    </dgm:pt>
    <dgm:pt modelId="{5B798827-CB7E-4D59-AD17-34A8DB256442}" type="sibTrans" cxnId="{348AB6EA-A34C-4660-B463-CD3E9688523A}">
      <dgm:prSet/>
      <dgm:spPr/>
      <dgm:t>
        <a:bodyPr/>
        <a:lstStyle/>
        <a:p>
          <a:endParaRPr lang="en-US"/>
        </a:p>
      </dgm:t>
    </dgm:pt>
    <dgm:pt modelId="{5007A967-FA0C-48B5-8B69-5FA7E11E4F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Privacy and Safety </a:t>
          </a:r>
          <a:endParaRPr lang="en-US"/>
        </a:p>
      </dgm:t>
    </dgm:pt>
    <dgm:pt modelId="{23C857E9-D236-48FC-8D36-A46267A24719}" type="parTrans" cxnId="{ED188958-2CB1-47D5-A89E-7C6125360FBD}">
      <dgm:prSet/>
      <dgm:spPr/>
      <dgm:t>
        <a:bodyPr/>
        <a:lstStyle/>
        <a:p>
          <a:endParaRPr lang="en-US"/>
        </a:p>
      </dgm:t>
    </dgm:pt>
    <dgm:pt modelId="{660439C5-6A1B-4DD8-8FAB-F8C07FA82140}" type="sibTrans" cxnId="{ED188958-2CB1-47D5-A89E-7C6125360FBD}">
      <dgm:prSet/>
      <dgm:spPr/>
      <dgm:t>
        <a:bodyPr/>
        <a:lstStyle/>
        <a:p>
          <a:endParaRPr lang="en-US"/>
        </a:p>
      </dgm:t>
    </dgm:pt>
    <dgm:pt modelId="{AFD6049A-DD54-4422-B7B8-0257EF7B56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Digital Divide </a:t>
          </a:r>
          <a:endParaRPr lang="en-US"/>
        </a:p>
      </dgm:t>
    </dgm:pt>
    <dgm:pt modelId="{FB57A3EE-8C9E-4A39-83FB-9EE104C052DE}" type="parTrans" cxnId="{20406A1D-7996-438E-8048-C7B4341FDD39}">
      <dgm:prSet/>
      <dgm:spPr/>
      <dgm:t>
        <a:bodyPr/>
        <a:lstStyle/>
        <a:p>
          <a:endParaRPr lang="en-US"/>
        </a:p>
      </dgm:t>
    </dgm:pt>
    <dgm:pt modelId="{4F51737B-E442-4324-AAEF-D4F9DE613A26}" type="sibTrans" cxnId="{20406A1D-7996-438E-8048-C7B4341FDD39}">
      <dgm:prSet/>
      <dgm:spPr/>
      <dgm:t>
        <a:bodyPr/>
        <a:lstStyle/>
        <a:p>
          <a:endParaRPr lang="en-US"/>
        </a:p>
      </dgm:t>
    </dgm:pt>
    <dgm:pt modelId="{EA0DB6B6-3F38-4BCD-B58D-0E9272E8262D}" type="pres">
      <dgm:prSet presAssocID="{CED1060E-EB8B-4410-AD3E-61C83F026042}" presName="root" presStyleCnt="0">
        <dgm:presLayoutVars>
          <dgm:dir/>
          <dgm:resizeHandles val="exact"/>
        </dgm:presLayoutVars>
      </dgm:prSet>
      <dgm:spPr/>
    </dgm:pt>
    <dgm:pt modelId="{5B2E4B4F-41C9-438A-AB07-D089948A980A}" type="pres">
      <dgm:prSet presAssocID="{66E8BA5E-4989-40E4-9865-D0E57CB4CBC9}" presName="compNode" presStyleCnt="0"/>
      <dgm:spPr/>
    </dgm:pt>
    <dgm:pt modelId="{B87DF348-B9CD-4C4B-94C1-950AF001509F}" type="pres">
      <dgm:prSet presAssocID="{66E8BA5E-4989-40E4-9865-D0E57CB4CBC9}" presName="bgRect" presStyleLbl="bgShp" presStyleIdx="0" presStyleCnt="5"/>
      <dgm:spPr/>
    </dgm:pt>
    <dgm:pt modelId="{C727A5AB-6481-4EF4-A895-122A1933717D}" type="pres">
      <dgm:prSet presAssocID="{66E8BA5E-4989-40E4-9865-D0E57CB4CBC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E1F140B-D5EE-4813-84F9-5A1D87618E4C}" type="pres">
      <dgm:prSet presAssocID="{66E8BA5E-4989-40E4-9865-D0E57CB4CBC9}" presName="spaceRect" presStyleCnt="0"/>
      <dgm:spPr/>
    </dgm:pt>
    <dgm:pt modelId="{5351403C-B4AB-4DF4-81E9-F3DBC1F6A297}" type="pres">
      <dgm:prSet presAssocID="{66E8BA5E-4989-40E4-9865-D0E57CB4CBC9}" presName="parTx" presStyleLbl="revTx" presStyleIdx="0" presStyleCnt="5">
        <dgm:presLayoutVars>
          <dgm:chMax val="0"/>
          <dgm:chPref val="0"/>
        </dgm:presLayoutVars>
      </dgm:prSet>
      <dgm:spPr/>
    </dgm:pt>
    <dgm:pt modelId="{51123E44-08D7-4D1D-9C1A-A3EC64F14CC6}" type="pres">
      <dgm:prSet presAssocID="{F74B9FF8-C2DF-4CA4-94F3-8A98EEBE40BD}" presName="sibTrans" presStyleCnt="0"/>
      <dgm:spPr/>
    </dgm:pt>
    <dgm:pt modelId="{3C4EBD2E-63B1-4490-B888-BEC183DC76A4}" type="pres">
      <dgm:prSet presAssocID="{36723D04-3944-4C0F-8885-D4F3271E284C}" presName="compNode" presStyleCnt="0"/>
      <dgm:spPr/>
    </dgm:pt>
    <dgm:pt modelId="{25DF56D1-BFD9-4B47-9E2F-0B83CFD1BF09}" type="pres">
      <dgm:prSet presAssocID="{36723D04-3944-4C0F-8885-D4F3271E284C}" presName="bgRect" presStyleLbl="bgShp" presStyleIdx="1" presStyleCnt="5"/>
      <dgm:spPr/>
    </dgm:pt>
    <dgm:pt modelId="{E91ACB4A-4B56-462B-B046-643B11926E0B}" type="pres">
      <dgm:prSet presAssocID="{36723D04-3944-4C0F-8885-D4F3271E284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913D325-74FE-45DE-A505-75CCD52CFFD7}" type="pres">
      <dgm:prSet presAssocID="{36723D04-3944-4C0F-8885-D4F3271E284C}" presName="spaceRect" presStyleCnt="0"/>
      <dgm:spPr/>
    </dgm:pt>
    <dgm:pt modelId="{61BA61D3-FA39-454D-A430-D1E004501B43}" type="pres">
      <dgm:prSet presAssocID="{36723D04-3944-4C0F-8885-D4F3271E284C}" presName="parTx" presStyleLbl="revTx" presStyleIdx="1" presStyleCnt="5">
        <dgm:presLayoutVars>
          <dgm:chMax val="0"/>
          <dgm:chPref val="0"/>
        </dgm:presLayoutVars>
      </dgm:prSet>
      <dgm:spPr/>
    </dgm:pt>
    <dgm:pt modelId="{80AF0D1E-AEFE-4D3C-B3FB-E606F66592E6}" type="pres">
      <dgm:prSet presAssocID="{02AEA6CC-ECE5-449E-8CA9-55180CF66965}" presName="sibTrans" presStyleCnt="0"/>
      <dgm:spPr/>
    </dgm:pt>
    <dgm:pt modelId="{9E0758FC-1F2C-4D70-8D6B-F97BFCFE6C89}" type="pres">
      <dgm:prSet presAssocID="{287CADD5-11A3-4C1B-83FB-2EE66CB3E662}" presName="compNode" presStyleCnt="0"/>
      <dgm:spPr/>
    </dgm:pt>
    <dgm:pt modelId="{A5835FF5-D669-40D0-8E52-73662FB97096}" type="pres">
      <dgm:prSet presAssocID="{287CADD5-11A3-4C1B-83FB-2EE66CB3E662}" presName="bgRect" presStyleLbl="bgShp" presStyleIdx="2" presStyleCnt="5"/>
      <dgm:spPr/>
    </dgm:pt>
    <dgm:pt modelId="{71148EDF-B618-47B1-AD5E-B712272F2251}" type="pres">
      <dgm:prSet presAssocID="{287CADD5-11A3-4C1B-83FB-2EE66CB3E66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7EEE875-EF22-4168-A2DA-7B29D3EFCC12}" type="pres">
      <dgm:prSet presAssocID="{287CADD5-11A3-4C1B-83FB-2EE66CB3E662}" presName="spaceRect" presStyleCnt="0"/>
      <dgm:spPr/>
    </dgm:pt>
    <dgm:pt modelId="{1B9C5814-6AC4-4F14-9731-28EFCFA3D30F}" type="pres">
      <dgm:prSet presAssocID="{287CADD5-11A3-4C1B-83FB-2EE66CB3E662}" presName="parTx" presStyleLbl="revTx" presStyleIdx="2" presStyleCnt="5">
        <dgm:presLayoutVars>
          <dgm:chMax val="0"/>
          <dgm:chPref val="0"/>
        </dgm:presLayoutVars>
      </dgm:prSet>
      <dgm:spPr/>
    </dgm:pt>
    <dgm:pt modelId="{760FE494-81AC-43B0-A16A-662B92F39636}" type="pres">
      <dgm:prSet presAssocID="{5B798827-CB7E-4D59-AD17-34A8DB256442}" presName="sibTrans" presStyleCnt="0"/>
      <dgm:spPr/>
    </dgm:pt>
    <dgm:pt modelId="{777B6BBE-4C0F-4C2C-90E6-AF4ADE901AEA}" type="pres">
      <dgm:prSet presAssocID="{5007A967-FA0C-48B5-8B69-5FA7E11E4FD0}" presName="compNode" presStyleCnt="0"/>
      <dgm:spPr/>
    </dgm:pt>
    <dgm:pt modelId="{92BC8FA5-4F08-43F2-9196-80EEDEEEBBE6}" type="pres">
      <dgm:prSet presAssocID="{5007A967-FA0C-48B5-8B69-5FA7E11E4FD0}" presName="bgRect" presStyleLbl="bgShp" presStyleIdx="3" presStyleCnt="5"/>
      <dgm:spPr/>
    </dgm:pt>
    <dgm:pt modelId="{47B3E82A-1745-499C-A243-B1E60143DAB4}" type="pres">
      <dgm:prSet presAssocID="{5007A967-FA0C-48B5-8B69-5FA7E11E4FD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2C7A241D-17F0-4F55-86E4-A0AA2A7D8078}" type="pres">
      <dgm:prSet presAssocID="{5007A967-FA0C-48B5-8B69-5FA7E11E4FD0}" presName="spaceRect" presStyleCnt="0"/>
      <dgm:spPr/>
    </dgm:pt>
    <dgm:pt modelId="{05125701-6D72-486C-9C8A-A3C5279CFFAE}" type="pres">
      <dgm:prSet presAssocID="{5007A967-FA0C-48B5-8B69-5FA7E11E4FD0}" presName="parTx" presStyleLbl="revTx" presStyleIdx="3" presStyleCnt="5">
        <dgm:presLayoutVars>
          <dgm:chMax val="0"/>
          <dgm:chPref val="0"/>
        </dgm:presLayoutVars>
      </dgm:prSet>
      <dgm:spPr/>
    </dgm:pt>
    <dgm:pt modelId="{56AD70DE-CC8B-4C9F-A8C2-49FA80DAC19E}" type="pres">
      <dgm:prSet presAssocID="{660439C5-6A1B-4DD8-8FAB-F8C07FA82140}" presName="sibTrans" presStyleCnt="0"/>
      <dgm:spPr/>
    </dgm:pt>
    <dgm:pt modelId="{F23D6B87-3D2F-4555-A0AC-D72A5A18900C}" type="pres">
      <dgm:prSet presAssocID="{AFD6049A-DD54-4422-B7B8-0257EF7B5681}" presName="compNode" presStyleCnt="0"/>
      <dgm:spPr/>
    </dgm:pt>
    <dgm:pt modelId="{BDCD7A3F-23A9-409A-AC47-8633E9DEFCEC}" type="pres">
      <dgm:prSet presAssocID="{AFD6049A-DD54-4422-B7B8-0257EF7B5681}" presName="bgRect" presStyleLbl="bgShp" presStyleIdx="4" presStyleCnt="5"/>
      <dgm:spPr/>
    </dgm:pt>
    <dgm:pt modelId="{44F4332C-9ED4-473E-823A-E70B03A91D4F}" type="pres">
      <dgm:prSet presAssocID="{AFD6049A-DD54-4422-B7B8-0257EF7B568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464C62C0-E703-46F4-AA62-BF6CFF92258F}" type="pres">
      <dgm:prSet presAssocID="{AFD6049A-DD54-4422-B7B8-0257EF7B5681}" presName="spaceRect" presStyleCnt="0"/>
      <dgm:spPr/>
    </dgm:pt>
    <dgm:pt modelId="{8AC0D893-2767-49E2-9135-FF738613897A}" type="pres">
      <dgm:prSet presAssocID="{AFD6049A-DD54-4422-B7B8-0257EF7B568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5E9641C-4463-406E-8567-3A226E0CEA32}" type="presOf" srcId="{287CADD5-11A3-4C1B-83FB-2EE66CB3E662}" destId="{1B9C5814-6AC4-4F14-9731-28EFCFA3D30F}" srcOrd="0" destOrd="0" presId="urn:microsoft.com/office/officeart/2018/2/layout/IconVerticalSolidList"/>
    <dgm:cxn modelId="{20406A1D-7996-438E-8048-C7B4341FDD39}" srcId="{CED1060E-EB8B-4410-AD3E-61C83F026042}" destId="{AFD6049A-DD54-4422-B7B8-0257EF7B5681}" srcOrd="4" destOrd="0" parTransId="{FB57A3EE-8C9E-4A39-83FB-9EE104C052DE}" sibTransId="{4F51737B-E442-4324-AAEF-D4F9DE613A26}"/>
    <dgm:cxn modelId="{6E2B2A25-C660-467D-9F65-BFA111EB034E}" srcId="{CED1060E-EB8B-4410-AD3E-61C83F026042}" destId="{66E8BA5E-4989-40E4-9865-D0E57CB4CBC9}" srcOrd="0" destOrd="0" parTransId="{1165A5D7-BD59-4DF2-B55E-173B532AC00F}" sibTransId="{F74B9FF8-C2DF-4CA4-94F3-8A98EEBE40BD}"/>
    <dgm:cxn modelId="{0468D027-35E1-4057-8F86-492B5833303B}" type="presOf" srcId="{AFD6049A-DD54-4422-B7B8-0257EF7B5681}" destId="{8AC0D893-2767-49E2-9135-FF738613897A}" srcOrd="0" destOrd="0" presId="urn:microsoft.com/office/officeart/2018/2/layout/IconVerticalSolidList"/>
    <dgm:cxn modelId="{A57F8737-4B1E-4B3C-AE22-75315F921BE9}" srcId="{CED1060E-EB8B-4410-AD3E-61C83F026042}" destId="{36723D04-3944-4C0F-8885-D4F3271E284C}" srcOrd="1" destOrd="0" parTransId="{D651A946-9626-46B5-B937-2A940B6AAA1B}" sibTransId="{02AEA6CC-ECE5-449E-8CA9-55180CF66965}"/>
    <dgm:cxn modelId="{ED188958-2CB1-47D5-A89E-7C6125360FBD}" srcId="{CED1060E-EB8B-4410-AD3E-61C83F026042}" destId="{5007A967-FA0C-48B5-8B69-5FA7E11E4FD0}" srcOrd="3" destOrd="0" parTransId="{23C857E9-D236-48FC-8D36-A46267A24719}" sibTransId="{660439C5-6A1B-4DD8-8FAB-F8C07FA82140}"/>
    <dgm:cxn modelId="{3392C183-CEDD-49CD-A7B9-91BE24F3C9E6}" type="presOf" srcId="{66E8BA5E-4989-40E4-9865-D0E57CB4CBC9}" destId="{5351403C-B4AB-4DF4-81E9-F3DBC1F6A297}" srcOrd="0" destOrd="0" presId="urn:microsoft.com/office/officeart/2018/2/layout/IconVerticalSolidList"/>
    <dgm:cxn modelId="{C7344D9C-CBCC-425D-B428-E958393F0CCC}" type="presOf" srcId="{CED1060E-EB8B-4410-AD3E-61C83F026042}" destId="{EA0DB6B6-3F38-4BCD-B58D-0E9272E8262D}" srcOrd="0" destOrd="0" presId="urn:microsoft.com/office/officeart/2018/2/layout/IconVerticalSolidList"/>
    <dgm:cxn modelId="{9E7DB8D0-49E0-46ED-BE76-1C8B303A7BE2}" type="presOf" srcId="{36723D04-3944-4C0F-8885-D4F3271E284C}" destId="{61BA61D3-FA39-454D-A430-D1E004501B43}" srcOrd="0" destOrd="0" presId="urn:microsoft.com/office/officeart/2018/2/layout/IconVerticalSolidList"/>
    <dgm:cxn modelId="{348AB6EA-A34C-4660-B463-CD3E9688523A}" srcId="{CED1060E-EB8B-4410-AD3E-61C83F026042}" destId="{287CADD5-11A3-4C1B-83FB-2EE66CB3E662}" srcOrd="2" destOrd="0" parTransId="{7A121DA8-D9A4-4E95-A51F-E2759003CA93}" sibTransId="{5B798827-CB7E-4D59-AD17-34A8DB256442}"/>
    <dgm:cxn modelId="{6A535FF1-46FD-4CDE-96D0-F28DFF8DCB92}" type="presOf" srcId="{5007A967-FA0C-48B5-8B69-5FA7E11E4FD0}" destId="{05125701-6D72-486C-9C8A-A3C5279CFFAE}" srcOrd="0" destOrd="0" presId="urn:microsoft.com/office/officeart/2018/2/layout/IconVerticalSolidList"/>
    <dgm:cxn modelId="{CFE79997-29C2-4E86-AD49-E40C17D2337A}" type="presParOf" srcId="{EA0DB6B6-3F38-4BCD-B58D-0E9272E8262D}" destId="{5B2E4B4F-41C9-438A-AB07-D089948A980A}" srcOrd="0" destOrd="0" presId="urn:microsoft.com/office/officeart/2018/2/layout/IconVerticalSolidList"/>
    <dgm:cxn modelId="{138A7A72-DF0B-4640-9325-6E009FD51F89}" type="presParOf" srcId="{5B2E4B4F-41C9-438A-AB07-D089948A980A}" destId="{B87DF348-B9CD-4C4B-94C1-950AF001509F}" srcOrd="0" destOrd="0" presId="urn:microsoft.com/office/officeart/2018/2/layout/IconVerticalSolidList"/>
    <dgm:cxn modelId="{4ED7FBC0-6A50-4346-B756-AB4068F033E6}" type="presParOf" srcId="{5B2E4B4F-41C9-438A-AB07-D089948A980A}" destId="{C727A5AB-6481-4EF4-A895-122A1933717D}" srcOrd="1" destOrd="0" presId="urn:microsoft.com/office/officeart/2018/2/layout/IconVerticalSolidList"/>
    <dgm:cxn modelId="{AA3144F6-1A06-46C7-81AB-C1E7B2271021}" type="presParOf" srcId="{5B2E4B4F-41C9-438A-AB07-D089948A980A}" destId="{9E1F140B-D5EE-4813-84F9-5A1D87618E4C}" srcOrd="2" destOrd="0" presId="urn:microsoft.com/office/officeart/2018/2/layout/IconVerticalSolidList"/>
    <dgm:cxn modelId="{8E1EBD72-AC32-4C2F-BF0F-BEB0E962A09F}" type="presParOf" srcId="{5B2E4B4F-41C9-438A-AB07-D089948A980A}" destId="{5351403C-B4AB-4DF4-81E9-F3DBC1F6A297}" srcOrd="3" destOrd="0" presId="urn:microsoft.com/office/officeart/2018/2/layout/IconVerticalSolidList"/>
    <dgm:cxn modelId="{7AA1FB85-1BE7-4E06-AC25-9AF1024B3690}" type="presParOf" srcId="{EA0DB6B6-3F38-4BCD-B58D-0E9272E8262D}" destId="{51123E44-08D7-4D1D-9C1A-A3EC64F14CC6}" srcOrd="1" destOrd="0" presId="urn:microsoft.com/office/officeart/2018/2/layout/IconVerticalSolidList"/>
    <dgm:cxn modelId="{BE3FEA4D-85F8-4528-AB35-49791992465C}" type="presParOf" srcId="{EA0DB6B6-3F38-4BCD-B58D-0E9272E8262D}" destId="{3C4EBD2E-63B1-4490-B888-BEC183DC76A4}" srcOrd="2" destOrd="0" presId="urn:microsoft.com/office/officeart/2018/2/layout/IconVerticalSolidList"/>
    <dgm:cxn modelId="{0B08F8A1-5C7C-4B05-A6F1-750FB5983FC7}" type="presParOf" srcId="{3C4EBD2E-63B1-4490-B888-BEC183DC76A4}" destId="{25DF56D1-BFD9-4B47-9E2F-0B83CFD1BF09}" srcOrd="0" destOrd="0" presId="urn:microsoft.com/office/officeart/2018/2/layout/IconVerticalSolidList"/>
    <dgm:cxn modelId="{44B7A4D7-49C4-4289-AC7A-08F7ECE63A20}" type="presParOf" srcId="{3C4EBD2E-63B1-4490-B888-BEC183DC76A4}" destId="{E91ACB4A-4B56-462B-B046-643B11926E0B}" srcOrd="1" destOrd="0" presId="urn:microsoft.com/office/officeart/2018/2/layout/IconVerticalSolidList"/>
    <dgm:cxn modelId="{61430789-9215-44D4-A1BB-9002579F55DC}" type="presParOf" srcId="{3C4EBD2E-63B1-4490-B888-BEC183DC76A4}" destId="{F913D325-74FE-45DE-A505-75CCD52CFFD7}" srcOrd="2" destOrd="0" presId="urn:microsoft.com/office/officeart/2018/2/layout/IconVerticalSolidList"/>
    <dgm:cxn modelId="{AFD029FD-769E-47E3-92A0-A23BC11C265E}" type="presParOf" srcId="{3C4EBD2E-63B1-4490-B888-BEC183DC76A4}" destId="{61BA61D3-FA39-454D-A430-D1E004501B43}" srcOrd="3" destOrd="0" presId="urn:microsoft.com/office/officeart/2018/2/layout/IconVerticalSolidList"/>
    <dgm:cxn modelId="{7B4B37AD-1BFF-4BDE-A935-C060A0DDFEC6}" type="presParOf" srcId="{EA0DB6B6-3F38-4BCD-B58D-0E9272E8262D}" destId="{80AF0D1E-AEFE-4D3C-B3FB-E606F66592E6}" srcOrd="3" destOrd="0" presId="urn:microsoft.com/office/officeart/2018/2/layout/IconVerticalSolidList"/>
    <dgm:cxn modelId="{05EE6DB3-5C17-4229-940D-26A477B3D32A}" type="presParOf" srcId="{EA0DB6B6-3F38-4BCD-B58D-0E9272E8262D}" destId="{9E0758FC-1F2C-4D70-8D6B-F97BFCFE6C89}" srcOrd="4" destOrd="0" presId="urn:microsoft.com/office/officeart/2018/2/layout/IconVerticalSolidList"/>
    <dgm:cxn modelId="{F627EACF-B3DC-4F85-899F-4FA734E64BBB}" type="presParOf" srcId="{9E0758FC-1F2C-4D70-8D6B-F97BFCFE6C89}" destId="{A5835FF5-D669-40D0-8E52-73662FB97096}" srcOrd="0" destOrd="0" presId="urn:microsoft.com/office/officeart/2018/2/layout/IconVerticalSolidList"/>
    <dgm:cxn modelId="{56CE64E7-E01D-48B7-9B53-5093D6C757E1}" type="presParOf" srcId="{9E0758FC-1F2C-4D70-8D6B-F97BFCFE6C89}" destId="{71148EDF-B618-47B1-AD5E-B712272F2251}" srcOrd="1" destOrd="0" presId="urn:microsoft.com/office/officeart/2018/2/layout/IconVerticalSolidList"/>
    <dgm:cxn modelId="{CD78DB1E-130E-47EB-8099-D5CF84394EF2}" type="presParOf" srcId="{9E0758FC-1F2C-4D70-8D6B-F97BFCFE6C89}" destId="{C7EEE875-EF22-4168-A2DA-7B29D3EFCC12}" srcOrd="2" destOrd="0" presId="urn:microsoft.com/office/officeart/2018/2/layout/IconVerticalSolidList"/>
    <dgm:cxn modelId="{EFEBFEBD-93BC-4958-A347-9F0770E69AB5}" type="presParOf" srcId="{9E0758FC-1F2C-4D70-8D6B-F97BFCFE6C89}" destId="{1B9C5814-6AC4-4F14-9731-28EFCFA3D30F}" srcOrd="3" destOrd="0" presId="urn:microsoft.com/office/officeart/2018/2/layout/IconVerticalSolidList"/>
    <dgm:cxn modelId="{190C856C-EE1F-4F83-A83A-8B07B3A78B29}" type="presParOf" srcId="{EA0DB6B6-3F38-4BCD-B58D-0E9272E8262D}" destId="{760FE494-81AC-43B0-A16A-662B92F39636}" srcOrd="5" destOrd="0" presId="urn:microsoft.com/office/officeart/2018/2/layout/IconVerticalSolidList"/>
    <dgm:cxn modelId="{00207DF9-BF76-4F84-9AC3-0CE7FE0FCF5F}" type="presParOf" srcId="{EA0DB6B6-3F38-4BCD-B58D-0E9272E8262D}" destId="{777B6BBE-4C0F-4C2C-90E6-AF4ADE901AEA}" srcOrd="6" destOrd="0" presId="urn:microsoft.com/office/officeart/2018/2/layout/IconVerticalSolidList"/>
    <dgm:cxn modelId="{455D6E89-CA07-415E-867D-914F759B4433}" type="presParOf" srcId="{777B6BBE-4C0F-4C2C-90E6-AF4ADE901AEA}" destId="{92BC8FA5-4F08-43F2-9196-80EEDEEEBBE6}" srcOrd="0" destOrd="0" presId="urn:microsoft.com/office/officeart/2018/2/layout/IconVerticalSolidList"/>
    <dgm:cxn modelId="{F2780E97-9B6E-4AF2-B849-EC92A49DE167}" type="presParOf" srcId="{777B6BBE-4C0F-4C2C-90E6-AF4ADE901AEA}" destId="{47B3E82A-1745-499C-A243-B1E60143DAB4}" srcOrd="1" destOrd="0" presId="urn:microsoft.com/office/officeart/2018/2/layout/IconVerticalSolidList"/>
    <dgm:cxn modelId="{DAA16601-582C-462F-8A19-8F38A91B8D8A}" type="presParOf" srcId="{777B6BBE-4C0F-4C2C-90E6-AF4ADE901AEA}" destId="{2C7A241D-17F0-4F55-86E4-A0AA2A7D8078}" srcOrd="2" destOrd="0" presId="urn:microsoft.com/office/officeart/2018/2/layout/IconVerticalSolidList"/>
    <dgm:cxn modelId="{7E08D7D2-8FEA-46E0-B79D-92E18FBD701A}" type="presParOf" srcId="{777B6BBE-4C0F-4C2C-90E6-AF4ADE901AEA}" destId="{05125701-6D72-486C-9C8A-A3C5279CFFAE}" srcOrd="3" destOrd="0" presId="urn:microsoft.com/office/officeart/2018/2/layout/IconVerticalSolidList"/>
    <dgm:cxn modelId="{DDE6E9EC-7634-437A-9B01-6AAE85EEE53B}" type="presParOf" srcId="{EA0DB6B6-3F38-4BCD-B58D-0E9272E8262D}" destId="{56AD70DE-CC8B-4C9F-A8C2-49FA80DAC19E}" srcOrd="7" destOrd="0" presId="urn:microsoft.com/office/officeart/2018/2/layout/IconVerticalSolidList"/>
    <dgm:cxn modelId="{7D52DDEF-0AB9-4084-BC46-AFB19EDA264A}" type="presParOf" srcId="{EA0DB6B6-3F38-4BCD-B58D-0E9272E8262D}" destId="{F23D6B87-3D2F-4555-A0AC-D72A5A18900C}" srcOrd="8" destOrd="0" presId="urn:microsoft.com/office/officeart/2018/2/layout/IconVerticalSolidList"/>
    <dgm:cxn modelId="{4AF31681-B04F-4E1B-873A-AA757A948526}" type="presParOf" srcId="{F23D6B87-3D2F-4555-A0AC-D72A5A18900C}" destId="{BDCD7A3F-23A9-409A-AC47-8633E9DEFCEC}" srcOrd="0" destOrd="0" presId="urn:microsoft.com/office/officeart/2018/2/layout/IconVerticalSolidList"/>
    <dgm:cxn modelId="{6D7A14A2-9E8E-4FAF-B619-B30115114716}" type="presParOf" srcId="{F23D6B87-3D2F-4555-A0AC-D72A5A18900C}" destId="{44F4332C-9ED4-473E-823A-E70B03A91D4F}" srcOrd="1" destOrd="0" presId="urn:microsoft.com/office/officeart/2018/2/layout/IconVerticalSolidList"/>
    <dgm:cxn modelId="{87CD380A-DCDA-4A04-B903-84A48420FEBB}" type="presParOf" srcId="{F23D6B87-3D2F-4555-A0AC-D72A5A18900C}" destId="{464C62C0-E703-46F4-AA62-BF6CFF92258F}" srcOrd="2" destOrd="0" presId="urn:microsoft.com/office/officeart/2018/2/layout/IconVerticalSolidList"/>
    <dgm:cxn modelId="{E58FDBFC-CD07-492A-9ED4-283CACAD834B}" type="presParOf" srcId="{F23D6B87-3D2F-4555-A0AC-D72A5A18900C}" destId="{8AC0D893-2767-49E2-9135-FF73861389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8E1E32D-C2AA-4231-87D8-218365450A7F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08F85EA-B066-436C-8BBD-F437B70D8808}">
      <dgm:prSet/>
      <dgm:spPr/>
      <dgm:t>
        <a:bodyPr/>
        <a:lstStyle/>
        <a:p>
          <a:r>
            <a:rPr lang="en-GB"/>
            <a:t>1 in 7 10-19-year-olds experiences a mental disorder,</a:t>
          </a:r>
          <a:endParaRPr lang="en-US"/>
        </a:p>
      </dgm:t>
    </dgm:pt>
    <dgm:pt modelId="{F1AD6351-E19A-496B-99B6-7E00A9505571}" type="parTrans" cxnId="{C4E70E5C-8766-4F29-A134-87681DD98948}">
      <dgm:prSet/>
      <dgm:spPr/>
      <dgm:t>
        <a:bodyPr/>
        <a:lstStyle/>
        <a:p>
          <a:endParaRPr lang="en-US"/>
        </a:p>
      </dgm:t>
    </dgm:pt>
    <dgm:pt modelId="{A4511A25-FAD0-4923-AF2C-879DF2F0E957}" type="sibTrans" cxnId="{C4E70E5C-8766-4F29-A134-87681DD98948}">
      <dgm:prSet/>
      <dgm:spPr/>
      <dgm:t>
        <a:bodyPr/>
        <a:lstStyle/>
        <a:p>
          <a:endParaRPr lang="en-US"/>
        </a:p>
      </dgm:t>
    </dgm:pt>
    <dgm:pt modelId="{FC2C8BC5-77B4-4577-A226-D5AF51A97679}">
      <dgm:prSet/>
      <dgm:spPr/>
      <dgm:t>
        <a:bodyPr/>
        <a:lstStyle/>
        <a:p>
          <a:r>
            <a:rPr lang="en-GB"/>
            <a:t>Accounting for 15% of the global burden of disease in this age group</a:t>
          </a:r>
          <a:endParaRPr lang="en-US"/>
        </a:p>
      </dgm:t>
    </dgm:pt>
    <dgm:pt modelId="{291A3FAB-66A5-4EF9-BE94-5E9D50712848}" type="parTrans" cxnId="{8F697F60-0113-4531-8BDA-6A5526943022}">
      <dgm:prSet/>
      <dgm:spPr/>
      <dgm:t>
        <a:bodyPr/>
        <a:lstStyle/>
        <a:p>
          <a:endParaRPr lang="en-US"/>
        </a:p>
      </dgm:t>
    </dgm:pt>
    <dgm:pt modelId="{B523568B-56DB-4737-8837-5F7F0F26C8E3}" type="sibTrans" cxnId="{8F697F60-0113-4531-8BDA-6A5526943022}">
      <dgm:prSet/>
      <dgm:spPr/>
      <dgm:t>
        <a:bodyPr/>
        <a:lstStyle/>
        <a:p>
          <a:endParaRPr lang="en-US"/>
        </a:p>
      </dgm:t>
    </dgm:pt>
    <dgm:pt modelId="{B9A699CF-4415-4AB9-9AC0-3E686919BA5F}">
      <dgm:prSet/>
      <dgm:spPr/>
      <dgm:t>
        <a:bodyPr/>
        <a:lstStyle/>
        <a:p>
          <a:r>
            <a:rPr lang="en-GB" dirty="0"/>
            <a:t>Suicide  is the third leading cause of death among those aged 15–29 years old.</a:t>
          </a:r>
          <a:endParaRPr lang="en-US" dirty="0"/>
        </a:p>
      </dgm:t>
    </dgm:pt>
    <dgm:pt modelId="{465EB7D8-7E6C-451F-B1F0-FC94CC23F756}" type="parTrans" cxnId="{CF50E02D-1A99-4752-A2E1-DB89E6C6A9A8}">
      <dgm:prSet/>
      <dgm:spPr/>
      <dgm:t>
        <a:bodyPr/>
        <a:lstStyle/>
        <a:p>
          <a:endParaRPr lang="en-US"/>
        </a:p>
      </dgm:t>
    </dgm:pt>
    <dgm:pt modelId="{9CD8D634-A01C-414F-A2E3-BF09802B344A}" type="sibTrans" cxnId="{CF50E02D-1A99-4752-A2E1-DB89E6C6A9A8}">
      <dgm:prSet/>
      <dgm:spPr/>
      <dgm:t>
        <a:bodyPr/>
        <a:lstStyle/>
        <a:p>
          <a:endParaRPr lang="en-US"/>
        </a:p>
      </dgm:t>
    </dgm:pt>
    <dgm:pt modelId="{14C6F37E-FF91-49BC-B8BB-038B16360556}">
      <dgm:prSet/>
      <dgm:spPr/>
      <dgm:t>
        <a:bodyPr/>
        <a:lstStyle/>
        <a:p>
          <a:r>
            <a:rPr lang="en-GB"/>
            <a:t>Depression, anxiety and behavioural disorders are among the leading causes of illness and disability among adolescents.</a:t>
          </a:r>
          <a:endParaRPr lang="en-US"/>
        </a:p>
      </dgm:t>
    </dgm:pt>
    <dgm:pt modelId="{D646142C-84DD-4A7F-9403-2212F1DA9508}" type="parTrans" cxnId="{39C29EB4-E5CF-4BDC-BDCC-AF1826E26BC9}">
      <dgm:prSet/>
      <dgm:spPr/>
      <dgm:t>
        <a:bodyPr/>
        <a:lstStyle/>
        <a:p>
          <a:endParaRPr lang="en-US"/>
        </a:p>
      </dgm:t>
    </dgm:pt>
    <dgm:pt modelId="{FE902EF2-4618-4EBC-84CA-A2F9FD5D38FD}" type="sibTrans" cxnId="{39C29EB4-E5CF-4BDC-BDCC-AF1826E26BC9}">
      <dgm:prSet/>
      <dgm:spPr/>
      <dgm:t>
        <a:bodyPr/>
        <a:lstStyle/>
        <a:p>
          <a:endParaRPr lang="en-US"/>
        </a:p>
      </dgm:t>
    </dgm:pt>
    <dgm:pt modelId="{A71F237E-EA74-4696-87D1-C0E8D4AF7793}">
      <dgm:prSet/>
      <dgm:spPr/>
      <dgm:t>
        <a:bodyPr/>
        <a:lstStyle/>
        <a:p>
          <a:r>
            <a:rPr lang="en-GB"/>
            <a:t>(World Health Organization, 2024) </a:t>
          </a:r>
          <a:endParaRPr lang="en-US"/>
        </a:p>
      </dgm:t>
    </dgm:pt>
    <dgm:pt modelId="{D8D469DC-F86E-4DAA-B42F-E79B3E5D4781}" type="parTrans" cxnId="{A0591C86-A765-4100-85D2-7D961C75FE7A}">
      <dgm:prSet/>
      <dgm:spPr/>
      <dgm:t>
        <a:bodyPr/>
        <a:lstStyle/>
        <a:p>
          <a:endParaRPr lang="en-US"/>
        </a:p>
      </dgm:t>
    </dgm:pt>
    <dgm:pt modelId="{26604E36-77FD-4341-8CC2-2A04AC8D5046}" type="sibTrans" cxnId="{A0591C86-A765-4100-85D2-7D961C75FE7A}">
      <dgm:prSet/>
      <dgm:spPr/>
      <dgm:t>
        <a:bodyPr/>
        <a:lstStyle/>
        <a:p>
          <a:endParaRPr lang="en-US"/>
        </a:p>
      </dgm:t>
    </dgm:pt>
    <dgm:pt modelId="{519348FF-4E6C-4103-89C3-DA73D736C930}" type="pres">
      <dgm:prSet presAssocID="{78E1E32D-C2AA-4231-87D8-218365450A7F}" presName="outerComposite" presStyleCnt="0">
        <dgm:presLayoutVars>
          <dgm:chMax val="5"/>
          <dgm:dir/>
          <dgm:resizeHandles val="exact"/>
        </dgm:presLayoutVars>
      </dgm:prSet>
      <dgm:spPr/>
    </dgm:pt>
    <dgm:pt modelId="{8FBC660A-943B-418B-884C-DC2582490641}" type="pres">
      <dgm:prSet presAssocID="{78E1E32D-C2AA-4231-87D8-218365450A7F}" presName="dummyMaxCanvas" presStyleCnt="0">
        <dgm:presLayoutVars/>
      </dgm:prSet>
      <dgm:spPr/>
    </dgm:pt>
    <dgm:pt modelId="{FE911CB5-022D-48AD-85DD-86382BDBBC1B}" type="pres">
      <dgm:prSet presAssocID="{78E1E32D-C2AA-4231-87D8-218365450A7F}" presName="FiveNodes_1" presStyleLbl="node1" presStyleIdx="0" presStyleCnt="5">
        <dgm:presLayoutVars>
          <dgm:bulletEnabled val="1"/>
        </dgm:presLayoutVars>
      </dgm:prSet>
      <dgm:spPr/>
    </dgm:pt>
    <dgm:pt modelId="{CE4C5CE5-5987-42F8-87A9-517483C3D89F}" type="pres">
      <dgm:prSet presAssocID="{78E1E32D-C2AA-4231-87D8-218365450A7F}" presName="FiveNodes_2" presStyleLbl="node1" presStyleIdx="1" presStyleCnt="5">
        <dgm:presLayoutVars>
          <dgm:bulletEnabled val="1"/>
        </dgm:presLayoutVars>
      </dgm:prSet>
      <dgm:spPr/>
    </dgm:pt>
    <dgm:pt modelId="{85891B8C-F577-486F-A13B-5E0F3CA8A00C}" type="pres">
      <dgm:prSet presAssocID="{78E1E32D-C2AA-4231-87D8-218365450A7F}" presName="FiveNodes_3" presStyleLbl="node1" presStyleIdx="2" presStyleCnt="5">
        <dgm:presLayoutVars>
          <dgm:bulletEnabled val="1"/>
        </dgm:presLayoutVars>
      </dgm:prSet>
      <dgm:spPr/>
    </dgm:pt>
    <dgm:pt modelId="{088E1AB2-9AC4-48C0-B1BB-B130C4668454}" type="pres">
      <dgm:prSet presAssocID="{78E1E32D-C2AA-4231-87D8-218365450A7F}" presName="FiveNodes_4" presStyleLbl="node1" presStyleIdx="3" presStyleCnt="5">
        <dgm:presLayoutVars>
          <dgm:bulletEnabled val="1"/>
        </dgm:presLayoutVars>
      </dgm:prSet>
      <dgm:spPr/>
    </dgm:pt>
    <dgm:pt modelId="{38352D88-3CD4-443C-A01C-0D8A0A64C249}" type="pres">
      <dgm:prSet presAssocID="{78E1E32D-C2AA-4231-87D8-218365450A7F}" presName="FiveNodes_5" presStyleLbl="node1" presStyleIdx="4" presStyleCnt="5">
        <dgm:presLayoutVars>
          <dgm:bulletEnabled val="1"/>
        </dgm:presLayoutVars>
      </dgm:prSet>
      <dgm:spPr/>
    </dgm:pt>
    <dgm:pt modelId="{AC974C56-1828-4817-AEBA-6E1BFB21D1DB}" type="pres">
      <dgm:prSet presAssocID="{78E1E32D-C2AA-4231-87D8-218365450A7F}" presName="FiveConn_1-2" presStyleLbl="fgAccFollowNode1" presStyleIdx="0" presStyleCnt="4">
        <dgm:presLayoutVars>
          <dgm:bulletEnabled val="1"/>
        </dgm:presLayoutVars>
      </dgm:prSet>
      <dgm:spPr/>
    </dgm:pt>
    <dgm:pt modelId="{3EB2865E-60ED-43EE-AC84-51CE284C2326}" type="pres">
      <dgm:prSet presAssocID="{78E1E32D-C2AA-4231-87D8-218365450A7F}" presName="FiveConn_2-3" presStyleLbl="fgAccFollowNode1" presStyleIdx="1" presStyleCnt="4">
        <dgm:presLayoutVars>
          <dgm:bulletEnabled val="1"/>
        </dgm:presLayoutVars>
      </dgm:prSet>
      <dgm:spPr/>
    </dgm:pt>
    <dgm:pt modelId="{25C46483-54A6-43CA-9D09-0EE31A0759B6}" type="pres">
      <dgm:prSet presAssocID="{78E1E32D-C2AA-4231-87D8-218365450A7F}" presName="FiveConn_3-4" presStyleLbl="fgAccFollowNode1" presStyleIdx="2" presStyleCnt="4">
        <dgm:presLayoutVars>
          <dgm:bulletEnabled val="1"/>
        </dgm:presLayoutVars>
      </dgm:prSet>
      <dgm:spPr/>
    </dgm:pt>
    <dgm:pt modelId="{93F91F54-12DA-46EE-AB98-7DD794AA9FA3}" type="pres">
      <dgm:prSet presAssocID="{78E1E32D-C2AA-4231-87D8-218365450A7F}" presName="FiveConn_4-5" presStyleLbl="fgAccFollowNode1" presStyleIdx="3" presStyleCnt="4">
        <dgm:presLayoutVars>
          <dgm:bulletEnabled val="1"/>
        </dgm:presLayoutVars>
      </dgm:prSet>
      <dgm:spPr/>
    </dgm:pt>
    <dgm:pt modelId="{40213416-069F-4DE9-BC5F-3185196F2D6D}" type="pres">
      <dgm:prSet presAssocID="{78E1E32D-C2AA-4231-87D8-218365450A7F}" presName="FiveNodes_1_text" presStyleLbl="node1" presStyleIdx="4" presStyleCnt="5">
        <dgm:presLayoutVars>
          <dgm:bulletEnabled val="1"/>
        </dgm:presLayoutVars>
      </dgm:prSet>
      <dgm:spPr/>
    </dgm:pt>
    <dgm:pt modelId="{4D28B64E-D6B9-4761-8795-33646F942139}" type="pres">
      <dgm:prSet presAssocID="{78E1E32D-C2AA-4231-87D8-218365450A7F}" presName="FiveNodes_2_text" presStyleLbl="node1" presStyleIdx="4" presStyleCnt="5">
        <dgm:presLayoutVars>
          <dgm:bulletEnabled val="1"/>
        </dgm:presLayoutVars>
      </dgm:prSet>
      <dgm:spPr/>
    </dgm:pt>
    <dgm:pt modelId="{593508DC-4FC8-4B7D-94E0-95C8E367200F}" type="pres">
      <dgm:prSet presAssocID="{78E1E32D-C2AA-4231-87D8-218365450A7F}" presName="FiveNodes_3_text" presStyleLbl="node1" presStyleIdx="4" presStyleCnt="5">
        <dgm:presLayoutVars>
          <dgm:bulletEnabled val="1"/>
        </dgm:presLayoutVars>
      </dgm:prSet>
      <dgm:spPr/>
    </dgm:pt>
    <dgm:pt modelId="{C7DD1AB5-C764-416A-9915-B23AAD3218E9}" type="pres">
      <dgm:prSet presAssocID="{78E1E32D-C2AA-4231-87D8-218365450A7F}" presName="FiveNodes_4_text" presStyleLbl="node1" presStyleIdx="4" presStyleCnt="5">
        <dgm:presLayoutVars>
          <dgm:bulletEnabled val="1"/>
        </dgm:presLayoutVars>
      </dgm:prSet>
      <dgm:spPr/>
    </dgm:pt>
    <dgm:pt modelId="{C1AB25AB-51EF-429D-8244-2D642C5FDB23}" type="pres">
      <dgm:prSet presAssocID="{78E1E32D-C2AA-4231-87D8-218365450A7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D208F06-6021-4CA0-947C-1AB8261F29AA}" type="presOf" srcId="{78E1E32D-C2AA-4231-87D8-218365450A7F}" destId="{519348FF-4E6C-4103-89C3-DA73D736C930}" srcOrd="0" destOrd="0" presId="urn:microsoft.com/office/officeart/2005/8/layout/vProcess5"/>
    <dgm:cxn modelId="{8DF2E52A-E513-4D63-9BE7-A16ADE57F419}" type="presOf" srcId="{B9A699CF-4415-4AB9-9AC0-3E686919BA5F}" destId="{593508DC-4FC8-4B7D-94E0-95C8E367200F}" srcOrd="1" destOrd="0" presId="urn:microsoft.com/office/officeart/2005/8/layout/vProcess5"/>
    <dgm:cxn modelId="{CF50E02D-1A99-4752-A2E1-DB89E6C6A9A8}" srcId="{78E1E32D-C2AA-4231-87D8-218365450A7F}" destId="{B9A699CF-4415-4AB9-9AC0-3E686919BA5F}" srcOrd="2" destOrd="0" parTransId="{465EB7D8-7E6C-451F-B1F0-FC94CC23F756}" sibTransId="{9CD8D634-A01C-414F-A2E3-BF09802B344A}"/>
    <dgm:cxn modelId="{C4E70E5C-8766-4F29-A134-87681DD98948}" srcId="{78E1E32D-C2AA-4231-87D8-218365450A7F}" destId="{108F85EA-B066-436C-8BBD-F437B70D8808}" srcOrd="0" destOrd="0" parTransId="{F1AD6351-E19A-496B-99B6-7E00A9505571}" sibTransId="{A4511A25-FAD0-4923-AF2C-879DF2F0E957}"/>
    <dgm:cxn modelId="{FA612260-B503-4F26-B3E0-BCCA0F3E170F}" type="presOf" srcId="{A71F237E-EA74-4696-87D1-C0E8D4AF7793}" destId="{38352D88-3CD4-443C-A01C-0D8A0A64C249}" srcOrd="0" destOrd="0" presId="urn:microsoft.com/office/officeart/2005/8/layout/vProcess5"/>
    <dgm:cxn modelId="{8F697F60-0113-4531-8BDA-6A5526943022}" srcId="{78E1E32D-C2AA-4231-87D8-218365450A7F}" destId="{FC2C8BC5-77B4-4577-A226-D5AF51A97679}" srcOrd="1" destOrd="0" parTransId="{291A3FAB-66A5-4EF9-BE94-5E9D50712848}" sibTransId="{B523568B-56DB-4737-8837-5F7F0F26C8E3}"/>
    <dgm:cxn modelId="{9CDD6663-349C-478D-AD3B-C870F5CC47A8}" type="presOf" srcId="{FC2C8BC5-77B4-4577-A226-D5AF51A97679}" destId="{4D28B64E-D6B9-4761-8795-33646F942139}" srcOrd="1" destOrd="0" presId="urn:microsoft.com/office/officeart/2005/8/layout/vProcess5"/>
    <dgm:cxn modelId="{C8A55144-72F2-428D-A36D-5297F13D6E24}" type="presOf" srcId="{FC2C8BC5-77B4-4577-A226-D5AF51A97679}" destId="{CE4C5CE5-5987-42F8-87A9-517483C3D89F}" srcOrd="0" destOrd="0" presId="urn:microsoft.com/office/officeart/2005/8/layout/vProcess5"/>
    <dgm:cxn modelId="{CCF95C67-23A3-4664-A7F4-2FF4580BF866}" type="presOf" srcId="{A4511A25-FAD0-4923-AF2C-879DF2F0E957}" destId="{AC974C56-1828-4817-AEBA-6E1BFB21D1DB}" srcOrd="0" destOrd="0" presId="urn:microsoft.com/office/officeart/2005/8/layout/vProcess5"/>
    <dgm:cxn modelId="{A3C01A48-1960-4072-8075-D9FA68A8C7E0}" type="presOf" srcId="{A71F237E-EA74-4696-87D1-C0E8D4AF7793}" destId="{C1AB25AB-51EF-429D-8244-2D642C5FDB23}" srcOrd="1" destOrd="0" presId="urn:microsoft.com/office/officeart/2005/8/layout/vProcess5"/>
    <dgm:cxn modelId="{4C7F016E-E41B-489D-97B5-3D23E9FD06E0}" type="presOf" srcId="{B523568B-56DB-4737-8837-5F7F0F26C8E3}" destId="{3EB2865E-60ED-43EE-AC84-51CE284C2326}" srcOrd="0" destOrd="0" presId="urn:microsoft.com/office/officeart/2005/8/layout/vProcess5"/>
    <dgm:cxn modelId="{ADD9C976-718D-470F-BC2F-2F0A2904E357}" type="presOf" srcId="{108F85EA-B066-436C-8BBD-F437B70D8808}" destId="{40213416-069F-4DE9-BC5F-3185196F2D6D}" srcOrd="1" destOrd="0" presId="urn:microsoft.com/office/officeart/2005/8/layout/vProcess5"/>
    <dgm:cxn modelId="{B6CA4678-1E04-41D4-9198-4A5C807B9006}" type="presOf" srcId="{9CD8D634-A01C-414F-A2E3-BF09802B344A}" destId="{25C46483-54A6-43CA-9D09-0EE31A0759B6}" srcOrd="0" destOrd="0" presId="urn:microsoft.com/office/officeart/2005/8/layout/vProcess5"/>
    <dgm:cxn modelId="{0AF28B82-B7CB-4F69-BC43-8F3CE7F5526F}" type="presOf" srcId="{14C6F37E-FF91-49BC-B8BB-038B16360556}" destId="{C7DD1AB5-C764-416A-9915-B23AAD3218E9}" srcOrd="1" destOrd="0" presId="urn:microsoft.com/office/officeart/2005/8/layout/vProcess5"/>
    <dgm:cxn modelId="{A0591C86-A765-4100-85D2-7D961C75FE7A}" srcId="{78E1E32D-C2AA-4231-87D8-218365450A7F}" destId="{A71F237E-EA74-4696-87D1-C0E8D4AF7793}" srcOrd="4" destOrd="0" parTransId="{D8D469DC-F86E-4DAA-B42F-E79B3E5D4781}" sibTransId="{26604E36-77FD-4341-8CC2-2A04AC8D5046}"/>
    <dgm:cxn modelId="{9B2903A1-56C8-43E7-B4F9-33C4C527827F}" type="presOf" srcId="{B9A699CF-4415-4AB9-9AC0-3E686919BA5F}" destId="{85891B8C-F577-486F-A13B-5E0F3CA8A00C}" srcOrd="0" destOrd="0" presId="urn:microsoft.com/office/officeart/2005/8/layout/vProcess5"/>
    <dgm:cxn modelId="{39C29EB4-E5CF-4BDC-BDCC-AF1826E26BC9}" srcId="{78E1E32D-C2AA-4231-87D8-218365450A7F}" destId="{14C6F37E-FF91-49BC-B8BB-038B16360556}" srcOrd="3" destOrd="0" parTransId="{D646142C-84DD-4A7F-9403-2212F1DA9508}" sibTransId="{FE902EF2-4618-4EBC-84CA-A2F9FD5D38FD}"/>
    <dgm:cxn modelId="{B101B2E0-B025-4EE3-A8CF-7B112C1320C4}" type="presOf" srcId="{FE902EF2-4618-4EBC-84CA-A2F9FD5D38FD}" destId="{93F91F54-12DA-46EE-AB98-7DD794AA9FA3}" srcOrd="0" destOrd="0" presId="urn:microsoft.com/office/officeart/2005/8/layout/vProcess5"/>
    <dgm:cxn modelId="{82C323E7-E244-4407-8420-A3EDC9D7371D}" type="presOf" srcId="{14C6F37E-FF91-49BC-B8BB-038B16360556}" destId="{088E1AB2-9AC4-48C0-B1BB-B130C4668454}" srcOrd="0" destOrd="0" presId="urn:microsoft.com/office/officeart/2005/8/layout/vProcess5"/>
    <dgm:cxn modelId="{DBFBE2EF-4504-40AE-AFD8-56663D7ECEB2}" type="presOf" srcId="{108F85EA-B066-436C-8BBD-F437B70D8808}" destId="{FE911CB5-022D-48AD-85DD-86382BDBBC1B}" srcOrd="0" destOrd="0" presId="urn:microsoft.com/office/officeart/2005/8/layout/vProcess5"/>
    <dgm:cxn modelId="{A781DCCE-1614-4BDA-879D-A019F70082B3}" type="presParOf" srcId="{519348FF-4E6C-4103-89C3-DA73D736C930}" destId="{8FBC660A-943B-418B-884C-DC2582490641}" srcOrd="0" destOrd="0" presId="urn:microsoft.com/office/officeart/2005/8/layout/vProcess5"/>
    <dgm:cxn modelId="{84B38CBC-F94A-47B4-A09F-452950F5EC79}" type="presParOf" srcId="{519348FF-4E6C-4103-89C3-DA73D736C930}" destId="{FE911CB5-022D-48AD-85DD-86382BDBBC1B}" srcOrd="1" destOrd="0" presId="urn:microsoft.com/office/officeart/2005/8/layout/vProcess5"/>
    <dgm:cxn modelId="{57EF5C08-A78A-480A-995F-51A813A12DB0}" type="presParOf" srcId="{519348FF-4E6C-4103-89C3-DA73D736C930}" destId="{CE4C5CE5-5987-42F8-87A9-517483C3D89F}" srcOrd="2" destOrd="0" presId="urn:microsoft.com/office/officeart/2005/8/layout/vProcess5"/>
    <dgm:cxn modelId="{53DC6480-1EBC-4A96-BB6E-A5EE8C068F61}" type="presParOf" srcId="{519348FF-4E6C-4103-89C3-DA73D736C930}" destId="{85891B8C-F577-486F-A13B-5E0F3CA8A00C}" srcOrd="3" destOrd="0" presId="urn:microsoft.com/office/officeart/2005/8/layout/vProcess5"/>
    <dgm:cxn modelId="{7F23AF6E-AB4F-4C01-B197-CD0153F87A2B}" type="presParOf" srcId="{519348FF-4E6C-4103-89C3-DA73D736C930}" destId="{088E1AB2-9AC4-48C0-B1BB-B130C4668454}" srcOrd="4" destOrd="0" presId="urn:microsoft.com/office/officeart/2005/8/layout/vProcess5"/>
    <dgm:cxn modelId="{4F2A15CF-1CCD-4D81-9D36-2615BB1F45DF}" type="presParOf" srcId="{519348FF-4E6C-4103-89C3-DA73D736C930}" destId="{38352D88-3CD4-443C-A01C-0D8A0A64C249}" srcOrd="5" destOrd="0" presId="urn:microsoft.com/office/officeart/2005/8/layout/vProcess5"/>
    <dgm:cxn modelId="{78296103-C894-4EA6-86FE-7E5615F2AFB9}" type="presParOf" srcId="{519348FF-4E6C-4103-89C3-DA73D736C930}" destId="{AC974C56-1828-4817-AEBA-6E1BFB21D1DB}" srcOrd="6" destOrd="0" presId="urn:microsoft.com/office/officeart/2005/8/layout/vProcess5"/>
    <dgm:cxn modelId="{D39291E5-3681-4118-92F0-0C4F4B3ADC0B}" type="presParOf" srcId="{519348FF-4E6C-4103-89C3-DA73D736C930}" destId="{3EB2865E-60ED-43EE-AC84-51CE284C2326}" srcOrd="7" destOrd="0" presId="urn:microsoft.com/office/officeart/2005/8/layout/vProcess5"/>
    <dgm:cxn modelId="{5AC7A0A5-BE2C-45DF-8213-726E7C4D5D07}" type="presParOf" srcId="{519348FF-4E6C-4103-89C3-DA73D736C930}" destId="{25C46483-54A6-43CA-9D09-0EE31A0759B6}" srcOrd="8" destOrd="0" presId="urn:microsoft.com/office/officeart/2005/8/layout/vProcess5"/>
    <dgm:cxn modelId="{C591C049-13ED-42BE-949E-019AD92C9295}" type="presParOf" srcId="{519348FF-4E6C-4103-89C3-DA73D736C930}" destId="{93F91F54-12DA-46EE-AB98-7DD794AA9FA3}" srcOrd="9" destOrd="0" presId="urn:microsoft.com/office/officeart/2005/8/layout/vProcess5"/>
    <dgm:cxn modelId="{A340A6C6-FEC8-4E5F-9C2E-6C64C7FC7483}" type="presParOf" srcId="{519348FF-4E6C-4103-89C3-DA73D736C930}" destId="{40213416-069F-4DE9-BC5F-3185196F2D6D}" srcOrd="10" destOrd="0" presId="urn:microsoft.com/office/officeart/2005/8/layout/vProcess5"/>
    <dgm:cxn modelId="{70D2906D-EC88-4916-9693-2D6C0A389FD5}" type="presParOf" srcId="{519348FF-4E6C-4103-89C3-DA73D736C930}" destId="{4D28B64E-D6B9-4761-8795-33646F942139}" srcOrd="11" destOrd="0" presId="urn:microsoft.com/office/officeart/2005/8/layout/vProcess5"/>
    <dgm:cxn modelId="{8EECEF48-6BA5-4BFD-B639-7A400ECF224C}" type="presParOf" srcId="{519348FF-4E6C-4103-89C3-DA73D736C930}" destId="{593508DC-4FC8-4B7D-94E0-95C8E367200F}" srcOrd="12" destOrd="0" presId="urn:microsoft.com/office/officeart/2005/8/layout/vProcess5"/>
    <dgm:cxn modelId="{43BA8295-03F2-46B8-824F-5E7993EAF2F6}" type="presParOf" srcId="{519348FF-4E6C-4103-89C3-DA73D736C930}" destId="{C7DD1AB5-C764-416A-9915-B23AAD3218E9}" srcOrd="13" destOrd="0" presId="urn:microsoft.com/office/officeart/2005/8/layout/vProcess5"/>
    <dgm:cxn modelId="{D7AB0221-AF97-43D0-A9FC-28D8F60896B3}" type="presParOf" srcId="{519348FF-4E6C-4103-89C3-DA73D736C930}" destId="{C1AB25AB-51EF-429D-8244-2D642C5FDB2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3DF370B-4429-41D4-BEEF-40C938C564DF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2CBB40C-A560-4C50-94E3-3B67F56EBF2B}">
      <dgm:prSet/>
      <dgm:spPr/>
      <dgm:t>
        <a:bodyPr/>
        <a:lstStyle/>
        <a:p>
          <a:r>
            <a:rPr lang="en-GB"/>
            <a:t>1 in 6 young people in England experience ill-mental health. </a:t>
          </a:r>
          <a:endParaRPr lang="en-US"/>
        </a:p>
      </dgm:t>
    </dgm:pt>
    <dgm:pt modelId="{78785619-FC3E-4EEC-AC5E-BE6D7A7F9E9A}" type="parTrans" cxnId="{C56FD469-1830-4DE1-944D-5B3E9EBFD6F5}">
      <dgm:prSet/>
      <dgm:spPr/>
      <dgm:t>
        <a:bodyPr/>
        <a:lstStyle/>
        <a:p>
          <a:endParaRPr lang="en-US"/>
        </a:p>
      </dgm:t>
    </dgm:pt>
    <dgm:pt modelId="{CE00A5F0-8D11-451E-A214-C367D081B602}" type="sibTrans" cxnId="{C56FD469-1830-4DE1-944D-5B3E9EBFD6F5}">
      <dgm:prSet/>
      <dgm:spPr/>
      <dgm:t>
        <a:bodyPr/>
        <a:lstStyle/>
        <a:p>
          <a:endParaRPr lang="en-US"/>
        </a:p>
      </dgm:t>
    </dgm:pt>
    <dgm:pt modelId="{35FD7637-8204-478D-BE4E-E82053633FA4}">
      <dgm:prSet/>
      <dgm:spPr/>
      <dgm:t>
        <a:bodyPr/>
        <a:lstStyle/>
        <a:p>
          <a:r>
            <a:rPr lang="en-GB"/>
            <a:t>Nearly one-third (31%) of 16-24-year-olds reporting some evidence of depression or anxiety. </a:t>
          </a:r>
          <a:endParaRPr lang="en-US"/>
        </a:p>
      </dgm:t>
    </dgm:pt>
    <dgm:pt modelId="{88AFB521-131B-48CE-968A-500090CC403B}" type="parTrans" cxnId="{3EE284AC-D1ED-4499-90B3-7A3090CB2264}">
      <dgm:prSet/>
      <dgm:spPr/>
      <dgm:t>
        <a:bodyPr/>
        <a:lstStyle/>
        <a:p>
          <a:endParaRPr lang="en-US"/>
        </a:p>
      </dgm:t>
    </dgm:pt>
    <dgm:pt modelId="{F20A8BF4-8025-4AAB-8289-693B9791A839}" type="sibTrans" cxnId="{3EE284AC-D1ED-4499-90B3-7A3090CB2264}">
      <dgm:prSet/>
      <dgm:spPr/>
      <dgm:t>
        <a:bodyPr/>
        <a:lstStyle/>
        <a:p>
          <a:endParaRPr lang="en-US"/>
        </a:p>
      </dgm:t>
    </dgm:pt>
    <dgm:pt modelId="{0BA0F305-7EA0-421E-978D-07625DE72E68}">
      <dgm:prSet/>
      <dgm:spPr/>
      <dgm:t>
        <a:bodyPr/>
        <a:lstStyle/>
        <a:p>
          <a:r>
            <a:rPr lang="en-GB"/>
            <a:t>Suicide rates have increased within England and Wales </a:t>
          </a:r>
          <a:endParaRPr lang="en-US"/>
        </a:p>
      </dgm:t>
    </dgm:pt>
    <dgm:pt modelId="{12EC036B-31F9-4B21-A324-9F7966F85464}" type="parTrans" cxnId="{F7D07CA3-CDB1-4B3E-92BB-DD6D78F13A0C}">
      <dgm:prSet/>
      <dgm:spPr/>
      <dgm:t>
        <a:bodyPr/>
        <a:lstStyle/>
        <a:p>
          <a:endParaRPr lang="en-US"/>
        </a:p>
      </dgm:t>
    </dgm:pt>
    <dgm:pt modelId="{29D8AB3D-DF57-4FE2-A19D-FE2DDD371930}" type="sibTrans" cxnId="{F7D07CA3-CDB1-4B3E-92BB-DD6D78F13A0C}">
      <dgm:prSet/>
      <dgm:spPr/>
      <dgm:t>
        <a:bodyPr/>
        <a:lstStyle/>
        <a:p>
          <a:endParaRPr lang="en-US"/>
        </a:p>
      </dgm:t>
    </dgm:pt>
    <dgm:pt modelId="{7EF6F996-1624-4032-BAEB-C1BC37D97CB3}">
      <dgm:prSet/>
      <dgm:spPr/>
      <dgm:t>
        <a:bodyPr/>
        <a:lstStyle/>
        <a:p>
          <a:r>
            <a:rPr lang="en-GB"/>
            <a:t>(Cited within Mind, 2024) </a:t>
          </a:r>
          <a:endParaRPr lang="en-US"/>
        </a:p>
      </dgm:t>
    </dgm:pt>
    <dgm:pt modelId="{F20AAD27-7521-43BD-AA66-32FDC2678FB2}" type="parTrans" cxnId="{947DC62E-0170-42B6-A335-25D9414AD3EA}">
      <dgm:prSet/>
      <dgm:spPr/>
      <dgm:t>
        <a:bodyPr/>
        <a:lstStyle/>
        <a:p>
          <a:endParaRPr lang="en-US"/>
        </a:p>
      </dgm:t>
    </dgm:pt>
    <dgm:pt modelId="{F74E5486-605D-4B67-8E1F-E1F71AB26CC9}" type="sibTrans" cxnId="{947DC62E-0170-42B6-A335-25D9414AD3EA}">
      <dgm:prSet/>
      <dgm:spPr/>
      <dgm:t>
        <a:bodyPr/>
        <a:lstStyle/>
        <a:p>
          <a:endParaRPr lang="en-US"/>
        </a:p>
      </dgm:t>
    </dgm:pt>
    <dgm:pt modelId="{66A1AD31-FEE8-4CF3-8E50-1729A1619C81}" type="pres">
      <dgm:prSet presAssocID="{13DF370B-4429-41D4-BEEF-40C938C564DF}" presName="outerComposite" presStyleCnt="0">
        <dgm:presLayoutVars>
          <dgm:chMax val="5"/>
          <dgm:dir/>
          <dgm:resizeHandles val="exact"/>
        </dgm:presLayoutVars>
      </dgm:prSet>
      <dgm:spPr/>
    </dgm:pt>
    <dgm:pt modelId="{256E731B-6B4E-41C0-83FF-4ECF71D1AC2B}" type="pres">
      <dgm:prSet presAssocID="{13DF370B-4429-41D4-BEEF-40C938C564DF}" presName="dummyMaxCanvas" presStyleCnt="0">
        <dgm:presLayoutVars/>
      </dgm:prSet>
      <dgm:spPr/>
    </dgm:pt>
    <dgm:pt modelId="{71973511-D43F-4A1C-A611-E123C1092F29}" type="pres">
      <dgm:prSet presAssocID="{13DF370B-4429-41D4-BEEF-40C938C564DF}" presName="FourNodes_1" presStyleLbl="node1" presStyleIdx="0" presStyleCnt="4">
        <dgm:presLayoutVars>
          <dgm:bulletEnabled val="1"/>
        </dgm:presLayoutVars>
      </dgm:prSet>
      <dgm:spPr/>
    </dgm:pt>
    <dgm:pt modelId="{FEF18A6F-B10B-4ADF-A412-752F0090C251}" type="pres">
      <dgm:prSet presAssocID="{13DF370B-4429-41D4-BEEF-40C938C564DF}" presName="FourNodes_2" presStyleLbl="node1" presStyleIdx="1" presStyleCnt="4">
        <dgm:presLayoutVars>
          <dgm:bulletEnabled val="1"/>
        </dgm:presLayoutVars>
      </dgm:prSet>
      <dgm:spPr/>
    </dgm:pt>
    <dgm:pt modelId="{FB962DD3-1292-4926-A4DA-A791CA8C9C71}" type="pres">
      <dgm:prSet presAssocID="{13DF370B-4429-41D4-BEEF-40C938C564DF}" presName="FourNodes_3" presStyleLbl="node1" presStyleIdx="2" presStyleCnt="4">
        <dgm:presLayoutVars>
          <dgm:bulletEnabled val="1"/>
        </dgm:presLayoutVars>
      </dgm:prSet>
      <dgm:spPr/>
    </dgm:pt>
    <dgm:pt modelId="{25B1AD68-39D4-4D25-B4B0-74CCC6EF6B67}" type="pres">
      <dgm:prSet presAssocID="{13DF370B-4429-41D4-BEEF-40C938C564DF}" presName="FourNodes_4" presStyleLbl="node1" presStyleIdx="3" presStyleCnt="4">
        <dgm:presLayoutVars>
          <dgm:bulletEnabled val="1"/>
        </dgm:presLayoutVars>
      </dgm:prSet>
      <dgm:spPr/>
    </dgm:pt>
    <dgm:pt modelId="{D0E0EE01-9CE8-4D75-B3AA-B7EF7499F39B}" type="pres">
      <dgm:prSet presAssocID="{13DF370B-4429-41D4-BEEF-40C938C564DF}" presName="FourConn_1-2" presStyleLbl="fgAccFollowNode1" presStyleIdx="0" presStyleCnt="3">
        <dgm:presLayoutVars>
          <dgm:bulletEnabled val="1"/>
        </dgm:presLayoutVars>
      </dgm:prSet>
      <dgm:spPr/>
    </dgm:pt>
    <dgm:pt modelId="{3274BF66-EFFD-4633-823A-7B945DFFED0B}" type="pres">
      <dgm:prSet presAssocID="{13DF370B-4429-41D4-BEEF-40C938C564DF}" presName="FourConn_2-3" presStyleLbl="fgAccFollowNode1" presStyleIdx="1" presStyleCnt="3">
        <dgm:presLayoutVars>
          <dgm:bulletEnabled val="1"/>
        </dgm:presLayoutVars>
      </dgm:prSet>
      <dgm:spPr/>
    </dgm:pt>
    <dgm:pt modelId="{9B20C483-5541-4284-A63C-5583BE54EFD2}" type="pres">
      <dgm:prSet presAssocID="{13DF370B-4429-41D4-BEEF-40C938C564DF}" presName="FourConn_3-4" presStyleLbl="fgAccFollowNode1" presStyleIdx="2" presStyleCnt="3">
        <dgm:presLayoutVars>
          <dgm:bulletEnabled val="1"/>
        </dgm:presLayoutVars>
      </dgm:prSet>
      <dgm:spPr/>
    </dgm:pt>
    <dgm:pt modelId="{BC4243EC-EF84-45FF-9B26-9C254219BB0D}" type="pres">
      <dgm:prSet presAssocID="{13DF370B-4429-41D4-BEEF-40C938C564DF}" presName="FourNodes_1_text" presStyleLbl="node1" presStyleIdx="3" presStyleCnt="4">
        <dgm:presLayoutVars>
          <dgm:bulletEnabled val="1"/>
        </dgm:presLayoutVars>
      </dgm:prSet>
      <dgm:spPr/>
    </dgm:pt>
    <dgm:pt modelId="{570E23D6-9D7E-4B00-8933-9712C238E9B2}" type="pres">
      <dgm:prSet presAssocID="{13DF370B-4429-41D4-BEEF-40C938C564DF}" presName="FourNodes_2_text" presStyleLbl="node1" presStyleIdx="3" presStyleCnt="4">
        <dgm:presLayoutVars>
          <dgm:bulletEnabled val="1"/>
        </dgm:presLayoutVars>
      </dgm:prSet>
      <dgm:spPr/>
    </dgm:pt>
    <dgm:pt modelId="{6D7F5010-9513-40D3-8B4E-18290926526A}" type="pres">
      <dgm:prSet presAssocID="{13DF370B-4429-41D4-BEEF-40C938C564DF}" presName="FourNodes_3_text" presStyleLbl="node1" presStyleIdx="3" presStyleCnt="4">
        <dgm:presLayoutVars>
          <dgm:bulletEnabled val="1"/>
        </dgm:presLayoutVars>
      </dgm:prSet>
      <dgm:spPr/>
    </dgm:pt>
    <dgm:pt modelId="{BB3EBE05-BECF-488E-97B6-45E3B100BC95}" type="pres">
      <dgm:prSet presAssocID="{13DF370B-4429-41D4-BEEF-40C938C564D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C76F708-50E2-4F3E-AA27-513F2078F282}" type="presOf" srcId="{7EF6F996-1624-4032-BAEB-C1BC37D97CB3}" destId="{BB3EBE05-BECF-488E-97B6-45E3B100BC95}" srcOrd="1" destOrd="0" presId="urn:microsoft.com/office/officeart/2005/8/layout/vProcess5"/>
    <dgm:cxn modelId="{FC889C09-03BB-46C2-BFA8-0AA865BF5791}" type="presOf" srcId="{7EF6F996-1624-4032-BAEB-C1BC37D97CB3}" destId="{25B1AD68-39D4-4D25-B4B0-74CCC6EF6B67}" srcOrd="0" destOrd="0" presId="urn:microsoft.com/office/officeart/2005/8/layout/vProcess5"/>
    <dgm:cxn modelId="{FA74F124-F027-43CB-AC72-7AC5FA009EDB}" type="presOf" srcId="{72CBB40C-A560-4C50-94E3-3B67F56EBF2B}" destId="{BC4243EC-EF84-45FF-9B26-9C254219BB0D}" srcOrd="1" destOrd="0" presId="urn:microsoft.com/office/officeart/2005/8/layout/vProcess5"/>
    <dgm:cxn modelId="{947DC62E-0170-42B6-A335-25D9414AD3EA}" srcId="{13DF370B-4429-41D4-BEEF-40C938C564DF}" destId="{7EF6F996-1624-4032-BAEB-C1BC37D97CB3}" srcOrd="3" destOrd="0" parTransId="{F20AAD27-7521-43BD-AA66-32FDC2678FB2}" sibTransId="{F74E5486-605D-4B67-8E1F-E1F71AB26CC9}"/>
    <dgm:cxn modelId="{A8B25336-42E7-4EF0-8F69-F3D35ED68348}" type="presOf" srcId="{CE00A5F0-8D11-451E-A214-C367D081B602}" destId="{D0E0EE01-9CE8-4D75-B3AA-B7EF7499F39B}" srcOrd="0" destOrd="0" presId="urn:microsoft.com/office/officeart/2005/8/layout/vProcess5"/>
    <dgm:cxn modelId="{73314E38-E5A6-4CDE-A897-A0E43E3F5C2E}" type="presOf" srcId="{0BA0F305-7EA0-421E-978D-07625DE72E68}" destId="{6D7F5010-9513-40D3-8B4E-18290926526A}" srcOrd="1" destOrd="0" presId="urn:microsoft.com/office/officeart/2005/8/layout/vProcess5"/>
    <dgm:cxn modelId="{6F217540-EA6E-42F3-B9AA-4059A53DA990}" type="presOf" srcId="{13DF370B-4429-41D4-BEEF-40C938C564DF}" destId="{66A1AD31-FEE8-4CF3-8E50-1729A1619C81}" srcOrd="0" destOrd="0" presId="urn:microsoft.com/office/officeart/2005/8/layout/vProcess5"/>
    <dgm:cxn modelId="{6EC3E641-E66D-494C-8BFC-1DBA99BF0FF9}" type="presOf" srcId="{29D8AB3D-DF57-4FE2-A19D-FE2DDD371930}" destId="{9B20C483-5541-4284-A63C-5583BE54EFD2}" srcOrd="0" destOrd="0" presId="urn:microsoft.com/office/officeart/2005/8/layout/vProcess5"/>
    <dgm:cxn modelId="{C56FD469-1830-4DE1-944D-5B3E9EBFD6F5}" srcId="{13DF370B-4429-41D4-BEEF-40C938C564DF}" destId="{72CBB40C-A560-4C50-94E3-3B67F56EBF2B}" srcOrd="0" destOrd="0" parTransId="{78785619-FC3E-4EEC-AC5E-BE6D7A7F9E9A}" sibTransId="{CE00A5F0-8D11-451E-A214-C367D081B602}"/>
    <dgm:cxn modelId="{7BA8EE9D-529B-4EBC-9E98-AED2427F07EA}" type="presOf" srcId="{35FD7637-8204-478D-BE4E-E82053633FA4}" destId="{FEF18A6F-B10B-4ADF-A412-752F0090C251}" srcOrd="0" destOrd="0" presId="urn:microsoft.com/office/officeart/2005/8/layout/vProcess5"/>
    <dgm:cxn modelId="{F7D07CA3-CDB1-4B3E-92BB-DD6D78F13A0C}" srcId="{13DF370B-4429-41D4-BEEF-40C938C564DF}" destId="{0BA0F305-7EA0-421E-978D-07625DE72E68}" srcOrd="2" destOrd="0" parTransId="{12EC036B-31F9-4B21-A324-9F7966F85464}" sibTransId="{29D8AB3D-DF57-4FE2-A19D-FE2DDD371930}"/>
    <dgm:cxn modelId="{40FC08AC-672A-4026-BA60-BA218F0DCD68}" type="presOf" srcId="{0BA0F305-7EA0-421E-978D-07625DE72E68}" destId="{FB962DD3-1292-4926-A4DA-A791CA8C9C71}" srcOrd="0" destOrd="0" presId="urn:microsoft.com/office/officeart/2005/8/layout/vProcess5"/>
    <dgm:cxn modelId="{3EE284AC-D1ED-4499-90B3-7A3090CB2264}" srcId="{13DF370B-4429-41D4-BEEF-40C938C564DF}" destId="{35FD7637-8204-478D-BE4E-E82053633FA4}" srcOrd="1" destOrd="0" parTransId="{88AFB521-131B-48CE-968A-500090CC403B}" sibTransId="{F20A8BF4-8025-4AAB-8289-693B9791A839}"/>
    <dgm:cxn modelId="{7E4712C9-8BA4-4090-A418-90FC24A59366}" type="presOf" srcId="{35FD7637-8204-478D-BE4E-E82053633FA4}" destId="{570E23D6-9D7E-4B00-8933-9712C238E9B2}" srcOrd="1" destOrd="0" presId="urn:microsoft.com/office/officeart/2005/8/layout/vProcess5"/>
    <dgm:cxn modelId="{FCDDDAD1-D7CD-4A93-AFC1-3D9610F507B7}" type="presOf" srcId="{72CBB40C-A560-4C50-94E3-3B67F56EBF2B}" destId="{71973511-D43F-4A1C-A611-E123C1092F29}" srcOrd="0" destOrd="0" presId="urn:microsoft.com/office/officeart/2005/8/layout/vProcess5"/>
    <dgm:cxn modelId="{8F36AAEA-B135-4149-822E-624FD44259BD}" type="presOf" srcId="{F20A8BF4-8025-4AAB-8289-693B9791A839}" destId="{3274BF66-EFFD-4633-823A-7B945DFFED0B}" srcOrd="0" destOrd="0" presId="urn:microsoft.com/office/officeart/2005/8/layout/vProcess5"/>
    <dgm:cxn modelId="{6260E683-7FD6-4C7F-905D-AA2F8F52C5A5}" type="presParOf" srcId="{66A1AD31-FEE8-4CF3-8E50-1729A1619C81}" destId="{256E731B-6B4E-41C0-83FF-4ECF71D1AC2B}" srcOrd="0" destOrd="0" presId="urn:microsoft.com/office/officeart/2005/8/layout/vProcess5"/>
    <dgm:cxn modelId="{00EB6FDE-3EE0-464E-9B9D-645E5B9430BC}" type="presParOf" srcId="{66A1AD31-FEE8-4CF3-8E50-1729A1619C81}" destId="{71973511-D43F-4A1C-A611-E123C1092F29}" srcOrd="1" destOrd="0" presId="urn:microsoft.com/office/officeart/2005/8/layout/vProcess5"/>
    <dgm:cxn modelId="{369043E4-577A-4563-8577-9894FE7700DE}" type="presParOf" srcId="{66A1AD31-FEE8-4CF3-8E50-1729A1619C81}" destId="{FEF18A6F-B10B-4ADF-A412-752F0090C251}" srcOrd="2" destOrd="0" presId="urn:microsoft.com/office/officeart/2005/8/layout/vProcess5"/>
    <dgm:cxn modelId="{B4A9AA27-08F2-46DC-81FF-4404C5CE9165}" type="presParOf" srcId="{66A1AD31-FEE8-4CF3-8E50-1729A1619C81}" destId="{FB962DD3-1292-4926-A4DA-A791CA8C9C71}" srcOrd="3" destOrd="0" presId="urn:microsoft.com/office/officeart/2005/8/layout/vProcess5"/>
    <dgm:cxn modelId="{DE5D314C-871D-4452-8A78-A03781693615}" type="presParOf" srcId="{66A1AD31-FEE8-4CF3-8E50-1729A1619C81}" destId="{25B1AD68-39D4-4D25-B4B0-74CCC6EF6B67}" srcOrd="4" destOrd="0" presId="urn:microsoft.com/office/officeart/2005/8/layout/vProcess5"/>
    <dgm:cxn modelId="{C1D00C66-8F92-4A4F-8A08-83B5FF70B836}" type="presParOf" srcId="{66A1AD31-FEE8-4CF3-8E50-1729A1619C81}" destId="{D0E0EE01-9CE8-4D75-B3AA-B7EF7499F39B}" srcOrd="5" destOrd="0" presId="urn:microsoft.com/office/officeart/2005/8/layout/vProcess5"/>
    <dgm:cxn modelId="{4C8D05FB-89B7-4494-8861-87F7FAEA52A8}" type="presParOf" srcId="{66A1AD31-FEE8-4CF3-8E50-1729A1619C81}" destId="{3274BF66-EFFD-4633-823A-7B945DFFED0B}" srcOrd="6" destOrd="0" presId="urn:microsoft.com/office/officeart/2005/8/layout/vProcess5"/>
    <dgm:cxn modelId="{2E50C2AE-394A-4064-9FFF-F8BE4E734A9A}" type="presParOf" srcId="{66A1AD31-FEE8-4CF3-8E50-1729A1619C81}" destId="{9B20C483-5541-4284-A63C-5583BE54EFD2}" srcOrd="7" destOrd="0" presId="urn:microsoft.com/office/officeart/2005/8/layout/vProcess5"/>
    <dgm:cxn modelId="{1CB8A329-326D-435D-8D12-871CA0A19B48}" type="presParOf" srcId="{66A1AD31-FEE8-4CF3-8E50-1729A1619C81}" destId="{BC4243EC-EF84-45FF-9B26-9C254219BB0D}" srcOrd="8" destOrd="0" presId="urn:microsoft.com/office/officeart/2005/8/layout/vProcess5"/>
    <dgm:cxn modelId="{349504F5-97D3-4902-B775-9A8E02E03621}" type="presParOf" srcId="{66A1AD31-FEE8-4CF3-8E50-1729A1619C81}" destId="{570E23D6-9D7E-4B00-8933-9712C238E9B2}" srcOrd="9" destOrd="0" presId="urn:microsoft.com/office/officeart/2005/8/layout/vProcess5"/>
    <dgm:cxn modelId="{1DB85633-560F-48D6-B182-180CDC22507F}" type="presParOf" srcId="{66A1AD31-FEE8-4CF3-8E50-1729A1619C81}" destId="{6D7F5010-9513-40D3-8B4E-18290926526A}" srcOrd="10" destOrd="0" presId="urn:microsoft.com/office/officeart/2005/8/layout/vProcess5"/>
    <dgm:cxn modelId="{C76546B9-6EDA-4520-9B71-CCBCB718E359}" type="presParOf" srcId="{66A1AD31-FEE8-4CF3-8E50-1729A1619C81}" destId="{BB3EBE05-BECF-488E-97B6-45E3B100BC9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5DBF35D-BFBA-4D1F-97F6-92633E7A93C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2822DC5-54FA-430E-BBD6-9BA45EE2BA72}">
      <dgm:prSet/>
      <dgm:spPr/>
      <dgm:t>
        <a:bodyPr/>
        <a:lstStyle/>
        <a:p>
          <a:r>
            <a:rPr lang="en-GB"/>
            <a:t>Factors contributing towards ill-mental health: </a:t>
          </a:r>
          <a:endParaRPr lang="en-US"/>
        </a:p>
      </dgm:t>
    </dgm:pt>
    <dgm:pt modelId="{9F15714B-0F19-4587-9C9B-8221F4764BDA}" type="parTrans" cxnId="{C2187450-6DF9-4B1D-A001-FFCF82F77E47}">
      <dgm:prSet/>
      <dgm:spPr/>
      <dgm:t>
        <a:bodyPr/>
        <a:lstStyle/>
        <a:p>
          <a:endParaRPr lang="en-US"/>
        </a:p>
      </dgm:t>
    </dgm:pt>
    <dgm:pt modelId="{54F7B7CB-0DE8-4058-BEAD-FFB32D227FE3}" type="sibTrans" cxnId="{C2187450-6DF9-4B1D-A001-FFCF82F77E47}">
      <dgm:prSet/>
      <dgm:spPr/>
      <dgm:t>
        <a:bodyPr/>
        <a:lstStyle/>
        <a:p>
          <a:endParaRPr lang="en-US"/>
        </a:p>
      </dgm:t>
    </dgm:pt>
    <dgm:pt modelId="{928D6911-80D2-40F9-AC8E-450F0A7CF341}">
      <dgm:prSet/>
      <dgm:spPr/>
      <dgm:t>
        <a:bodyPr/>
        <a:lstStyle/>
        <a:p>
          <a:r>
            <a:rPr lang="en-GB"/>
            <a:t>Increased screen time </a:t>
          </a:r>
          <a:endParaRPr lang="en-US"/>
        </a:p>
      </dgm:t>
    </dgm:pt>
    <dgm:pt modelId="{F73E788E-904A-4846-9206-232CF6503452}" type="parTrans" cxnId="{45497A7C-28FE-425F-A09F-4E1BB0100C65}">
      <dgm:prSet/>
      <dgm:spPr/>
      <dgm:t>
        <a:bodyPr/>
        <a:lstStyle/>
        <a:p>
          <a:endParaRPr lang="en-US"/>
        </a:p>
      </dgm:t>
    </dgm:pt>
    <dgm:pt modelId="{F6393EF8-68F1-4EA2-B9EA-3632ABCC0436}" type="sibTrans" cxnId="{45497A7C-28FE-425F-A09F-4E1BB0100C65}">
      <dgm:prSet/>
      <dgm:spPr/>
      <dgm:t>
        <a:bodyPr/>
        <a:lstStyle/>
        <a:p>
          <a:endParaRPr lang="en-US"/>
        </a:p>
      </dgm:t>
    </dgm:pt>
    <dgm:pt modelId="{669186AB-AF37-4DA4-B8E8-83B9A8396B7A}">
      <dgm:prSet/>
      <dgm:spPr/>
      <dgm:t>
        <a:bodyPr/>
        <a:lstStyle/>
        <a:p>
          <a:r>
            <a:rPr lang="en-GB"/>
            <a:t>Social Media </a:t>
          </a:r>
          <a:endParaRPr lang="en-US"/>
        </a:p>
      </dgm:t>
    </dgm:pt>
    <dgm:pt modelId="{3DA7D5E2-0181-44F1-A78F-609B88152843}" type="parTrans" cxnId="{E5AAF47C-0332-48F3-B793-3E9E577CAF53}">
      <dgm:prSet/>
      <dgm:spPr/>
      <dgm:t>
        <a:bodyPr/>
        <a:lstStyle/>
        <a:p>
          <a:endParaRPr lang="en-US"/>
        </a:p>
      </dgm:t>
    </dgm:pt>
    <dgm:pt modelId="{862537C2-3635-4624-AE5B-BE57E577A534}" type="sibTrans" cxnId="{E5AAF47C-0332-48F3-B793-3E9E577CAF53}">
      <dgm:prSet/>
      <dgm:spPr/>
      <dgm:t>
        <a:bodyPr/>
        <a:lstStyle/>
        <a:p>
          <a:endParaRPr lang="en-US"/>
        </a:p>
      </dgm:t>
    </dgm:pt>
    <dgm:pt modelId="{201A2059-9974-46E5-AC60-EF64343547C8}">
      <dgm:prSet/>
      <dgm:spPr/>
      <dgm:t>
        <a:bodyPr/>
        <a:lstStyle/>
        <a:p>
          <a:r>
            <a:rPr lang="en-GB"/>
            <a:t>Cyberbullying </a:t>
          </a:r>
          <a:endParaRPr lang="en-US"/>
        </a:p>
      </dgm:t>
    </dgm:pt>
    <dgm:pt modelId="{75BF0B5F-3575-4819-ADAF-E38DB378BE57}" type="parTrans" cxnId="{CDDD66D6-DFF1-4E8C-9A8B-F3528E6BA4F5}">
      <dgm:prSet/>
      <dgm:spPr/>
      <dgm:t>
        <a:bodyPr/>
        <a:lstStyle/>
        <a:p>
          <a:endParaRPr lang="en-US"/>
        </a:p>
      </dgm:t>
    </dgm:pt>
    <dgm:pt modelId="{39AE36BD-1E4E-4B48-8D01-05EBB3DD0AF9}" type="sibTrans" cxnId="{CDDD66D6-DFF1-4E8C-9A8B-F3528E6BA4F5}">
      <dgm:prSet/>
      <dgm:spPr/>
      <dgm:t>
        <a:bodyPr/>
        <a:lstStyle/>
        <a:p>
          <a:endParaRPr lang="en-US"/>
        </a:p>
      </dgm:t>
    </dgm:pt>
    <dgm:pt modelId="{BBE4808D-B0B2-464D-8477-4004FBEA94F1}">
      <dgm:prSet/>
      <dgm:spPr/>
      <dgm:t>
        <a:bodyPr/>
        <a:lstStyle/>
        <a:p>
          <a:r>
            <a:rPr lang="en-GB"/>
            <a:t>(OCED, 2018) </a:t>
          </a:r>
          <a:endParaRPr lang="en-US"/>
        </a:p>
      </dgm:t>
    </dgm:pt>
    <dgm:pt modelId="{117A3E6A-AC25-46B7-8866-126559691F4F}" type="parTrans" cxnId="{D5A6CDE9-10E0-459A-9C57-9BB7D3D95A5B}">
      <dgm:prSet/>
      <dgm:spPr/>
      <dgm:t>
        <a:bodyPr/>
        <a:lstStyle/>
        <a:p>
          <a:endParaRPr lang="en-US"/>
        </a:p>
      </dgm:t>
    </dgm:pt>
    <dgm:pt modelId="{52CD80C4-1032-4627-9823-74B5F7B402B7}" type="sibTrans" cxnId="{D5A6CDE9-10E0-459A-9C57-9BB7D3D95A5B}">
      <dgm:prSet/>
      <dgm:spPr/>
      <dgm:t>
        <a:bodyPr/>
        <a:lstStyle/>
        <a:p>
          <a:endParaRPr lang="en-US"/>
        </a:p>
      </dgm:t>
    </dgm:pt>
    <dgm:pt modelId="{B600E38E-6355-4EA6-8074-587FBF950A3D}" type="pres">
      <dgm:prSet presAssocID="{B5DBF35D-BFBA-4D1F-97F6-92633E7A93C3}" presName="outerComposite" presStyleCnt="0">
        <dgm:presLayoutVars>
          <dgm:chMax val="5"/>
          <dgm:dir/>
          <dgm:resizeHandles val="exact"/>
        </dgm:presLayoutVars>
      </dgm:prSet>
      <dgm:spPr/>
    </dgm:pt>
    <dgm:pt modelId="{724108EA-6822-40E6-99EC-0C6AEB07C2AB}" type="pres">
      <dgm:prSet presAssocID="{B5DBF35D-BFBA-4D1F-97F6-92633E7A93C3}" presName="dummyMaxCanvas" presStyleCnt="0">
        <dgm:presLayoutVars/>
      </dgm:prSet>
      <dgm:spPr/>
    </dgm:pt>
    <dgm:pt modelId="{73538E00-650F-48E9-B83D-55B1D5FCFCE9}" type="pres">
      <dgm:prSet presAssocID="{B5DBF35D-BFBA-4D1F-97F6-92633E7A93C3}" presName="FiveNodes_1" presStyleLbl="node1" presStyleIdx="0" presStyleCnt="5">
        <dgm:presLayoutVars>
          <dgm:bulletEnabled val="1"/>
        </dgm:presLayoutVars>
      </dgm:prSet>
      <dgm:spPr/>
    </dgm:pt>
    <dgm:pt modelId="{598C5FD4-2485-4B35-BA18-76B588A7AF12}" type="pres">
      <dgm:prSet presAssocID="{B5DBF35D-BFBA-4D1F-97F6-92633E7A93C3}" presName="FiveNodes_2" presStyleLbl="node1" presStyleIdx="1" presStyleCnt="5">
        <dgm:presLayoutVars>
          <dgm:bulletEnabled val="1"/>
        </dgm:presLayoutVars>
      </dgm:prSet>
      <dgm:spPr/>
    </dgm:pt>
    <dgm:pt modelId="{81C419DA-4C54-4C64-B184-CECC8918AA86}" type="pres">
      <dgm:prSet presAssocID="{B5DBF35D-BFBA-4D1F-97F6-92633E7A93C3}" presName="FiveNodes_3" presStyleLbl="node1" presStyleIdx="2" presStyleCnt="5">
        <dgm:presLayoutVars>
          <dgm:bulletEnabled val="1"/>
        </dgm:presLayoutVars>
      </dgm:prSet>
      <dgm:spPr/>
    </dgm:pt>
    <dgm:pt modelId="{EC0516D1-03AF-4253-86CB-68DC46395B16}" type="pres">
      <dgm:prSet presAssocID="{B5DBF35D-BFBA-4D1F-97F6-92633E7A93C3}" presName="FiveNodes_4" presStyleLbl="node1" presStyleIdx="3" presStyleCnt="5">
        <dgm:presLayoutVars>
          <dgm:bulletEnabled val="1"/>
        </dgm:presLayoutVars>
      </dgm:prSet>
      <dgm:spPr/>
    </dgm:pt>
    <dgm:pt modelId="{FD1ACDF0-DCDD-438D-A4D3-70663E23021A}" type="pres">
      <dgm:prSet presAssocID="{B5DBF35D-BFBA-4D1F-97F6-92633E7A93C3}" presName="FiveNodes_5" presStyleLbl="node1" presStyleIdx="4" presStyleCnt="5">
        <dgm:presLayoutVars>
          <dgm:bulletEnabled val="1"/>
        </dgm:presLayoutVars>
      </dgm:prSet>
      <dgm:spPr/>
    </dgm:pt>
    <dgm:pt modelId="{3619E14E-0DC1-4DA3-A90F-BD768E92396E}" type="pres">
      <dgm:prSet presAssocID="{B5DBF35D-BFBA-4D1F-97F6-92633E7A93C3}" presName="FiveConn_1-2" presStyleLbl="fgAccFollowNode1" presStyleIdx="0" presStyleCnt="4">
        <dgm:presLayoutVars>
          <dgm:bulletEnabled val="1"/>
        </dgm:presLayoutVars>
      </dgm:prSet>
      <dgm:spPr/>
    </dgm:pt>
    <dgm:pt modelId="{F7329F7D-214C-42B7-A315-83553D2B281C}" type="pres">
      <dgm:prSet presAssocID="{B5DBF35D-BFBA-4D1F-97F6-92633E7A93C3}" presName="FiveConn_2-3" presStyleLbl="fgAccFollowNode1" presStyleIdx="1" presStyleCnt="4">
        <dgm:presLayoutVars>
          <dgm:bulletEnabled val="1"/>
        </dgm:presLayoutVars>
      </dgm:prSet>
      <dgm:spPr/>
    </dgm:pt>
    <dgm:pt modelId="{01A933EE-B240-4631-8258-C21A114C81DE}" type="pres">
      <dgm:prSet presAssocID="{B5DBF35D-BFBA-4D1F-97F6-92633E7A93C3}" presName="FiveConn_3-4" presStyleLbl="fgAccFollowNode1" presStyleIdx="2" presStyleCnt="4">
        <dgm:presLayoutVars>
          <dgm:bulletEnabled val="1"/>
        </dgm:presLayoutVars>
      </dgm:prSet>
      <dgm:spPr/>
    </dgm:pt>
    <dgm:pt modelId="{16009199-FE80-400A-B42B-3C55E659F6C6}" type="pres">
      <dgm:prSet presAssocID="{B5DBF35D-BFBA-4D1F-97F6-92633E7A93C3}" presName="FiveConn_4-5" presStyleLbl="fgAccFollowNode1" presStyleIdx="3" presStyleCnt="4">
        <dgm:presLayoutVars>
          <dgm:bulletEnabled val="1"/>
        </dgm:presLayoutVars>
      </dgm:prSet>
      <dgm:spPr/>
    </dgm:pt>
    <dgm:pt modelId="{958C5E96-50A7-426E-8C0F-686024356977}" type="pres">
      <dgm:prSet presAssocID="{B5DBF35D-BFBA-4D1F-97F6-92633E7A93C3}" presName="FiveNodes_1_text" presStyleLbl="node1" presStyleIdx="4" presStyleCnt="5">
        <dgm:presLayoutVars>
          <dgm:bulletEnabled val="1"/>
        </dgm:presLayoutVars>
      </dgm:prSet>
      <dgm:spPr/>
    </dgm:pt>
    <dgm:pt modelId="{322988D6-6D42-41F1-B184-8E725A962817}" type="pres">
      <dgm:prSet presAssocID="{B5DBF35D-BFBA-4D1F-97F6-92633E7A93C3}" presName="FiveNodes_2_text" presStyleLbl="node1" presStyleIdx="4" presStyleCnt="5">
        <dgm:presLayoutVars>
          <dgm:bulletEnabled val="1"/>
        </dgm:presLayoutVars>
      </dgm:prSet>
      <dgm:spPr/>
    </dgm:pt>
    <dgm:pt modelId="{5BC62D50-56F3-487C-AA14-D62E39160915}" type="pres">
      <dgm:prSet presAssocID="{B5DBF35D-BFBA-4D1F-97F6-92633E7A93C3}" presName="FiveNodes_3_text" presStyleLbl="node1" presStyleIdx="4" presStyleCnt="5">
        <dgm:presLayoutVars>
          <dgm:bulletEnabled val="1"/>
        </dgm:presLayoutVars>
      </dgm:prSet>
      <dgm:spPr/>
    </dgm:pt>
    <dgm:pt modelId="{19E155E6-400D-4A25-A369-09DECEA70C1B}" type="pres">
      <dgm:prSet presAssocID="{B5DBF35D-BFBA-4D1F-97F6-92633E7A93C3}" presName="FiveNodes_4_text" presStyleLbl="node1" presStyleIdx="4" presStyleCnt="5">
        <dgm:presLayoutVars>
          <dgm:bulletEnabled val="1"/>
        </dgm:presLayoutVars>
      </dgm:prSet>
      <dgm:spPr/>
    </dgm:pt>
    <dgm:pt modelId="{3CD8080C-9205-4CE0-BEC4-69AD10F208D0}" type="pres">
      <dgm:prSet presAssocID="{B5DBF35D-BFBA-4D1F-97F6-92633E7A93C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266D005-714C-4E68-9557-4AA3EE352297}" type="presOf" srcId="{B5DBF35D-BFBA-4D1F-97F6-92633E7A93C3}" destId="{B600E38E-6355-4EA6-8074-587FBF950A3D}" srcOrd="0" destOrd="0" presId="urn:microsoft.com/office/officeart/2005/8/layout/vProcess5"/>
    <dgm:cxn modelId="{35D77210-0AEF-44AC-810E-D2A2F1232396}" type="presOf" srcId="{201A2059-9974-46E5-AC60-EF64343547C8}" destId="{19E155E6-400D-4A25-A369-09DECEA70C1B}" srcOrd="1" destOrd="0" presId="urn:microsoft.com/office/officeart/2005/8/layout/vProcess5"/>
    <dgm:cxn modelId="{0C33EC27-439F-4808-A021-A6EF8E3FE8A3}" type="presOf" srcId="{BBE4808D-B0B2-464D-8477-4004FBEA94F1}" destId="{3CD8080C-9205-4CE0-BEC4-69AD10F208D0}" srcOrd="1" destOrd="0" presId="urn:microsoft.com/office/officeart/2005/8/layout/vProcess5"/>
    <dgm:cxn modelId="{183FF829-94AF-4F04-94F9-479FD32CF701}" type="presOf" srcId="{928D6911-80D2-40F9-AC8E-450F0A7CF341}" destId="{322988D6-6D42-41F1-B184-8E725A962817}" srcOrd="1" destOrd="0" presId="urn:microsoft.com/office/officeart/2005/8/layout/vProcess5"/>
    <dgm:cxn modelId="{54EBE42C-0DC6-4D51-99CF-2E758F52CE2E}" type="presOf" srcId="{201A2059-9974-46E5-AC60-EF64343547C8}" destId="{EC0516D1-03AF-4253-86CB-68DC46395B16}" srcOrd="0" destOrd="0" presId="urn:microsoft.com/office/officeart/2005/8/layout/vProcess5"/>
    <dgm:cxn modelId="{35AB365E-4E31-402B-AEDB-90F5729B9744}" type="presOf" srcId="{928D6911-80D2-40F9-AC8E-450F0A7CF341}" destId="{598C5FD4-2485-4B35-BA18-76B588A7AF12}" srcOrd="0" destOrd="0" presId="urn:microsoft.com/office/officeart/2005/8/layout/vProcess5"/>
    <dgm:cxn modelId="{96540460-266D-4C99-9AC8-575E05AEEA46}" type="presOf" srcId="{BBE4808D-B0B2-464D-8477-4004FBEA94F1}" destId="{FD1ACDF0-DCDD-438D-A4D3-70663E23021A}" srcOrd="0" destOrd="0" presId="urn:microsoft.com/office/officeart/2005/8/layout/vProcess5"/>
    <dgm:cxn modelId="{E0B63A63-21F2-4842-A303-14C85A3C20E5}" type="presOf" srcId="{669186AB-AF37-4DA4-B8E8-83B9A8396B7A}" destId="{81C419DA-4C54-4C64-B184-CECC8918AA86}" srcOrd="0" destOrd="0" presId="urn:microsoft.com/office/officeart/2005/8/layout/vProcess5"/>
    <dgm:cxn modelId="{C2187450-6DF9-4B1D-A001-FFCF82F77E47}" srcId="{B5DBF35D-BFBA-4D1F-97F6-92633E7A93C3}" destId="{92822DC5-54FA-430E-BBD6-9BA45EE2BA72}" srcOrd="0" destOrd="0" parTransId="{9F15714B-0F19-4587-9C9B-8221F4764BDA}" sibTransId="{54F7B7CB-0DE8-4058-BEAD-FFB32D227FE3}"/>
    <dgm:cxn modelId="{B596E95A-191E-4D3F-888F-74E521415F5B}" type="presOf" srcId="{92822DC5-54FA-430E-BBD6-9BA45EE2BA72}" destId="{73538E00-650F-48E9-B83D-55B1D5FCFCE9}" srcOrd="0" destOrd="0" presId="urn:microsoft.com/office/officeart/2005/8/layout/vProcess5"/>
    <dgm:cxn modelId="{45497A7C-28FE-425F-A09F-4E1BB0100C65}" srcId="{B5DBF35D-BFBA-4D1F-97F6-92633E7A93C3}" destId="{928D6911-80D2-40F9-AC8E-450F0A7CF341}" srcOrd="1" destOrd="0" parTransId="{F73E788E-904A-4846-9206-232CF6503452}" sibTransId="{F6393EF8-68F1-4EA2-B9EA-3632ABCC0436}"/>
    <dgm:cxn modelId="{E5AAF47C-0332-48F3-B793-3E9E577CAF53}" srcId="{B5DBF35D-BFBA-4D1F-97F6-92633E7A93C3}" destId="{669186AB-AF37-4DA4-B8E8-83B9A8396B7A}" srcOrd="2" destOrd="0" parTransId="{3DA7D5E2-0181-44F1-A78F-609B88152843}" sibTransId="{862537C2-3635-4624-AE5B-BE57E577A534}"/>
    <dgm:cxn modelId="{17E85383-D635-4F19-89B4-970D834E62A6}" type="presOf" srcId="{39AE36BD-1E4E-4B48-8D01-05EBB3DD0AF9}" destId="{16009199-FE80-400A-B42B-3C55E659F6C6}" srcOrd="0" destOrd="0" presId="urn:microsoft.com/office/officeart/2005/8/layout/vProcess5"/>
    <dgm:cxn modelId="{B6872D85-C44F-45FC-8BAB-6A03D63DA962}" type="presOf" srcId="{669186AB-AF37-4DA4-B8E8-83B9A8396B7A}" destId="{5BC62D50-56F3-487C-AA14-D62E39160915}" srcOrd="1" destOrd="0" presId="urn:microsoft.com/office/officeart/2005/8/layout/vProcess5"/>
    <dgm:cxn modelId="{B237D3B9-7CC0-428B-90E4-ECB9FE610EC8}" type="presOf" srcId="{862537C2-3635-4624-AE5B-BE57E577A534}" destId="{01A933EE-B240-4631-8258-C21A114C81DE}" srcOrd="0" destOrd="0" presId="urn:microsoft.com/office/officeart/2005/8/layout/vProcess5"/>
    <dgm:cxn modelId="{8C5596C0-F62F-49CA-BDDA-F91014DB9E0A}" type="presOf" srcId="{F6393EF8-68F1-4EA2-B9EA-3632ABCC0436}" destId="{F7329F7D-214C-42B7-A315-83553D2B281C}" srcOrd="0" destOrd="0" presId="urn:microsoft.com/office/officeart/2005/8/layout/vProcess5"/>
    <dgm:cxn modelId="{1E91FDD1-DBD8-4242-8FFC-7841F970BC23}" type="presOf" srcId="{54F7B7CB-0DE8-4058-BEAD-FFB32D227FE3}" destId="{3619E14E-0DC1-4DA3-A90F-BD768E92396E}" srcOrd="0" destOrd="0" presId="urn:microsoft.com/office/officeart/2005/8/layout/vProcess5"/>
    <dgm:cxn modelId="{E03B53D5-089C-4627-B63C-8CB849333DB8}" type="presOf" srcId="{92822DC5-54FA-430E-BBD6-9BA45EE2BA72}" destId="{958C5E96-50A7-426E-8C0F-686024356977}" srcOrd="1" destOrd="0" presId="urn:microsoft.com/office/officeart/2005/8/layout/vProcess5"/>
    <dgm:cxn modelId="{CDDD66D6-DFF1-4E8C-9A8B-F3528E6BA4F5}" srcId="{B5DBF35D-BFBA-4D1F-97F6-92633E7A93C3}" destId="{201A2059-9974-46E5-AC60-EF64343547C8}" srcOrd="3" destOrd="0" parTransId="{75BF0B5F-3575-4819-ADAF-E38DB378BE57}" sibTransId="{39AE36BD-1E4E-4B48-8D01-05EBB3DD0AF9}"/>
    <dgm:cxn modelId="{D5A6CDE9-10E0-459A-9C57-9BB7D3D95A5B}" srcId="{B5DBF35D-BFBA-4D1F-97F6-92633E7A93C3}" destId="{BBE4808D-B0B2-464D-8477-4004FBEA94F1}" srcOrd="4" destOrd="0" parTransId="{117A3E6A-AC25-46B7-8866-126559691F4F}" sibTransId="{52CD80C4-1032-4627-9823-74B5F7B402B7}"/>
    <dgm:cxn modelId="{ABB12466-FA09-4CA4-899F-B3AADD759084}" type="presParOf" srcId="{B600E38E-6355-4EA6-8074-587FBF950A3D}" destId="{724108EA-6822-40E6-99EC-0C6AEB07C2AB}" srcOrd="0" destOrd="0" presId="urn:microsoft.com/office/officeart/2005/8/layout/vProcess5"/>
    <dgm:cxn modelId="{C73D0E28-E75D-4BB5-95B4-7365CE181BD2}" type="presParOf" srcId="{B600E38E-6355-4EA6-8074-587FBF950A3D}" destId="{73538E00-650F-48E9-B83D-55B1D5FCFCE9}" srcOrd="1" destOrd="0" presId="urn:microsoft.com/office/officeart/2005/8/layout/vProcess5"/>
    <dgm:cxn modelId="{6F3154C8-C2DE-4DC9-B333-D1853CECDFBC}" type="presParOf" srcId="{B600E38E-6355-4EA6-8074-587FBF950A3D}" destId="{598C5FD4-2485-4B35-BA18-76B588A7AF12}" srcOrd="2" destOrd="0" presId="urn:microsoft.com/office/officeart/2005/8/layout/vProcess5"/>
    <dgm:cxn modelId="{A29300B5-2E59-43F2-825C-246168F2AC57}" type="presParOf" srcId="{B600E38E-6355-4EA6-8074-587FBF950A3D}" destId="{81C419DA-4C54-4C64-B184-CECC8918AA86}" srcOrd="3" destOrd="0" presId="urn:microsoft.com/office/officeart/2005/8/layout/vProcess5"/>
    <dgm:cxn modelId="{C663C3E2-CB56-4BE0-99E2-1EBFFC73FFF3}" type="presParOf" srcId="{B600E38E-6355-4EA6-8074-587FBF950A3D}" destId="{EC0516D1-03AF-4253-86CB-68DC46395B16}" srcOrd="4" destOrd="0" presId="urn:microsoft.com/office/officeart/2005/8/layout/vProcess5"/>
    <dgm:cxn modelId="{93B8B7CF-6147-476A-9AB3-4252BD5C4925}" type="presParOf" srcId="{B600E38E-6355-4EA6-8074-587FBF950A3D}" destId="{FD1ACDF0-DCDD-438D-A4D3-70663E23021A}" srcOrd="5" destOrd="0" presId="urn:microsoft.com/office/officeart/2005/8/layout/vProcess5"/>
    <dgm:cxn modelId="{E5FEDD23-7774-4D8A-9093-100B6D1CF6B8}" type="presParOf" srcId="{B600E38E-6355-4EA6-8074-587FBF950A3D}" destId="{3619E14E-0DC1-4DA3-A90F-BD768E92396E}" srcOrd="6" destOrd="0" presId="urn:microsoft.com/office/officeart/2005/8/layout/vProcess5"/>
    <dgm:cxn modelId="{F78D3B04-0B08-4A8D-9B17-0C531F919AC2}" type="presParOf" srcId="{B600E38E-6355-4EA6-8074-587FBF950A3D}" destId="{F7329F7D-214C-42B7-A315-83553D2B281C}" srcOrd="7" destOrd="0" presId="urn:microsoft.com/office/officeart/2005/8/layout/vProcess5"/>
    <dgm:cxn modelId="{17FB068F-289F-43A6-B4E0-4442AA1AC823}" type="presParOf" srcId="{B600E38E-6355-4EA6-8074-587FBF950A3D}" destId="{01A933EE-B240-4631-8258-C21A114C81DE}" srcOrd="8" destOrd="0" presId="urn:microsoft.com/office/officeart/2005/8/layout/vProcess5"/>
    <dgm:cxn modelId="{8E444F68-5D32-4355-AF89-892850185EFB}" type="presParOf" srcId="{B600E38E-6355-4EA6-8074-587FBF950A3D}" destId="{16009199-FE80-400A-B42B-3C55E659F6C6}" srcOrd="9" destOrd="0" presId="urn:microsoft.com/office/officeart/2005/8/layout/vProcess5"/>
    <dgm:cxn modelId="{C920E2C5-BA14-44FC-8D91-098F6186C7D3}" type="presParOf" srcId="{B600E38E-6355-4EA6-8074-587FBF950A3D}" destId="{958C5E96-50A7-426E-8C0F-686024356977}" srcOrd="10" destOrd="0" presId="urn:microsoft.com/office/officeart/2005/8/layout/vProcess5"/>
    <dgm:cxn modelId="{A0E2911B-85C5-4C08-840B-90C075B27491}" type="presParOf" srcId="{B600E38E-6355-4EA6-8074-587FBF950A3D}" destId="{322988D6-6D42-41F1-B184-8E725A962817}" srcOrd="11" destOrd="0" presId="urn:microsoft.com/office/officeart/2005/8/layout/vProcess5"/>
    <dgm:cxn modelId="{EBC5C2D1-878C-43CC-98C9-2804F10EDDC0}" type="presParOf" srcId="{B600E38E-6355-4EA6-8074-587FBF950A3D}" destId="{5BC62D50-56F3-487C-AA14-D62E39160915}" srcOrd="12" destOrd="0" presId="urn:microsoft.com/office/officeart/2005/8/layout/vProcess5"/>
    <dgm:cxn modelId="{F3BF290A-DAF5-4DB7-8E2C-7DCE4C0C046E}" type="presParOf" srcId="{B600E38E-6355-4EA6-8074-587FBF950A3D}" destId="{19E155E6-400D-4A25-A369-09DECEA70C1B}" srcOrd="13" destOrd="0" presId="urn:microsoft.com/office/officeart/2005/8/layout/vProcess5"/>
    <dgm:cxn modelId="{BE4C0D20-7BF0-40B1-BE03-8013B463CB74}" type="presParOf" srcId="{B600E38E-6355-4EA6-8074-587FBF950A3D}" destId="{3CD8080C-9205-4CE0-BEC4-69AD10F208D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B12D99C-118B-44B3-9437-86EF68989E81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AB0BDE0-407B-4985-8840-F99400F0B8ED}">
      <dgm:prSet/>
      <dgm:spPr/>
      <dgm:t>
        <a:bodyPr/>
        <a:lstStyle/>
        <a:p>
          <a:r>
            <a:rPr lang="en-GB"/>
            <a:t>Despite the correlation, digital technology has its benefits: </a:t>
          </a:r>
          <a:endParaRPr lang="en-US"/>
        </a:p>
      </dgm:t>
    </dgm:pt>
    <dgm:pt modelId="{A20DB176-2AF3-4857-A83C-4722CB187FCC}" type="parTrans" cxnId="{263E2BCB-3A69-4E0A-A78A-BBF1E784971C}">
      <dgm:prSet/>
      <dgm:spPr/>
      <dgm:t>
        <a:bodyPr/>
        <a:lstStyle/>
        <a:p>
          <a:endParaRPr lang="en-US"/>
        </a:p>
      </dgm:t>
    </dgm:pt>
    <dgm:pt modelId="{2ECDE0A4-0010-4BA1-9896-DC9EFF84108C}" type="sibTrans" cxnId="{263E2BCB-3A69-4E0A-A78A-BBF1E784971C}">
      <dgm:prSet/>
      <dgm:spPr/>
      <dgm:t>
        <a:bodyPr/>
        <a:lstStyle/>
        <a:p>
          <a:endParaRPr lang="en-US"/>
        </a:p>
      </dgm:t>
    </dgm:pt>
    <dgm:pt modelId="{13801A4A-2664-4176-8B1B-1FA2BF0CD9A4}">
      <dgm:prSet/>
      <dgm:spPr/>
      <dgm:t>
        <a:bodyPr/>
        <a:lstStyle/>
        <a:p>
          <a:r>
            <a:rPr lang="en-GB"/>
            <a:t>Access to information regarding mental health </a:t>
          </a:r>
          <a:endParaRPr lang="en-US"/>
        </a:p>
      </dgm:t>
    </dgm:pt>
    <dgm:pt modelId="{7303A832-BF21-4A99-857B-0F6950C73C5C}" type="parTrans" cxnId="{D4FCBF91-4AFF-4E62-84B1-77B198711634}">
      <dgm:prSet/>
      <dgm:spPr/>
      <dgm:t>
        <a:bodyPr/>
        <a:lstStyle/>
        <a:p>
          <a:endParaRPr lang="en-US"/>
        </a:p>
      </dgm:t>
    </dgm:pt>
    <dgm:pt modelId="{D627D794-5F79-4A3D-AADC-8E716471B6E3}" type="sibTrans" cxnId="{D4FCBF91-4AFF-4E62-84B1-77B198711634}">
      <dgm:prSet/>
      <dgm:spPr/>
      <dgm:t>
        <a:bodyPr/>
        <a:lstStyle/>
        <a:p>
          <a:endParaRPr lang="en-US"/>
        </a:p>
      </dgm:t>
    </dgm:pt>
    <dgm:pt modelId="{6F7CE78F-CC2D-46BB-92BE-37645CB0FB04}">
      <dgm:prSet/>
      <dgm:spPr/>
      <dgm:t>
        <a:bodyPr/>
        <a:lstStyle/>
        <a:p>
          <a:r>
            <a:rPr lang="en-GB"/>
            <a:t>Access to mental health resources (Apps) </a:t>
          </a:r>
          <a:endParaRPr lang="en-US"/>
        </a:p>
      </dgm:t>
    </dgm:pt>
    <dgm:pt modelId="{1E55CF2F-1448-4E95-ACDF-E20467697DD5}" type="parTrans" cxnId="{2B5C9F59-8EB9-4E6F-A92D-F0EC6EFB6877}">
      <dgm:prSet/>
      <dgm:spPr/>
      <dgm:t>
        <a:bodyPr/>
        <a:lstStyle/>
        <a:p>
          <a:endParaRPr lang="en-US"/>
        </a:p>
      </dgm:t>
    </dgm:pt>
    <dgm:pt modelId="{441E2127-E0DF-41B4-96BF-59FA6C72F2C7}" type="sibTrans" cxnId="{2B5C9F59-8EB9-4E6F-A92D-F0EC6EFB6877}">
      <dgm:prSet/>
      <dgm:spPr/>
      <dgm:t>
        <a:bodyPr/>
        <a:lstStyle/>
        <a:p>
          <a:endParaRPr lang="en-US"/>
        </a:p>
      </dgm:t>
    </dgm:pt>
    <dgm:pt modelId="{080D04AE-6EBC-4403-BA71-E038BC117276}">
      <dgm:prSet/>
      <dgm:spPr/>
      <dgm:t>
        <a:bodyPr/>
        <a:lstStyle/>
        <a:p>
          <a:r>
            <a:rPr lang="en-GB"/>
            <a:t>Network and communities </a:t>
          </a:r>
          <a:endParaRPr lang="en-US"/>
        </a:p>
      </dgm:t>
    </dgm:pt>
    <dgm:pt modelId="{CE020BB1-E0B3-41B3-979E-192D95CB8BA7}" type="parTrans" cxnId="{ED63D4E9-490F-48BC-90FF-38F585BBA5AA}">
      <dgm:prSet/>
      <dgm:spPr/>
      <dgm:t>
        <a:bodyPr/>
        <a:lstStyle/>
        <a:p>
          <a:endParaRPr lang="en-US"/>
        </a:p>
      </dgm:t>
    </dgm:pt>
    <dgm:pt modelId="{5E07B659-1BCD-439D-9046-4E99F7CFD082}" type="sibTrans" cxnId="{ED63D4E9-490F-48BC-90FF-38F585BBA5AA}">
      <dgm:prSet/>
      <dgm:spPr/>
      <dgm:t>
        <a:bodyPr/>
        <a:lstStyle/>
        <a:p>
          <a:endParaRPr lang="en-US"/>
        </a:p>
      </dgm:t>
    </dgm:pt>
    <dgm:pt modelId="{D6FFEDF7-D1F2-4CDF-80DB-A49D85DF43C4}">
      <dgm:prSet/>
      <dgm:spPr/>
      <dgm:t>
        <a:bodyPr/>
        <a:lstStyle/>
        <a:p>
          <a:r>
            <a:rPr lang="en-GB"/>
            <a:t>Creative outlet for experession </a:t>
          </a:r>
          <a:endParaRPr lang="en-US"/>
        </a:p>
      </dgm:t>
    </dgm:pt>
    <dgm:pt modelId="{897AC35E-3688-4C21-B1DB-55FA76A14680}" type="parTrans" cxnId="{3D904E31-4336-4DE6-85FB-37262A00A822}">
      <dgm:prSet/>
      <dgm:spPr/>
      <dgm:t>
        <a:bodyPr/>
        <a:lstStyle/>
        <a:p>
          <a:endParaRPr lang="en-US"/>
        </a:p>
      </dgm:t>
    </dgm:pt>
    <dgm:pt modelId="{94B2C36D-D0E9-4A84-818D-D86533BB88B6}" type="sibTrans" cxnId="{3D904E31-4336-4DE6-85FB-37262A00A822}">
      <dgm:prSet/>
      <dgm:spPr/>
      <dgm:t>
        <a:bodyPr/>
        <a:lstStyle/>
        <a:p>
          <a:endParaRPr lang="en-US"/>
        </a:p>
      </dgm:t>
    </dgm:pt>
    <dgm:pt modelId="{EEF0E9F7-832E-4B81-8BC4-EFABFC18322B}" type="pres">
      <dgm:prSet presAssocID="{4B12D99C-118B-44B3-9437-86EF68989E81}" presName="outerComposite" presStyleCnt="0">
        <dgm:presLayoutVars>
          <dgm:chMax val="5"/>
          <dgm:dir/>
          <dgm:resizeHandles val="exact"/>
        </dgm:presLayoutVars>
      </dgm:prSet>
      <dgm:spPr/>
    </dgm:pt>
    <dgm:pt modelId="{2184DC1F-9C27-44DE-9791-EB7302FA4A87}" type="pres">
      <dgm:prSet presAssocID="{4B12D99C-118B-44B3-9437-86EF68989E81}" presName="dummyMaxCanvas" presStyleCnt="0">
        <dgm:presLayoutVars/>
      </dgm:prSet>
      <dgm:spPr/>
    </dgm:pt>
    <dgm:pt modelId="{8E7590F4-3CFB-4F64-9590-36A9DC40E60E}" type="pres">
      <dgm:prSet presAssocID="{4B12D99C-118B-44B3-9437-86EF68989E81}" presName="FiveNodes_1" presStyleLbl="node1" presStyleIdx="0" presStyleCnt="5">
        <dgm:presLayoutVars>
          <dgm:bulletEnabled val="1"/>
        </dgm:presLayoutVars>
      </dgm:prSet>
      <dgm:spPr/>
    </dgm:pt>
    <dgm:pt modelId="{ECD60310-DE6E-4DA1-8EEA-77A498AD6D6B}" type="pres">
      <dgm:prSet presAssocID="{4B12D99C-118B-44B3-9437-86EF68989E81}" presName="FiveNodes_2" presStyleLbl="node1" presStyleIdx="1" presStyleCnt="5">
        <dgm:presLayoutVars>
          <dgm:bulletEnabled val="1"/>
        </dgm:presLayoutVars>
      </dgm:prSet>
      <dgm:spPr/>
    </dgm:pt>
    <dgm:pt modelId="{2C736826-6A5D-40B6-B750-4DA84464CB0C}" type="pres">
      <dgm:prSet presAssocID="{4B12D99C-118B-44B3-9437-86EF68989E81}" presName="FiveNodes_3" presStyleLbl="node1" presStyleIdx="2" presStyleCnt="5">
        <dgm:presLayoutVars>
          <dgm:bulletEnabled val="1"/>
        </dgm:presLayoutVars>
      </dgm:prSet>
      <dgm:spPr/>
    </dgm:pt>
    <dgm:pt modelId="{67147D31-3EA1-404C-8106-62DF34DA1B5A}" type="pres">
      <dgm:prSet presAssocID="{4B12D99C-118B-44B3-9437-86EF68989E81}" presName="FiveNodes_4" presStyleLbl="node1" presStyleIdx="3" presStyleCnt="5">
        <dgm:presLayoutVars>
          <dgm:bulletEnabled val="1"/>
        </dgm:presLayoutVars>
      </dgm:prSet>
      <dgm:spPr/>
    </dgm:pt>
    <dgm:pt modelId="{ED08C7C6-D32D-4497-B5EC-E93744C52B0F}" type="pres">
      <dgm:prSet presAssocID="{4B12D99C-118B-44B3-9437-86EF68989E81}" presName="FiveNodes_5" presStyleLbl="node1" presStyleIdx="4" presStyleCnt="5">
        <dgm:presLayoutVars>
          <dgm:bulletEnabled val="1"/>
        </dgm:presLayoutVars>
      </dgm:prSet>
      <dgm:spPr/>
    </dgm:pt>
    <dgm:pt modelId="{6EDA9786-7BEC-4FDD-9CEF-29372CEB2143}" type="pres">
      <dgm:prSet presAssocID="{4B12D99C-118B-44B3-9437-86EF68989E81}" presName="FiveConn_1-2" presStyleLbl="fgAccFollowNode1" presStyleIdx="0" presStyleCnt="4">
        <dgm:presLayoutVars>
          <dgm:bulletEnabled val="1"/>
        </dgm:presLayoutVars>
      </dgm:prSet>
      <dgm:spPr/>
    </dgm:pt>
    <dgm:pt modelId="{D676CEE2-44F6-4FF9-AE98-AFB4921C913D}" type="pres">
      <dgm:prSet presAssocID="{4B12D99C-118B-44B3-9437-86EF68989E81}" presName="FiveConn_2-3" presStyleLbl="fgAccFollowNode1" presStyleIdx="1" presStyleCnt="4">
        <dgm:presLayoutVars>
          <dgm:bulletEnabled val="1"/>
        </dgm:presLayoutVars>
      </dgm:prSet>
      <dgm:spPr/>
    </dgm:pt>
    <dgm:pt modelId="{D9E02DBF-0AE8-45CD-B5C3-DC223730D512}" type="pres">
      <dgm:prSet presAssocID="{4B12D99C-118B-44B3-9437-86EF68989E81}" presName="FiveConn_3-4" presStyleLbl="fgAccFollowNode1" presStyleIdx="2" presStyleCnt="4">
        <dgm:presLayoutVars>
          <dgm:bulletEnabled val="1"/>
        </dgm:presLayoutVars>
      </dgm:prSet>
      <dgm:spPr/>
    </dgm:pt>
    <dgm:pt modelId="{CCE4EDE1-12B5-4219-95C2-A1EA4A71331A}" type="pres">
      <dgm:prSet presAssocID="{4B12D99C-118B-44B3-9437-86EF68989E81}" presName="FiveConn_4-5" presStyleLbl="fgAccFollowNode1" presStyleIdx="3" presStyleCnt="4">
        <dgm:presLayoutVars>
          <dgm:bulletEnabled val="1"/>
        </dgm:presLayoutVars>
      </dgm:prSet>
      <dgm:spPr/>
    </dgm:pt>
    <dgm:pt modelId="{59E103E0-3CA5-437E-AEB3-6348D7219A6A}" type="pres">
      <dgm:prSet presAssocID="{4B12D99C-118B-44B3-9437-86EF68989E81}" presName="FiveNodes_1_text" presStyleLbl="node1" presStyleIdx="4" presStyleCnt="5">
        <dgm:presLayoutVars>
          <dgm:bulletEnabled val="1"/>
        </dgm:presLayoutVars>
      </dgm:prSet>
      <dgm:spPr/>
    </dgm:pt>
    <dgm:pt modelId="{DF49E1FE-410B-4542-B368-8A19D607A489}" type="pres">
      <dgm:prSet presAssocID="{4B12D99C-118B-44B3-9437-86EF68989E81}" presName="FiveNodes_2_text" presStyleLbl="node1" presStyleIdx="4" presStyleCnt="5">
        <dgm:presLayoutVars>
          <dgm:bulletEnabled val="1"/>
        </dgm:presLayoutVars>
      </dgm:prSet>
      <dgm:spPr/>
    </dgm:pt>
    <dgm:pt modelId="{DB9F0103-3792-489E-877C-AB8B76C5FDC3}" type="pres">
      <dgm:prSet presAssocID="{4B12D99C-118B-44B3-9437-86EF68989E81}" presName="FiveNodes_3_text" presStyleLbl="node1" presStyleIdx="4" presStyleCnt="5">
        <dgm:presLayoutVars>
          <dgm:bulletEnabled val="1"/>
        </dgm:presLayoutVars>
      </dgm:prSet>
      <dgm:spPr/>
    </dgm:pt>
    <dgm:pt modelId="{5561D49C-F78B-448A-992C-2612B005B591}" type="pres">
      <dgm:prSet presAssocID="{4B12D99C-118B-44B3-9437-86EF68989E81}" presName="FiveNodes_4_text" presStyleLbl="node1" presStyleIdx="4" presStyleCnt="5">
        <dgm:presLayoutVars>
          <dgm:bulletEnabled val="1"/>
        </dgm:presLayoutVars>
      </dgm:prSet>
      <dgm:spPr/>
    </dgm:pt>
    <dgm:pt modelId="{687991DC-3AF8-486B-811F-0CAEB47D4524}" type="pres">
      <dgm:prSet presAssocID="{4B12D99C-118B-44B3-9437-86EF68989E8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070C20F-B9E0-4B79-84D7-3078E2095821}" type="presOf" srcId="{080D04AE-6EBC-4403-BA71-E038BC117276}" destId="{67147D31-3EA1-404C-8106-62DF34DA1B5A}" srcOrd="0" destOrd="0" presId="urn:microsoft.com/office/officeart/2005/8/layout/vProcess5"/>
    <dgm:cxn modelId="{CE2AC428-07BF-4829-9D56-E2CCCDDCA2C2}" type="presOf" srcId="{080D04AE-6EBC-4403-BA71-E038BC117276}" destId="{5561D49C-F78B-448A-992C-2612B005B591}" srcOrd="1" destOrd="0" presId="urn:microsoft.com/office/officeart/2005/8/layout/vProcess5"/>
    <dgm:cxn modelId="{3D904E31-4336-4DE6-85FB-37262A00A822}" srcId="{4B12D99C-118B-44B3-9437-86EF68989E81}" destId="{D6FFEDF7-D1F2-4CDF-80DB-A49D85DF43C4}" srcOrd="4" destOrd="0" parTransId="{897AC35E-3688-4C21-B1DB-55FA76A14680}" sibTransId="{94B2C36D-D0E9-4A84-818D-D86533BB88B6}"/>
    <dgm:cxn modelId="{9CB1CE47-93CD-45CF-85B6-252D13961EF4}" type="presOf" srcId="{6F7CE78F-CC2D-46BB-92BE-37645CB0FB04}" destId="{2C736826-6A5D-40B6-B750-4DA84464CB0C}" srcOrd="0" destOrd="0" presId="urn:microsoft.com/office/officeart/2005/8/layout/vProcess5"/>
    <dgm:cxn modelId="{2B5C9F59-8EB9-4E6F-A92D-F0EC6EFB6877}" srcId="{4B12D99C-118B-44B3-9437-86EF68989E81}" destId="{6F7CE78F-CC2D-46BB-92BE-37645CB0FB04}" srcOrd="2" destOrd="0" parTransId="{1E55CF2F-1448-4E95-ACDF-E20467697DD5}" sibTransId="{441E2127-E0DF-41B4-96BF-59FA6C72F2C7}"/>
    <dgm:cxn modelId="{7525777B-3F43-46F8-A84C-57AE252223AF}" type="presOf" srcId="{0AB0BDE0-407B-4985-8840-F99400F0B8ED}" destId="{59E103E0-3CA5-437E-AEB3-6348D7219A6A}" srcOrd="1" destOrd="0" presId="urn:microsoft.com/office/officeart/2005/8/layout/vProcess5"/>
    <dgm:cxn modelId="{4B904684-960D-453D-B5D2-2603BE1E3DA6}" type="presOf" srcId="{4B12D99C-118B-44B3-9437-86EF68989E81}" destId="{EEF0E9F7-832E-4B81-8BC4-EFABFC18322B}" srcOrd="0" destOrd="0" presId="urn:microsoft.com/office/officeart/2005/8/layout/vProcess5"/>
    <dgm:cxn modelId="{9B0A7285-2433-4A63-8F30-24A2A8F0E6F9}" type="presOf" srcId="{5E07B659-1BCD-439D-9046-4E99F7CFD082}" destId="{CCE4EDE1-12B5-4219-95C2-A1EA4A71331A}" srcOrd="0" destOrd="0" presId="urn:microsoft.com/office/officeart/2005/8/layout/vProcess5"/>
    <dgm:cxn modelId="{862B5485-071D-406E-BF9A-BAF251A9CE17}" type="presOf" srcId="{D6FFEDF7-D1F2-4CDF-80DB-A49D85DF43C4}" destId="{687991DC-3AF8-486B-811F-0CAEB47D4524}" srcOrd="1" destOrd="0" presId="urn:microsoft.com/office/officeart/2005/8/layout/vProcess5"/>
    <dgm:cxn modelId="{D4FCBF91-4AFF-4E62-84B1-77B198711634}" srcId="{4B12D99C-118B-44B3-9437-86EF68989E81}" destId="{13801A4A-2664-4176-8B1B-1FA2BF0CD9A4}" srcOrd="1" destOrd="0" parTransId="{7303A832-BF21-4A99-857B-0F6950C73C5C}" sibTransId="{D627D794-5F79-4A3D-AADC-8E716471B6E3}"/>
    <dgm:cxn modelId="{56D16898-5C88-4D1E-8F15-BE34AA8FCCC9}" type="presOf" srcId="{0AB0BDE0-407B-4985-8840-F99400F0B8ED}" destId="{8E7590F4-3CFB-4F64-9590-36A9DC40E60E}" srcOrd="0" destOrd="0" presId="urn:microsoft.com/office/officeart/2005/8/layout/vProcess5"/>
    <dgm:cxn modelId="{68249DA6-3961-4AEE-BD0B-B67267D51374}" type="presOf" srcId="{6F7CE78F-CC2D-46BB-92BE-37645CB0FB04}" destId="{DB9F0103-3792-489E-877C-AB8B76C5FDC3}" srcOrd="1" destOrd="0" presId="urn:microsoft.com/office/officeart/2005/8/layout/vProcess5"/>
    <dgm:cxn modelId="{364005B0-EE34-4E07-9CFF-D893574A8375}" type="presOf" srcId="{D627D794-5F79-4A3D-AADC-8E716471B6E3}" destId="{D676CEE2-44F6-4FF9-AE98-AFB4921C913D}" srcOrd="0" destOrd="0" presId="urn:microsoft.com/office/officeart/2005/8/layout/vProcess5"/>
    <dgm:cxn modelId="{53F95EB2-7BA8-483B-B6B1-B44BB5194BBC}" type="presOf" srcId="{2ECDE0A4-0010-4BA1-9896-DC9EFF84108C}" destId="{6EDA9786-7BEC-4FDD-9CEF-29372CEB2143}" srcOrd="0" destOrd="0" presId="urn:microsoft.com/office/officeart/2005/8/layout/vProcess5"/>
    <dgm:cxn modelId="{1EFC0ECB-307F-43EA-B037-C2A4084A97D8}" type="presOf" srcId="{13801A4A-2664-4176-8B1B-1FA2BF0CD9A4}" destId="{ECD60310-DE6E-4DA1-8EEA-77A498AD6D6B}" srcOrd="0" destOrd="0" presId="urn:microsoft.com/office/officeart/2005/8/layout/vProcess5"/>
    <dgm:cxn modelId="{263E2BCB-3A69-4E0A-A78A-BBF1E784971C}" srcId="{4B12D99C-118B-44B3-9437-86EF68989E81}" destId="{0AB0BDE0-407B-4985-8840-F99400F0B8ED}" srcOrd="0" destOrd="0" parTransId="{A20DB176-2AF3-4857-A83C-4722CB187FCC}" sibTransId="{2ECDE0A4-0010-4BA1-9896-DC9EFF84108C}"/>
    <dgm:cxn modelId="{F99EAED8-4B12-465B-95DB-71C9BA9461A5}" type="presOf" srcId="{441E2127-E0DF-41B4-96BF-59FA6C72F2C7}" destId="{D9E02DBF-0AE8-45CD-B5C3-DC223730D512}" srcOrd="0" destOrd="0" presId="urn:microsoft.com/office/officeart/2005/8/layout/vProcess5"/>
    <dgm:cxn modelId="{A37467E3-D8B9-4B87-A5FC-21BF7067A920}" type="presOf" srcId="{D6FFEDF7-D1F2-4CDF-80DB-A49D85DF43C4}" destId="{ED08C7C6-D32D-4497-B5EC-E93744C52B0F}" srcOrd="0" destOrd="0" presId="urn:microsoft.com/office/officeart/2005/8/layout/vProcess5"/>
    <dgm:cxn modelId="{ED63D4E9-490F-48BC-90FF-38F585BBA5AA}" srcId="{4B12D99C-118B-44B3-9437-86EF68989E81}" destId="{080D04AE-6EBC-4403-BA71-E038BC117276}" srcOrd="3" destOrd="0" parTransId="{CE020BB1-E0B3-41B3-979E-192D95CB8BA7}" sibTransId="{5E07B659-1BCD-439D-9046-4E99F7CFD082}"/>
    <dgm:cxn modelId="{654DDCFE-5083-4DC4-BFF5-3E4AF3DE7A95}" type="presOf" srcId="{13801A4A-2664-4176-8B1B-1FA2BF0CD9A4}" destId="{DF49E1FE-410B-4542-B368-8A19D607A489}" srcOrd="1" destOrd="0" presId="urn:microsoft.com/office/officeart/2005/8/layout/vProcess5"/>
    <dgm:cxn modelId="{D844A36D-3FB9-45D8-B063-3DEC1FD7D503}" type="presParOf" srcId="{EEF0E9F7-832E-4B81-8BC4-EFABFC18322B}" destId="{2184DC1F-9C27-44DE-9791-EB7302FA4A87}" srcOrd="0" destOrd="0" presId="urn:microsoft.com/office/officeart/2005/8/layout/vProcess5"/>
    <dgm:cxn modelId="{9267E084-26A7-4955-8BA6-E98CFA2B04EE}" type="presParOf" srcId="{EEF0E9F7-832E-4B81-8BC4-EFABFC18322B}" destId="{8E7590F4-3CFB-4F64-9590-36A9DC40E60E}" srcOrd="1" destOrd="0" presId="urn:microsoft.com/office/officeart/2005/8/layout/vProcess5"/>
    <dgm:cxn modelId="{0996A83F-1E35-4B3C-A388-A42DE36291BE}" type="presParOf" srcId="{EEF0E9F7-832E-4B81-8BC4-EFABFC18322B}" destId="{ECD60310-DE6E-4DA1-8EEA-77A498AD6D6B}" srcOrd="2" destOrd="0" presId="urn:microsoft.com/office/officeart/2005/8/layout/vProcess5"/>
    <dgm:cxn modelId="{63089CF7-6DDC-4913-BF8D-4DDA5CCE7A6A}" type="presParOf" srcId="{EEF0E9F7-832E-4B81-8BC4-EFABFC18322B}" destId="{2C736826-6A5D-40B6-B750-4DA84464CB0C}" srcOrd="3" destOrd="0" presId="urn:microsoft.com/office/officeart/2005/8/layout/vProcess5"/>
    <dgm:cxn modelId="{8B8EE941-65BC-4373-B3E0-3BFD4AB46B08}" type="presParOf" srcId="{EEF0E9F7-832E-4B81-8BC4-EFABFC18322B}" destId="{67147D31-3EA1-404C-8106-62DF34DA1B5A}" srcOrd="4" destOrd="0" presId="urn:microsoft.com/office/officeart/2005/8/layout/vProcess5"/>
    <dgm:cxn modelId="{5FE5333E-02C9-4B8A-8242-7FFDB0A83764}" type="presParOf" srcId="{EEF0E9F7-832E-4B81-8BC4-EFABFC18322B}" destId="{ED08C7C6-D32D-4497-B5EC-E93744C52B0F}" srcOrd="5" destOrd="0" presId="urn:microsoft.com/office/officeart/2005/8/layout/vProcess5"/>
    <dgm:cxn modelId="{76038902-D525-41A9-AEE7-D0B754591CB9}" type="presParOf" srcId="{EEF0E9F7-832E-4B81-8BC4-EFABFC18322B}" destId="{6EDA9786-7BEC-4FDD-9CEF-29372CEB2143}" srcOrd="6" destOrd="0" presId="urn:microsoft.com/office/officeart/2005/8/layout/vProcess5"/>
    <dgm:cxn modelId="{74018155-9FFD-4877-814A-372CD23A96BF}" type="presParOf" srcId="{EEF0E9F7-832E-4B81-8BC4-EFABFC18322B}" destId="{D676CEE2-44F6-4FF9-AE98-AFB4921C913D}" srcOrd="7" destOrd="0" presId="urn:microsoft.com/office/officeart/2005/8/layout/vProcess5"/>
    <dgm:cxn modelId="{16C98420-9530-4076-810F-6DD73B7EAB70}" type="presParOf" srcId="{EEF0E9F7-832E-4B81-8BC4-EFABFC18322B}" destId="{D9E02DBF-0AE8-45CD-B5C3-DC223730D512}" srcOrd="8" destOrd="0" presId="urn:microsoft.com/office/officeart/2005/8/layout/vProcess5"/>
    <dgm:cxn modelId="{CE6E1A8F-AFB5-4EBA-9686-36E9BF2C41D3}" type="presParOf" srcId="{EEF0E9F7-832E-4B81-8BC4-EFABFC18322B}" destId="{CCE4EDE1-12B5-4219-95C2-A1EA4A71331A}" srcOrd="9" destOrd="0" presId="urn:microsoft.com/office/officeart/2005/8/layout/vProcess5"/>
    <dgm:cxn modelId="{DD884C62-7657-4AFF-9B24-7ADF6BB480D1}" type="presParOf" srcId="{EEF0E9F7-832E-4B81-8BC4-EFABFC18322B}" destId="{59E103E0-3CA5-437E-AEB3-6348D7219A6A}" srcOrd="10" destOrd="0" presId="urn:microsoft.com/office/officeart/2005/8/layout/vProcess5"/>
    <dgm:cxn modelId="{8E955E21-F9AC-467B-A8F2-80B7C033E46C}" type="presParOf" srcId="{EEF0E9F7-832E-4B81-8BC4-EFABFC18322B}" destId="{DF49E1FE-410B-4542-B368-8A19D607A489}" srcOrd="11" destOrd="0" presId="urn:microsoft.com/office/officeart/2005/8/layout/vProcess5"/>
    <dgm:cxn modelId="{E2FA266F-0861-46F6-95B8-10B90A73FC02}" type="presParOf" srcId="{EEF0E9F7-832E-4B81-8BC4-EFABFC18322B}" destId="{DB9F0103-3792-489E-877C-AB8B76C5FDC3}" srcOrd="12" destOrd="0" presId="urn:microsoft.com/office/officeart/2005/8/layout/vProcess5"/>
    <dgm:cxn modelId="{2E715762-ED04-4EDB-A79C-B1C64D9F5697}" type="presParOf" srcId="{EEF0E9F7-832E-4B81-8BC4-EFABFC18322B}" destId="{5561D49C-F78B-448A-992C-2612B005B591}" srcOrd="13" destOrd="0" presId="urn:microsoft.com/office/officeart/2005/8/layout/vProcess5"/>
    <dgm:cxn modelId="{ADA92EAE-E3BB-440B-9837-D010C8E625C9}" type="presParOf" srcId="{EEF0E9F7-832E-4B81-8BC4-EFABFC18322B}" destId="{687991DC-3AF8-486B-811F-0CAEB47D452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F805A62-0D9A-4EE3-9C77-4C55FF80EC2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1826396-9B24-4646-B623-16CA67ED2243}">
      <dgm:prSet/>
      <dgm:spPr/>
      <dgm:t>
        <a:bodyPr/>
        <a:lstStyle/>
        <a:p>
          <a:r>
            <a:rPr lang="en-GB"/>
            <a:t>There is no escaping digital technology, and therefore educational settings are preparing children and young people for the digital world. </a:t>
          </a:r>
          <a:endParaRPr lang="en-US"/>
        </a:p>
      </dgm:t>
    </dgm:pt>
    <dgm:pt modelId="{F6E78AD3-8EA8-46CA-94F7-9BA8C316E724}" type="parTrans" cxnId="{EA45E79B-0277-4B9B-BC2D-9A7B7D0DBB41}">
      <dgm:prSet/>
      <dgm:spPr/>
      <dgm:t>
        <a:bodyPr/>
        <a:lstStyle/>
        <a:p>
          <a:endParaRPr lang="en-US"/>
        </a:p>
      </dgm:t>
    </dgm:pt>
    <dgm:pt modelId="{26814BF2-9B66-4ED6-9C5F-E373785ACA24}" type="sibTrans" cxnId="{EA45E79B-0277-4B9B-BC2D-9A7B7D0DBB41}">
      <dgm:prSet/>
      <dgm:spPr/>
      <dgm:t>
        <a:bodyPr/>
        <a:lstStyle/>
        <a:p>
          <a:endParaRPr lang="en-US"/>
        </a:p>
      </dgm:t>
    </dgm:pt>
    <dgm:pt modelId="{A46BC43E-DADB-4930-A1FD-91F5EB1419B9}">
      <dgm:prSet/>
      <dgm:spPr/>
      <dgm:t>
        <a:bodyPr/>
        <a:lstStyle/>
        <a:p>
          <a:r>
            <a:rPr lang="en-GB"/>
            <a:t>However, there are uncertainty whether or not its working. </a:t>
          </a:r>
          <a:endParaRPr lang="en-US"/>
        </a:p>
      </dgm:t>
    </dgm:pt>
    <dgm:pt modelId="{EFC9EF2B-C12E-4476-A4B5-7305B03E197C}" type="parTrans" cxnId="{3B4B7FCC-3397-4C94-8D54-8284050125C8}">
      <dgm:prSet/>
      <dgm:spPr/>
      <dgm:t>
        <a:bodyPr/>
        <a:lstStyle/>
        <a:p>
          <a:endParaRPr lang="en-US"/>
        </a:p>
      </dgm:t>
    </dgm:pt>
    <dgm:pt modelId="{AD80D1CE-2183-4052-8724-5EFD54730C72}" type="sibTrans" cxnId="{3B4B7FCC-3397-4C94-8D54-8284050125C8}">
      <dgm:prSet/>
      <dgm:spPr/>
      <dgm:t>
        <a:bodyPr/>
        <a:lstStyle/>
        <a:p>
          <a:endParaRPr lang="en-US"/>
        </a:p>
      </dgm:t>
    </dgm:pt>
    <dgm:pt modelId="{BA3609F5-7744-48D5-A197-1A24DC1D00E9}" type="pres">
      <dgm:prSet presAssocID="{DF805A62-0D9A-4EE3-9C77-4C55FF80EC2A}" presName="outerComposite" presStyleCnt="0">
        <dgm:presLayoutVars>
          <dgm:chMax val="5"/>
          <dgm:dir/>
          <dgm:resizeHandles val="exact"/>
        </dgm:presLayoutVars>
      </dgm:prSet>
      <dgm:spPr/>
    </dgm:pt>
    <dgm:pt modelId="{091EBD74-9506-47D3-8142-69EB10C122E7}" type="pres">
      <dgm:prSet presAssocID="{DF805A62-0D9A-4EE3-9C77-4C55FF80EC2A}" presName="dummyMaxCanvas" presStyleCnt="0">
        <dgm:presLayoutVars/>
      </dgm:prSet>
      <dgm:spPr/>
    </dgm:pt>
    <dgm:pt modelId="{DF73FE49-F19A-4067-9929-F7612E77BF11}" type="pres">
      <dgm:prSet presAssocID="{DF805A62-0D9A-4EE3-9C77-4C55FF80EC2A}" presName="TwoNodes_1" presStyleLbl="node1" presStyleIdx="0" presStyleCnt="2">
        <dgm:presLayoutVars>
          <dgm:bulletEnabled val="1"/>
        </dgm:presLayoutVars>
      </dgm:prSet>
      <dgm:spPr/>
    </dgm:pt>
    <dgm:pt modelId="{3B19D4FE-03A5-47AB-BBA5-85F78ABEF015}" type="pres">
      <dgm:prSet presAssocID="{DF805A62-0D9A-4EE3-9C77-4C55FF80EC2A}" presName="TwoNodes_2" presStyleLbl="node1" presStyleIdx="1" presStyleCnt="2">
        <dgm:presLayoutVars>
          <dgm:bulletEnabled val="1"/>
        </dgm:presLayoutVars>
      </dgm:prSet>
      <dgm:spPr/>
    </dgm:pt>
    <dgm:pt modelId="{0918F438-9D43-47CC-97AF-413C19F756FC}" type="pres">
      <dgm:prSet presAssocID="{DF805A62-0D9A-4EE3-9C77-4C55FF80EC2A}" presName="TwoConn_1-2" presStyleLbl="fgAccFollowNode1" presStyleIdx="0" presStyleCnt="1">
        <dgm:presLayoutVars>
          <dgm:bulletEnabled val="1"/>
        </dgm:presLayoutVars>
      </dgm:prSet>
      <dgm:spPr/>
    </dgm:pt>
    <dgm:pt modelId="{DDA9A1FA-875A-48C6-BB4D-C9AE73BE2FBA}" type="pres">
      <dgm:prSet presAssocID="{DF805A62-0D9A-4EE3-9C77-4C55FF80EC2A}" presName="TwoNodes_1_text" presStyleLbl="node1" presStyleIdx="1" presStyleCnt="2">
        <dgm:presLayoutVars>
          <dgm:bulletEnabled val="1"/>
        </dgm:presLayoutVars>
      </dgm:prSet>
      <dgm:spPr/>
    </dgm:pt>
    <dgm:pt modelId="{99708323-C6E5-49DB-AB6A-C0AA49279610}" type="pres">
      <dgm:prSet presAssocID="{DF805A62-0D9A-4EE3-9C77-4C55FF80EC2A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9C45A616-B1E9-4F41-8A74-7568A9848D6C}" type="presOf" srcId="{01826396-9B24-4646-B623-16CA67ED2243}" destId="{DDA9A1FA-875A-48C6-BB4D-C9AE73BE2FBA}" srcOrd="1" destOrd="0" presId="urn:microsoft.com/office/officeart/2005/8/layout/vProcess5"/>
    <dgm:cxn modelId="{FD98134F-87DC-4ACB-9BFA-8CE6788E93DD}" type="presOf" srcId="{01826396-9B24-4646-B623-16CA67ED2243}" destId="{DF73FE49-F19A-4067-9929-F7612E77BF11}" srcOrd="0" destOrd="0" presId="urn:microsoft.com/office/officeart/2005/8/layout/vProcess5"/>
    <dgm:cxn modelId="{BD459950-15DA-4796-BC99-8261F4BA0038}" type="presOf" srcId="{A46BC43E-DADB-4930-A1FD-91F5EB1419B9}" destId="{3B19D4FE-03A5-47AB-BBA5-85F78ABEF015}" srcOrd="0" destOrd="0" presId="urn:microsoft.com/office/officeart/2005/8/layout/vProcess5"/>
    <dgm:cxn modelId="{EA45E79B-0277-4B9B-BC2D-9A7B7D0DBB41}" srcId="{DF805A62-0D9A-4EE3-9C77-4C55FF80EC2A}" destId="{01826396-9B24-4646-B623-16CA67ED2243}" srcOrd="0" destOrd="0" parTransId="{F6E78AD3-8EA8-46CA-94F7-9BA8C316E724}" sibTransId="{26814BF2-9B66-4ED6-9C5F-E373785ACA24}"/>
    <dgm:cxn modelId="{FF640AB7-AB7C-4BB5-B808-8F73BE181C61}" type="presOf" srcId="{A46BC43E-DADB-4930-A1FD-91F5EB1419B9}" destId="{99708323-C6E5-49DB-AB6A-C0AA49279610}" srcOrd="1" destOrd="0" presId="urn:microsoft.com/office/officeart/2005/8/layout/vProcess5"/>
    <dgm:cxn modelId="{D613D6BD-39AB-4AE4-AA3F-D28104AF46C5}" type="presOf" srcId="{26814BF2-9B66-4ED6-9C5F-E373785ACA24}" destId="{0918F438-9D43-47CC-97AF-413C19F756FC}" srcOrd="0" destOrd="0" presId="urn:microsoft.com/office/officeart/2005/8/layout/vProcess5"/>
    <dgm:cxn modelId="{3B4B7FCC-3397-4C94-8D54-8284050125C8}" srcId="{DF805A62-0D9A-4EE3-9C77-4C55FF80EC2A}" destId="{A46BC43E-DADB-4930-A1FD-91F5EB1419B9}" srcOrd="1" destOrd="0" parTransId="{EFC9EF2B-C12E-4476-A4B5-7305B03E197C}" sibTransId="{AD80D1CE-2183-4052-8724-5EFD54730C72}"/>
    <dgm:cxn modelId="{541C38D2-7685-4071-904A-312CF4169CD9}" type="presOf" srcId="{DF805A62-0D9A-4EE3-9C77-4C55FF80EC2A}" destId="{BA3609F5-7744-48D5-A197-1A24DC1D00E9}" srcOrd="0" destOrd="0" presId="urn:microsoft.com/office/officeart/2005/8/layout/vProcess5"/>
    <dgm:cxn modelId="{6CD9C7F2-DFC3-42C6-A726-AEF57DFF6C3D}" type="presParOf" srcId="{BA3609F5-7744-48D5-A197-1A24DC1D00E9}" destId="{091EBD74-9506-47D3-8142-69EB10C122E7}" srcOrd="0" destOrd="0" presId="urn:microsoft.com/office/officeart/2005/8/layout/vProcess5"/>
    <dgm:cxn modelId="{C3461688-FE8F-41E9-A98E-BAFA8E3781E8}" type="presParOf" srcId="{BA3609F5-7744-48D5-A197-1A24DC1D00E9}" destId="{DF73FE49-F19A-4067-9929-F7612E77BF11}" srcOrd="1" destOrd="0" presId="urn:microsoft.com/office/officeart/2005/8/layout/vProcess5"/>
    <dgm:cxn modelId="{14F15B27-936C-4697-A41C-D1580C7BB8EE}" type="presParOf" srcId="{BA3609F5-7744-48D5-A197-1A24DC1D00E9}" destId="{3B19D4FE-03A5-47AB-BBA5-85F78ABEF015}" srcOrd="2" destOrd="0" presId="urn:microsoft.com/office/officeart/2005/8/layout/vProcess5"/>
    <dgm:cxn modelId="{C743F7A5-2AA0-48F4-8EAA-D7166E7E4FF0}" type="presParOf" srcId="{BA3609F5-7744-48D5-A197-1A24DC1D00E9}" destId="{0918F438-9D43-47CC-97AF-413C19F756FC}" srcOrd="3" destOrd="0" presId="urn:microsoft.com/office/officeart/2005/8/layout/vProcess5"/>
    <dgm:cxn modelId="{14FCFEBB-3E18-4F98-AC03-91306FF4A82C}" type="presParOf" srcId="{BA3609F5-7744-48D5-A197-1A24DC1D00E9}" destId="{DDA9A1FA-875A-48C6-BB4D-C9AE73BE2FBA}" srcOrd="4" destOrd="0" presId="urn:microsoft.com/office/officeart/2005/8/layout/vProcess5"/>
    <dgm:cxn modelId="{E6291DD1-FA36-4D42-8EAF-7DEC5D375780}" type="presParOf" srcId="{BA3609F5-7744-48D5-A197-1A24DC1D00E9}" destId="{99708323-C6E5-49DB-AB6A-C0AA49279610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ED527A8-4D2E-4C42-8002-6332BE023FB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5721231-95C9-465D-8CA0-2A49E9EEEF55}">
      <dgm:prSet/>
      <dgm:spPr/>
      <dgm:t>
        <a:bodyPr/>
        <a:lstStyle/>
        <a:p>
          <a:r>
            <a:rPr lang="en-GB"/>
            <a:t>Enhances learning experiences </a:t>
          </a:r>
          <a:endParaRPr lang="en-US"/>
        </a:p>
      </dgm:t>
    </dgm:pt>
    <dgm:pt modelId="{735311C2-1E5A-41EA-8EE2-D44CE5ADFA29}" type="parTrans" cxnId="{4C287D8F-4F91-433A-AB9F-FF091E9CE1B3}">
      <dgm:prSet/>
      <dgm:spPr/>
      <dgm:t>
        <a:bodyPr/>
        <a:lstStyle/>
        <a:p>
          <a:endParaRPr lang="en-US"/>
        </a:p>
      </dgm:t>
    </dgm:pt>
    <dgm:pt modelId="{CB8608DB-518F-4C33-BCD2-ACEEBC806CDA}" type="sibTrans" cxnId="{4C287D8F-4F91-433A-AB9F-FF091E9CE1B3}">
      <dgm:prSet/>
      <dgm:spPr/>
      <dgm:t>
        <a:bodyPr/>
        <a:lstStyle/>
        <a:p>
          <a:endParaRPr lang="en-US"/>
        </a:p>
      </dgm:t>
    </dgm:pt>
    <dgm:pt modelId="{CC1CF001-3AD7-4302-881D-F49029D833C6}">
      <dgm:prSet/>
      <dgm:spPr/>
      <dgm:t>
        <a:bodyPr/>
        <a:lstStyle/>
        <a:p>
          <a:r>
            <a:rPr lang="en-GB"/>
            <a:t>Use of technology encourages engagement</a:t>
          </a:r>
          <a:endParaRPr lang="en-US"/>
        </a:p>
      </dgm:t>
    </dgm:pt>
    <dgm:pt modelId="{A55300A5-A29A-4BEC-8FF6-CB7741BD8B54}" type="parTrans" cxnId="{EEEE1BF4-7A75-4B61-8FB0-298CE335C172}">
      <dgm:prSet/>
      <dgm:spPr/>
      <dgm:t>
        <a:bodyPr/>
        <a:lstStyle/>
        <a:p>
          <a:endParaRPr lang="en-US"/>
        </a:p>
      </dgm:t>
    </dgm:pt>
    <dgm:pt modelId="{6D3199EC-ED9E-4FB4-8A5F-C907F1B96737}" type="sibTrans" cxnId="{EEEE1BF4-7A75-4B61-8FB0-298CE335C172}">
      <dgm:prSet/>
      <dgm:spPr/>
      <dgm:t>
        <a:bodyPr/>
        <a:lstStyle/>
        <a:p>
          <a:endParaRPr lang="en-US"/>
        </a:p>
      </dgm:t>
    </dgm:pt>
    <dgm:pt modelId="{9EA527DC-3936-4672-8B3E-B15E9DDE6C54}">
      <dgm:prSet/>
      <dgm:spPr/>
      <dgm:t>
        <a:bodyPr/>
        <a:lstStyle/>
        <a:p>
          <a:r>
            <a:rPr lang="en-GB"/>
            <a:t>Assists in accessing information </a:t>
          </a:r>
          <a:endParaRPr lang="en-US"/>
        </a:p>
      </dgm:t>
    </dgm:pt>
    <dgm:pt modelId="{76C75EFC-84D8-4109-B850-3A9C8CDBB74B}" type="parTrans" cxnId="{7FFE75B4-2D15-437E-ADB4-94C16038FCCE}">
      <dgm:prSet/>
      <dgm:spPr/>
      <dgm:t>
        <a:bodyPr/>
        <a:lstStyle/>
        <a:p>
          <a:endParaRPr lang="en-US"/>
        </a:p>
      </dgm:t>
    </dgm:pt>
    <dgm:pt modelId="{9679FC01-C1F6-419B-A73B-6482C0A611BE}" type="sibTrans" cxnId="{7FFE75B4-2D15-437E-ADB4-94C16038FCCE}">
      <dgm:prSet/>
      <dgm:spPr/>
      <dgm:t>
        <a:bodyPr/>
        <a:lstStyle/>
        <a:p>
          <a:endParaRPr lang="en-US"/>
        </a:p>
      </dgm:t>
    </dgm:pt>
    <dgm:pt modelId="{B7DF9C66-7224-4161-83E3-46A7664E131D}">
      <dgm:prSet/>
      <dgm:spPr/>
      <dgm:t>
        <a:bodyPr/>
        <a:lstStyle/>
        <a:p>
          <a:r>
            <a:rPr lang="en-GB"/>
            <a:t>Fosters collaboration </a:t>
          </a:r>
          <a:endParaRPr lang="en-US"/>
        </a:p>
      </dgm:t>
    </dgm:pt>
    <dgm:pt modelId="{D80B3B58-CCDE-498E-B877-0E528D80BB3A}" type="parTrans" cxnId="{16347D11-A3CD-4EF4-8B64-0C219B8E59C7}">
      <dgm:prSet/>
      <dgm:spPr/>
      <dgm:t>
        <a:bodyPr/>
        <a:lstStyle/>
        <a:p>
          <a:endParaRPr lang="en-US"/>
        </a:p>
      </dgm:t>
    </dgm:pt>
    <dgm:pt modelId="{AA56CC02-41F5-484E-8FE1-E53051D99EC4}" type="sibTrans" cxnId="{16347D11-A3CD-4EF4-8B64-0C219B8E59C7}">
      <dgm:prSet/>
      <dgm:spPr/>
      <dgm:t>
        <a:bodyPr/>
        <a:lstStyle/>
        <a:p>
          <a:endParaRPr lang="en-US"/>
        </a:p>
      </dgm:t>
    </dgm:pt>
    <dgm:pt modelId="{D510E39F-0536-4B10-A9A2-F08D9AFBA4A7}">
      <dgm:prSet/>
      <dgm:spPr/>
      <dgm:t>
        <a:bodyPr/>
        <a:lstStyle/>
        <a:p>
          <a:r>
            <a:rPr lang="en-GB"/>
            <a:t>Developing digital competencies </a:t>
          </a:r>
          <a:endParaRPr lang="en-US"/>
        </a:p>
      </dgm:t>
    </dgm:pt>
    <dgm:pt modelId="{A9C49615-C0A1-4B68-A9AD-962407EF27E8}" type="parTrans" cxnId="{65DF694D-BC8B-482B-8A64-C07C63C492C1}">
      <dgm:prSet/>
      <dgm:spPr/>
      <dgm:t>
        <a:bodyPr/>
        <a:lstStyle/>
        <a:p>
          <a:endParaRPr lang="en-US"/>
        </a:p>
      </dgm:t>
    </dgm:pt>
    <dgm:pt modelId="{895EF3A1-D78C-4EAF-8093-3C56C576ED00}" type="sibTrans" cxnId="{65DF694D-BC8B-482B-8A64-C07C63C492C1}">
      <dgm:prSet/>
      <dgm:spPr/>
      <dgm:t>
        <a:bodyPr/>
        <a:lstStyle/>
        <a:p>
          <a:endParaRPr lang="en-US"/>
        </a:p>
      </dgm:t>
    </dgm:pt>
    <dgm:pt modelId="{C420E59F-B3AC-4CDC-B3D5-29DFAFA9768F}" type="pres">
      <dgm:prSet presAssocID="{FED527A8-4D2E-4C42-8002-6332BE023FB9}" presName="root" presStyleCnt="0">
        <dgm:presLayoutVars>
          <dgm:dir/>
          <dgm:resizeHandles val="exact"/>
        </dgm:presLayoutVars>
      </dgm:prSet>
      <dgm:spPr/>
    </dgm:pt>
    <dgm:pt modelId="{FECF93A2-3EE5-4656-AF14-360601DFA3A2}" type="pres">
      <dgm:prSet presAssocID="{85721231-95C9-465D-8CA0-2A49E9EEEF55}" presName="compNode" presStyleCnt="0"/>
      <dgm:spPr/>
    </dgm:pt>
    <dgm:pt modelId="{3277EACA-7132-4A2A-AA8F-76C6DCE5C937}" type="pres">
      <dgm:prSet presAssocID="{85721231-95C9-465D-8CA0-2A49E9EEEF55}" presName="bgRect" presStyleLbl="bgShp" presStyleIdx="0" presStyleCnt="5"/>
      <dgm:spPr/>
    </dgm:pt>
    <dgm:pt modelId="{9074EE8B-DB50-45A4-ACD7-85E2DC6CB337}" type="pres">
      <dgm:prSet presAssocID="{85721231-95C9-465D-8CA0-2A49E9EEEF5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98A578B-62F1-45CB-A807-C72CF32F4F7A}" type="pres">
      <dgm:prSet presAssocID="{85721231-95C9-465D-8CA0-2A49E9EEEF55}" presName="spaceRect" presStyleCnt="0"/>
      <dgm:spPr/>
    </dgm:pt>
    <dgm:pt modelId="{A2CBBB38-17FA-4E2B-9832-F0D06FFAF508}" type="pres">
      <dgm:prSet presAssocID="{85721231-95C9-465D-8CA0-2A49E9EEEF55}" presName="parTx" presStyleLbl="revTx" presStyleIdx="0" presStyleCnt="5">
        <dgm:presLayoutVars>
          <dgm:chMax val="0"/>
          <dgm:chPref val="0"/>
        </dgm:presLayoutVars>
      </dgm:prSet>
      <dgm:spPr/>
    </dgm:pt>
    <dgm:pt modelId="{3CB25C6F-1EF3-4004-A1C3-B4F949E7DF83}" type="pres">
      <dgm:prSet presAssocID="{CB8608DB-518F-4C33-BCD2-ACEEBC806CDA}" presName="sibTrans" presStyleCnt="0"/>
      <dgm:spPr/>
    </dgm:pt>
    <dgm:pt modelId="{B1A7E9C5-7245-47D0-9CAA-AB974BBA9A4C}" type="pres">
      <dgm:prSet presAssocID="{CC1CF001-3AD7-4302-881D-F49029D833C6}" presName="compNode" presStyleCnt="0"/>
      <dgm:spPr/>
    </dgm:pt>
    <dgm:pt modelId="{944D5BFC-CA82-4E40-85D2-67462349CD48}" type="pres">
      <dgm:prSet presAssocID="{CC1CF001-3AD7-4302-881D-F49029D833C6}" presName="bgRect" presStyleLbl="bgShp" presStyleIdx="1" presStyleCnt="5"/>
      <dgm:spPr/>
    </dgm:pt>
    <dgm:pt modelId="{262280C4-BFCA-4408-9CC7-3877E7B47CEA}" type="pres">
      <dgm:prSet presAssocID="{CC1CF001-3AD7-4302-881D-F49029D833C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2F9DC356-512C-4799-8667-5C8BB50DEA23}" type="pres">
      <dgm:prSet presAssocID="{CC1CF001-3AD7-4302-881D-F49029D833C6}" presName="spaceRect" presStyleCnt="0"/>
      <dgm:spPr/>
    </dgm:pt>
    <dgm:pt modelId="{07C9D5EC-F28A-4F5E-9A7E-82F5C0954C24}" type="pres">
      <dgm:prSet presAssocID="{CC1CF001-3AD7-4302-881D-F49029D833C6}" presName="parTx" presStyleLbl="revTx" presStyleIdx="1" presStyleCnt="5">
        <dgm:presLayoutVars>
          <dgm:chMax val="0"/>
          <dgm:chPref val="0"/>
        </dgm:presLayoutVars>
      </dgm:prSet>
      <dgm:spPr/>
    </dgm:pt>
    <dgm:pt modelId="{DEAA90AA-A63B-4791-A3F7-64B0CEF3862F}" type="pres">
      <dgm:prSet presAssocID="{6D3199EC-ED9E-4FB4-8A5F-C907F1B96737}" presName="sibTrans" presStyleCnt="0"/>
      <dgm:spPr/>
    </dgm:pt>
    <dgm:pt modelId="{F5F2612C-1FDB-44F6-9E2B-82282CC6CC22}" type="pres">
      <dgm:prSet presAssocID="{9EA527DC-3936-4672-8B3E-B15E9DDE6C54}" presName="compNode" presStyleCnt="0"/>
      <dgm:spPr/>
    </dgm:pt>
    <dgm:pt modelId="{C108007F-30AB-441D-B39B-671499B58640}" type="pres">
      <dgm:prSet presAssocID="{9EA527DC-3936-4672-8B3E-B15E9DDE6C54}" presName="bgRect" presStyleLbl="bgShp" presStyleIdx="2" presStyleCnt="5"/>
      <dgm:spPr/>
    </dgm:pt>
    <dgm:pt modelId="{1E450FD8-52C9-4CF1-AD9A-471E0B20C2F1}" type="pres">
      <dgm:prSet presAssocID="{9EA527DC-3936-4672-8B3E-B15E9DDE6C5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499FCFE5-0E6A-46E8-9030-2D74FF9C62FC}" type="pres">
      <dgm:prSet presAssocID="{9EA527DC-3936-4672-8B3E-B15E9DDE6C54}" presName="spaceRect" presStyleCnt="0"/>
      <dgm:spPr/>
    </dgm:pt>
    <dgm:pt modelId="{9FCA38EC-E4E7-4F7F-952A-F3C584B41465}" type="pres">
      <dgm:prSet presAssocID="{9EA527DC-3936-4672-8B3E-B15E9DDE6C54}" presName="parTx" presStyleLbl="revTx" presStyleIdx="2" presStyleCnt="5">
        <dgm:presLayoutVars>
          <dgm:chMax val="0"/>
          <dgm:chPref val="0"/>
        </dgm:presLayoutVars>
      </dgm:prSet>
      <dgm:spPr/>
    </dgm:pt>
    <dgm:pt modelId="{D03DC1D6-8BEB-40C5-9153-B9F02B967752}" type="pres">
      <dgm:prSet presAssocID="{9679FC01-C1F6-419B-A73B-6482C0A611BE}" presName="sibTrans" presStyleCnt="0"/>
      <dgm:spPr/>
    </dgm:pt>
    <dgm:pt modelId="{C0E47817-AF06-46A5-93F6-9E7C06EEEC92}" type="pres">
      <dgm:prSet presAssocID="{B7DF9C66-7224-4161-83E3-46A7664E131D}" presName="compNode" presStyleCnt="0"/>
      <dgm:spPr/>
    </dgm:pt>
    <dgm:pt modelId="{EEC65B7D-D65B-4AC9-B01D-C1374B09BBD4}" type="pres">
      <dgm:prSet presAssocID="{B7DF9C66-7224-4161-83E3-46A7664E131D}" presName="bgRect" presStyleLbl="bgShp" presStyleIdx="3" presStyleCnt="5"/>
      <dgm:spPr/>
    </dgm:pt>
    <dgm:pt modelId="{18D8E7BB-F112-4686-A0F5-CE1C5FC5EED3}" type="pres">
      <dgm:prSet presAssocID="{B7DF9C66-7224-4161-83E3-46A7664E131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ED1A8E1-EAA3-4DD7-B1FA-A8F168F8AC2E}" type="pres">
      <dgm:prSet presAssocID="{B7DF9C66-7224-4161-83E3-46A7664E131D}" presName="spaceRect" presStyleCnt="0"/>
      <dgm:spPr/>
    </dgm:pt>
    <dgm:pt modelId="{576DBDD4-DA0B-4632-817A-8560E56D6758}" type="pres">
      <dgm:prSet presAssocID="{B7DF9C66-7224-4161-83E3-46A7664E131D}" presName="parTx" presStyleLbl="revTx" presStyleIdx="3" presStyleCnt="5">
        <dgm:presLayoutVars>
          <dgm:chMax val="0"/>
          <dgm:chPref val="0"/>
        </dgm:presLayoutVars>
      </dgm:prSet>
      <dgm:spPr/>
    </dgm:pt>
    <dgm:pt modelId="{F9A74E0E-6435-4325-9007-49916DE9276B}" type="pres">
      <dgm:prSet presAssocID="{AA56CC02-41F5-484E-8FE1-E53051D99EC4}" presName="sibTrans" presStyleCnt="0"/>
      <dgm:spPr/>
    </dgm:pt>
    <dgm:pt modelId="{5E58B451-D006-486F-9248-AFD540CF4AA7}" type="pres">
      <dgm:prSet presAssocID="{D510E39F-0536-4B10-A9A2-F08D9AFBA4A7}" presName="compNode" presStyleCnt="0"/>
      <dgm:spPr/>
    </dgm:pt>
    <dgm:pt modelId="{000CA981-5C74-47ED-B15A-EEC592F95CD0}" type="pres">
      <dgm:prSet presAssocID="{D510E39F-0536-4B10-A9A2-F08D9AFBA4A7}" presName="bgRect" presStyleLbl="bgShp" presStyleIdx="4" presStyleCnt="5"/>
      <dgm:spPr/>
    </dgm:pt>
    <dgm:pt modelId="{1E1D81F1-1324-4187-9743-667C59DEFACC}" type="pres">
      <dgm:prSet presAssocID="{D510E39F-0536-4B10-A9A2-F08D9AFBA4A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801F2B0D-71A3-4860-92F5-00C5FDF23273}" type="pres">
      <dgm:prSet presAssocID="{D510E39F-0536-4B10-A9A2-F08D9AFBA4A7}" presName="spaceRect" presStyleCnt="0"/>
      <dgm:spPr/>
    </dgm:pt>
    <dgm:pt modelId="{BBE476EE-A4F9-49CC-864A-6694A328CBB4}" type="pres">
      <dgm:prSet presAssocID="{D510E39F-0536-4B10-A9A2-F08D9AFBA4A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6347D11-A3CD-4EF4-8B64-0C219B8E59C7}" srcId="{FED527A8-4D2E-4C42-8002-6332BE023FB9}" destId="{B7DF9C66-7224-4161-83E3-46A7664E131D}" srcOrd="3" destOrd="0" parTransId="{D80B3B58-CCDE-498E-B877-0E528D80BB3A}" sibTransId="{AA56CC02-41F5-484E-8FE1-E53051D99EC4}"/>
    <dgm:cxn modelId="{3B333E25-D24C-4198-8599-AD656F4613F0}" type="presOf" srcId="{9EA527DC-3936-4672-8B3E-B15E9DDE6C54}" destId="{9FCA38EC-E4E7-4F7F-952A-F3C584B41465}" srcOrd="0" destOrd="0" presId="urn:microsoft.com/office/officeart/2018/2/layout/IconVerticalSolidList"/>
    <dgm:cxn modelId="{4521912D-6980-4986-BD85-978E1CB2BDAD}" type="presOf" srcId="{FED527A8-4D2E-4C42-8002-6332BE023FB9}" destId="{C420E59F-B3AC-4CDC-B3D5-29DFAFA9768F}" srcOrd="0" destOrd="0" presId="urn:microsoft.com/office/officeart/2018/2/layout/IconVerticalSolidList"/>
    <dgm:cxn modelId="{6517CE3B-57AC-4BDB-B8D1-E9DF734FA2E8}" type="presOf" srcId="{CC1CF001-3AD7-4302-881D-F49029D833C6}" destId="{07C9D5EC-F28A-4F5E-9A7E-82F5C0954C24}" srcOrd="0" destOrd="0" presId="urn:microsoft.com/office/officeart/2018/2/layout/IconVerticalSolidList"/>
    <dgm:cxn modelId="{D607263E-3DA3-48B1-AF55-D517C3AF7BA2}" type="presOf" srcId="{B7DF9C66-7224-4161-83E3-46A7664E131D}" destId="{576DBDD4-DA0B-4632-817A-8560E56D6758}" srcOrd="0" destOrd="0" presId="urn:microsoft.com/office/officeart/2018/2/layout/IconVerticalSolidList"/>
    <dgm:cxn modelId="{0AC4C748-9D96-467E-9170-7C9F753DC501}" type="presOf" srcId="{85721231-95C9-465D-8CA0-2A49E9EEEF55}" destId="{A2CBBB38-17FA-4E2B-9832-F0D06FFAF508}" srcOrd="0" destOrd="0" presId="urn:microsoft.com/office/officeart/2018/2/layout/IconVerticalSolidList"/>
    <dgm:cxn modelId="{7CC4426D-D303-4BF6-87FC-3B7C10E18F58}" type="presOf" srcId="{D510E39F-0536-4B10-A9A2-F08D9AFBA4A7}" destId="{BBE476EE-A4F9-49CC-864A-6694A328CBB4}" srcOrd="0" destOrd="0" presId="urn:microsoft.com/office/officeart/2018/2/layout/IconVerticalSolidList"/>
    <dgm:cxn modelId="{65DF694D-BC8B-482B-8A64-C07C63C492C1}" srcId="{FED527A8-4D2E-4C42-8002-6332BE023FB9}" destId="{D510E39F-0536-4B10-A9A2-F08D9AFBA4A7}" srcOrd="4" destOrd="0" parTransId="{A9C49615-C0A1-4B68-A9AD-962407EF27E8}" sibTransId="{895EF3A1-D78C-4EAF-8093-3C56C576ED00}"/>
    <dgm:cxn modelId="{4C287D8F-4F91-433A-AB9F-FF091E9CE1B3}" srcId="{FED527A8-4D2E-4C42-8002-6332BE023FB9}" destId="{85721231-95C9-465D-8CA0-2A49E9EEEF55}" srcOrd="0" destOrd="0" parTransId="{735311C2-1E5A-41EA-8EE2-D44CE5ADFA29}" sibTransId="{CB8608DB-518F-4C33-BCD2-ACEEBC806CDA}"/>
    <dgm:cxn modelId="{7FFE75B4-2D15-437E-ADB4-94C16038FCCE}" srcId="{FED527A8-4D2E-4C42-8002-6332BE023FB9}" destId="{9EA527DC-3936-4672-8B3E-B15E9DDE6C54}" srcOrd="2" destOrd="0" parTransId="{76C75EFC-84D8-4109-B850-3A9C8CDBB74B}" sibTransId="{9679FC01-C1F6-419B-A73B-6482C0A611BE}"/>
    <dgm:cxn modelId="{EEEE1BF4-7A75-4B61-8FB0-298CE335C172}" srcId="{FED527A8-4D2E-4C42-8002-6332BE023FB9}" destId="{CC1CF001-3AD7-4302-881D-F49029D833C6}" srcOrd="1" destOrd="0" parTransId="{A55300A5-A29A-4BEC-8FF6-CB7741BD8B54}" sibTransId="{6D3199EC-ED9E-4FB4-8A5F-C907F1B96737}"/>
    <dgm:cxn modelId="{0A7E0E3B-342C-4D88-A7E1-AAC78A23D7BD}" type="presParOf" srcId="{C420E59F-B3AC-4CDC-B3D5-29DFAFA9768F}" destId="{FECF93A2-3EE5-4656-AF14-360601DFA3A2}" srcOrd="0" destOrd="0" presId="urn:microsoft.com/office/officeart/2018/2/layout/IconVerticalSolidList"/>
    <dgm:cxn modelId="{82BE05D8-2CD0-4870-A01B-42C614949527}" type="presParOf" srcId="{FECF93A2-3EE5-4656-AF14-360601DFA3A2}" destId="{3277EACA-7132-4A2A-AA8F-76C6DCE5C937}" srcOrd="0" destOrd="0" presId="urn:microsoft.com/office/officeart/2018/2/layout/IconVerticalSolidList"/>
    <dgm:cxn modelId="{0C4B95CB-E8A3-414B-8377-8DAAE4175601}" type="presParOf" srcId="{FECF93A2-3EE5-4656-AF14-360601DFA3A2}" destId="{9074EE8B-DB50-45A4-ACD7-85E2DC6CB337}" srcOrd="1" destOrd="0" presId="urn:microsoft.com/office/officeart/2018/2/layout/IconVerticalSolidList"/>
    <dgm:cxn modelId="{84AB64DF-0D8F-4F4C-9377-4693E5045110}" type="presParOf" srcId="{FECF93A2-3EE5-4656-AF14-360601DFA3A2}" destId="{498A578B-62F1-45CB-A807-C72CF32F4F7A}" srcOrd="2" destOrd="0" presId="urn:microsoft.com/office/officeart/2018/2/layout/IconVerticalSolidList"/>
    <dgm:cxn modelId="{40C94B7A-8192-41F7-8ECC-008A4735A40B}" type="presParOf" srcId="{FECF93A2-3EE5-4656-AF14-360601DFA3A2}" destId="{A2CBBB38-17FA-4E2B-9832-F0D06FFAF508}" srcOrd="3" destOrd="0" presId="urn:microsoft.com/office/officeart/2018/2/layout/IconVerticalSolidList"/>
    <dgm:cxn modelId="{EA417C2D-2416-481B-9B87-B9FC51C1B8EF}" type="presParOf" srcId="{C420E59F-B3AC-4CDC-B3D5-29DFAFA9768F}" destId="{3CB25C6F-1EF3-4004-A1C3-B4F949E7DF83}" srcOrd="1" destOrd="0" presId="urn:microsoft.com/office/officeart/2018/2/layout/IconVerticalSolidList"/>
    <dgm:cxn modelId="{140A265C-4C22-488F-83F6-5F70AD3C5B80}" type="presParOf" srcId="{C420E59F-B3AC-4CDC-B3D5-29DFAFA9768F}" destId="{B1A7E9C5-7245-47D0-9CAA-AB974BBA9A4C}" srcOrd="2" destOrd="0" presId="urn:microsoft.com/office/officeart/2018/2/layout/IconVerticalSolidList"/>
    <dgm:cxn modelId="{580CAA18-7F05-4779-933D-2F7F0063D98E}" type="presParOf" srcId="{B1A7E9C5-7245-47D0-9CAA-AB974BBA9A4C}" destId="{944D5BFC-CA82-4E40-85D2-67462349CD48}" srcOrd="0" destOrd="0" presId="urn:microsoft.com/office/officeart/2018/2/layout/IconVerticalSolidList"/>
    <dgm:cxn modelId="{D295B0F5-DB4B-4D4E-ABA5-427B8DB4A3E6}" type="presParOf" srcId="{B1A7E9C5-7245-47D0-9CAA-AB974BBA9A4C}" destId="{262280C4-BFCA-4408-9CC7-3877E7B47CEA}" srcOrd="1" destOrd="0" presId="urn:microsoft.com/office/officeart/2018/2/layout/IconVerticalSolidList"/>
    <dgm:cxn modelId="{92E2FC47-06CC-4E2A-A375-4735AF4BA538}" type="presParOf" srcId="{B1A7E9C5-7245-47D0-9CAA-AB974BBA9A4C}" destId="{2F9DC356-512C-4799-8667-5C8BB50DEA23}" srcOrd="2" destOrd="0" presId="urn:microsoft.com/office/officeart/2018/2/layout/IconVerticalSolidList"/>
    <dgm:cxn modelId="{587AE6C2-FE37-4AC2-A444-466878734170}" type="presParOf" srcId="{B1A7E9C5-7245-47D0-9CAA-AB974BBA9A4C}" destId="{07C9D5EC-F28A-4F5E-9A7E-82F5C0954C24}" srcOrd="3" destOrd="0" presId="urn:microsoft.com/office/officeart/2018/2/layout/IconVerticalSolidList"/>
    <dgm:cxn modelId="{851EE688-8E70-4C91-85E7-2F42B1AA58EC}" type="presParOf" srcId="{C420E59F-B3AC-4CDC-B3D5-29DFAFA9768F}" destId="{DEAA90AA-A63B-4791-A3F7-64B0CEF3862F}" srcOrd="3" destOrd="0" presId="urn:microsoft.com/office/officeart/2018/2/layout/IconVerticalSolidList"/>
    <dgm:cxn modelId="{1C0659BF-FBFD-401D-B826-57ED7C5BF510}" type="presParOf" srcId="{C420E59F-B3AC-4CDC-B3D5-29DFAFA9768F}" destId="{F5F2612C-1FDB-44F6-9E2B-82282CC6CC22}" srcOrd="4" destOrd="0" presId="urn:microsoft.com/office/officeart/2018/2/layout/IconVerticalSolidList"/>
    <dgm:cxn modelId="{221C1AA4-B3E7-4BFF-A879-8CD4E2A1693D}" type="presParOf" srcId="{F5F2612C-1FDB-44F6-9E2B-82282CC6CC22}" destId="{C108007F-30AB-441D-B39B-671499B58640}" srcOrd="0" destOrd="0" presId="urn:microsoft.com/office/officeart/2018/2/layout/IconVerticalSolidList"/>
    <dgm:cxn modelId="{E6A6991F-B186-4F78-AB25-80D13A485A68}" type="presParOf" srcId="{F5F2612C-1FDB-44F6-9E2B-82282CC6CC22}" destId="{1E450FD8-52C9-4CF1-AD9A-471E0B20C2F1}" srcOrd="1" destOrd="0" presId="urn:microsoft.com/office/officeart/2018/2/layout/IconVerticalSolidList"/>
    <dgm:cxn modelId="{91D5904B-DAE3-4D43-B0F2-7BCA9C125D6D}" type="presParOf" srcId="{F5F2612C-1FDB-44F6-9E2B-82282CC6CC22}" destId="{499FCFE5-0E6A-46E8-9030-2D74FF9C62FC}" srcOrd="2" destOrd="0" presId="urn:microsoft.com/office/officeart/2018/2/layout/IconVerticalSolidList"/>
    <dgm:cxn modelId="{3716331F-7767-4F16-8841-53729A2EB47D}" type="presParOf" srcId="{F5F2612C-1FDB-44F6-9E2B-82282CC6CC22}" destId="{9FCA38EC-E4E7-4F7F-952A-F3C584B41465}" srcOrd="3" destOrd="0" presId="urn:microsoft.com/office/officeart/2018/2/layout/IconVerticalSolidList"/>
    <dgm:cxn modelId="{83F86DAF-7577-4F10-9CA9-A0421120C038}" type="presParOf" srcId="{C420E59F-B3AC-4CDC-B3D5-29DFAFA9768F}" destId="{D03DC1D6-8BEB-40C5-9153-B9F02B967752}" srcOrd="5" destOrd="0" presId="urn:microsoft.com/office/officeart/2018/2/layout/IconVerticalSolidList"/>
    <dgm:cxn modelId="{79428201-98CC-48A6-B021-EE23BD56B259}" type="presParOf" srcId="{C420E59F-B3AC-4CDC-B3D5-29DFAFA9768F}" destId="{C0E47817-AF06-46A5-93F6-9E7C06EEEC92}" srcOrd="6" destOrd="0" presId="urn:microsoft.com/office/officeart/2018/2/layout/IconVerticalSolidList"/>
    <dgm:cxn modelId="{9E969F5E-3419-4993-9597-A895D78DB152}" type="presParOf" srcId="{C0E47817-AF06-46A5-93F6-9E7C06EEEC92}" destId="{EEC65B7D-D65B-4AC9-B01D-C1374B09BBD4}" srcOrd="0" destOrd="0" presId="urn:microsoft.com/office/officeart/2018/2/layout/IconVerticalSolidList"/>
    <dgm:cxn modelId="{80D5C0EF-7A67-4502-8BE2-904F554C671B}" type="presParOf" srcId="{C0E47817-AF06-46A5-93F6-9E7C06EEEC92}" destId="{18D8E7BB-F112-4686-A0F5-CE1C5FC5EED3}" srcOrd="1" destOrd="0" presId="urn:microsoft.com/office/officeart/2018/2/layout/IconVerticalSolidList"/>
    <dgm:cxn modelId="{7835B37F-4BE4-4F7D-8758-97D812D435B5}" type="presParOf" srcId="{C0E47817-AF06-46A5-93F6-9E7C06EEEC92}" destId="{4ED1A8E1-EAA3-4DD7-B1FA-A8F168F8AC2E}" srcOrd="2" destOrd="0" presId="urn:microsoft.com/office/officeart/2018/2/layout/IconVerticalSolidList"/>
    <dgm:cxn modelId="{A655C784-2FCC-464B-B714-7461645C14D2}" type="presParOf" srcId="{C0E47817-AF06-46A5-93F6-9E7C06EEEC92}" destId="{576DBDD4-DA0B-4632-817A-8560E56D6758}" srcOrd="3" destOrd="0" presId="urn:microsoft.com/office/officeart/2018/2/layout/IconVerticalSolidList"/>
    <dgm:cxn modelId="{B1FC917C-1E55-49E7-AB07-8129CACE6A37}" type="presParOf" srcId="{C420E59F-B3AC-4CDC-B3D5-29DFAFA9768F}" destId="{F9A74E0E-6435-4325-9007-49916DE9276B}" srcOrd="7" destOrd="0" presId="urn:microsoft.com/office/officeart/2018/2/layout/IconVerticalSolidList"/>
    <dgm:cxn modelId="{0EDB5692-204F-4C78-80C6-257452AF88B7}" type="presParOf" srcId="{C420E59F-B3AC-4CDC-B3D5-29DFAFA9768F}" destId="{5E58B451-D006-486F-9248-AFD540CF4AA7}" srcOrd="8" destOrd="0" presId="urn:microsoft.com/office/officeart/2018/2/layout/IconVerticalSolidList"/>
    <dgm:cxn modelId="{4AA0D15D-CFEA-430D-BBDA-FDEF24652C44}" type="presParOf" srcId="{5E58B451-D006-486F-9248-AFD540CF4AA7}" destId="{000CA981-5C74-47ED-B15A-EEC592F95CD0}" srcOrd="0" destOrd="0" presId="urn:microsoft.com/office/officeart/2018/2/layout/IconVerticalSolidList"/>
    <dgm:cxn modelId="{A7681735-5B5B-4369-89F2-487941830537}" type="presParOf" srcId="{5E58B451-D006-486F-9248-AFD540CF4AA7}" destId="{1E1D81F1-1324-4187-9743-667C59DEFACC}" srcOrd="1" destOrd="0" presId="urn:microsoft.com/office/officeart/2018/2/layout/IconVerticalSolidList"/>
    <dgm:cxn modelId="{3BB8FDF7-5A10-4F5C-ABA0-C5B729FF22B3}" type="presParOf" srcId="{5E58B451-D006-486F-9248-AFD540CF4AA7}" destId="{801F2B0D-71A3-4860-92F5-00C5FDF23273}" srcOrd="2" destOrd="0" presId="urn:microsoft.com/office/officeart/2018/2/layout/IconVerticalSolidList"/>
    <dgm:cxn modelId="{9EC5CEC3-8276-46A8-AD91-54230A509DAA}" type="presParOf" srcId="{5E58B451-D006-486F-9248-AFD540CF4AA7}" destId="{BBE476EE-A4F9-49CC-864A-6694A328CB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02A4C60-0BF9-450F-B7CC-C30DF4937275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39E5532-E325-4214-B8DB-E6F89D8EA0DC}">
      <dgm:prSet/>
      <dgm:spPr/>
      <dgm:t>
        <a:bodyPr/>
        <a:lstStyle/>
        <a:p>
          <a:r>
            <a:rPr lang="en-GB"/>
            <a:t>Decreases attention span </a:t>
          </a:r>
          <a:endParaRPr lang="en-US"/>
        </a:p>
      </dgm:t>
    </dgm:pt>
    <dgm:pt modelId="{9BC23AB2-33DB-45A1-8646-4374FDD36343}" type="parTrans" cxnId="{8D1DCF3F-AFF0-4D7E-8C28-F5C886612F0A}">
      <dgm:prSet/>
      <dgm:spPr/>
      <dgm:t>
        <a:bodyPr/>
        <a:lstStyle/>
        <a:p>
          <a:endParaRPr lang="en-US"/>
        </a:p>
      </dgm:t>
    </dgm:pt>
    <dgm:pt modelId="{FE9E2F6E-070D-4566-838C-5A73A585552F}" type="sibTrans" cxnId="{8D1DCF3F-AFF0-4D7E-8C28-F5C886612F0A}">
      <dgm:prSet/>
      <dgm:spPr/>
      <dgm:t>
        <a:bodyPr/>
        <a:lstStyle/>
        <a:p>
          <a:endParaRPr lang="en-US"/>
        </a:p>
      </dgm:t>
    </dgm:pt>
    <dgm:pt modelId="{970A0021-D4B8-4297-8F92-39E6840C10BC}">
      <dgm:prSet/>
      <dgm:spPr/>
      <dgm:t>
        <a:bodyPr/>
        <a:lstStyle/>
        <a:p>
          <a:r>
            <a:rPr lang="en-GB"/>
            <a:t>Overly dependent on digital technology </a:t>
          </a:r>
          <a:endParaRPr lang="en-US"/>
        </a:p>
      </dgm:t>
    </dgm:pt>
    <dgm:pt modelId="{E3E4B9BE-9052-4F4F-8AF9-D7E1254642FD}" type="parTrans" cxnId="{D052FDF8-1B8D-4931-996C-C343B6945017}">
      <dgm:prSet/>
      <dgm:spPr/>
      <dgm:t>
        <a:bodyPr/>
        <a:lstStyle/>
        <a:p>
          <a:endParaRPr lang="en-US"/>
        </a:p>
      </dgm:t>
    </dgm:pt>
    <dgm:pt modelId="{0EA1115E-CCDD-4DD9-A724-E4B1C63E5177}" type="sibTrans" cxnId="{D052FDF8-1B8D-4931-996C-C343B6945017}">
      <dgm:prSet/>
      <dgm:spPr/>
      <dgm:t>
        <a:bodyPr/>
        <a:lstStyle/>
        <a:p>
          <a:endParaRPr lang="en-US"/>
        </a:p>
      </dgm:t>
    </dgm:pt>
    <dgm:pt modelId="{64E74F8B-D5CA-4CDC-B407-B07BB6E6DEDB}">
      <dgm:prSet/>
      <dgm:spPr/>
      <dgm:t>
        <a:bodyPr/>
        <a:lstStyle/>
        <a:p>
          <a:r>
            <a:rPr lang="en-GB"/>
            <a:t>Reduction in key skills </a:t>
          </a:r>
          <a:endParaRPr lang="en-US"/>
        </a:p>
      </dgm:t>
    </dgm:pt>
    <dgm:pt modelId="{88648CED-376C-4461-A4BE-118EDE14996A}" type="parTrans" cxnId="{4D090994-FA3B-43FF-B0CE-062ECCA4C722}">
      <dgm:prSet/>
      <dgm:spPr/>
      <dgm:t>
        <a:bodyPr/>
        <a:lstStyle/>
        <a:p>
          <a:endParaRPr lang="en-US"/>
        </a:p>
      </dgm:t>
    </dgm:pt>
    <dgm:pt modelId="{CD34C649-C8E2-46CD-AA7E-86C246BFEEFF}" type="sibTrans" cxnId="{4D090994-FA3B-43FF-B0CE-062ECCA4C722}">
      <dgm:prSet/>
      <dgm:spPr/>
      <dgm:t>
        <a:bodyPr/>
        <a:lstStyle/>
        <a:p>
          <a:endParaRPr lang="en-US"/>
        </a:p>
      </dgm:t>
    </dgm:pt>
    <dgm:pt modelId="{8BEA759B-4A58-4FB5-A872-DF4799C647E8}">
      <dgm:prSet/>
      <dgm:spPr/>
      <dgm:t>
        <a:bodyPr/>
        <a:lstStyle/>
        <a:p>
          <a:r>
            <a:rPr lang="en-GB"/>
            <a:t>Multi-tasking and cognitive overload </a:t>
          </a:r>
          <a:endParaRPr lang="en-US"/>
        </a:p>
      </dgm:t>
    </dgm:pt>
    <dgm:pt modelId="{5FD60B5A-3B0F-40A2-8798-4B1CBAB809AC}" type="parTrans" cxnId="{4BA6D784-84E9-4111-9B84-98935F92AF26}">
      <dgm:prSet/>
      <dgm:spPr/>
      <dgm:t>
        <a:bodyPr/>
        <a:lstStyle/>
        <a:p>
          <a:endParaRPr lang="en-US"/>
        </a:p>
      </dgm:t>
    </dgm:pt>
    <dgm:pt modelId="{D850871C-02C0-45DD-9A64-46BCAE4FE07B}" type="sibTrans" cxnId="{4BA6D784-84E9-4111-9B84-98935F92AF26}">
      <dgm:prSet/>
      <dgm:spPr/>
      <dgm:t>
        <a:bodyPr/>
        <a:lstStyle/>
        <a:p>
          <a:endParaRPr lang="en-US"/>
        </a:p>
      </dgm:t>
    </dgm:pt>
    <dgm:pt modelId="{DEC2F0F8-4CDD-43C9-BC3A-5D51EE7CB190}">
      <dgm:prSet/>
      <dgm:spPr/>
      <dgm:t>
        <a:bodyPr/>
        <a:lstStyle/>
        <a:p>
          <a:r>
            <a:rPr lang="en-GB"/>
            <a:t>Digital divide </a:t>
          </a:r>
          <a:endParaRPr lang="en-US"/>
        </a:p>
      </dgm:t>
    </dgm:pt>
    <dgm:pt modelId="{20E0BE47-83B0-43AD-A50E-483ECED845CB}" type="parTrans" cxnId="{7726B887-50A2-40BB-B93A-E059FB957034}">
      <dgm:prSet/>
      <dgm:spPr/>
      <dgm:t>
        <a:bodyPr/>
        <a:lstStyle/>
        <a:p>
          <a:endParaRPr lang="en-US"/>
        </a:p>
      </dgm:t>
    </dgm:pt>
    <dgm:pt modelId="{E2399511-17F1-4C27-A1E4-97E031D265D7}" type="sibTrans" cxnId="{7726B887-50A2-40BB-B93A-E059FB957034}">
      <dgm:prSet/>
      <dgm:spPr/>
      <dgm:t>
        <a:bodyPr/>
        <a:lstStyle/>
        <a:p>
          <a:endParaRPr lang="en-US"/>
        </a:p>
      </dgm:t>
    </dgm:pt>
    <dgm:pt modelId="{6725E65B-14DF-4B1A-B5B2-92CBA2671CF7}" type="pres">
      <dgm:prSet presAssocID="{D02A4C60-0BF9-450F-B7CC-C30DF4937275}" presName="outerComposite" presStyleCnt="0">
        <dgm:presLayoutVars>
          <dgm:chMax val="5"/>
          <dgm:dir/>
          <dgm:resizeHandles val="exact"/>
        </dgm:presLayoutVars>
      </dgm:prSet>
      <dgm:spPr/>
    </dgm:pt>
    <dgm:pt modelId="{8EB0BB9E-69CB-423B-BEFF-1DF2B95CB0FC}" type="pres">
      <dgm:prSet presAssocID="{D02A4C60-0BF9-450F-B7CC-C30DF4937275}" presName="dummyMaxCanvas" presStyleCnt="0">
        <dgm:presLayoutVars/>
      </dgm:prSet>
      <dgm:spPr/>
    </dgm:pt>
    <dgm:pt modelId="{0F3ED0A4-C07B-4A3B-AEB0-D83393078FCE}" type="pres">
      <dgm:prSet presAssocID="{D02A4C60-0BF9-450F-B7CC-C30DF4937275}" presName="FiveNodes_1" presStyleLbl="node1" presStyleIdx="0" presStyleCnt="5">
        <dgm:presLayoutVars>
          <dgm:bulletEnabled val="1"/>
        </dgm:presLayoutVars>
      </dgm:prSet>
      <dgm:spPr/>
    </dgm:pt>
    <dgm:pt modelId="{C82AC819-5ED6-4801-8B18-56DC98FFB9A6}" type="pres">
      <dgm:prSet presAssocID="{D02A4C60-0BF9-450F-B7CC-C30DF4937275}" presName="FiveNodes_2" presStyleLbl="node1" presStyleIdx="1" presStyleCnt="5">
        <dgm:presLayoutVars>
          <dgm:bulletEnabled val="1"/>
        </dgm:presLayoutVars>
      </dgm:prSet>
      <dgm:spPr/>
    </dgm:pt>
    <dgm:pt modelId="{A2323FA9-1A69-44D8-AC71-70C54B3ACB1F}" type="pres">
      <dgm:prSet presAssocID="{D02A4C60-0BF9-450F-B7CC-C30DF4937275}" presName="FiveNodes_3" presStyleLbl="node1" presStyleIdx="2" presStyleCnt="5">
        <dgm:presLayoutVars>
          <dgm:bulletEnabled val="1"/>
        </dgm:presLayoutVars>
      </dgm:prSet>
      <dgm:spPr/>
    </dgm:pt>
    <dgm:pt modelId="{CAEF2535-BBC5-4E3E-937C-11C059380865}" type="pres">
      <dgm:prSet presAssocID="{D02A4C60-0BF9-450F-B7CC-C30DF4937275}" presName="FiveNodes_4" presStyleLbl="node1" presStyleIdx="3" presStyleCnt="5">
        <dgm:presLayoutVars>
          <dgm:bulletEnabled val="1"/>
        </dgm:presLayoutVars>
      </dgm:prSet>
      <dgm:spPr/>
    </dgm:pt>
    <dgm:pt modelId="{4EE7F195-195D-4E38-9ACF-84EB4A493F6A}" type="pres">
      <dgm:prSet presAssocID="{D02A4C60-0BF9-450F-B7CC-C30DF4937275}" presName="FiveNodes_5" presStyleLbl="node1" presStyleIdx="4" presStyleCnt="5">
        <dgm:presLayoutVars>
          <dgm:bulletEnabled val="1"/>
        </dgm:presLayoutVars>
      </dgm:prSet>
      <dgm:spPr/>
    </dgm:pt>
    <dgm:pt modelId="{5FCB524D-FBFE-4753-AEC0-9776F4B8B750}" type="pres">
      <dgm:prSet presAssocID="{D02A4C60-0BF9-450F-B7CC-C30DF4937275}" presName="FiveConn_1-2" presStyleLbl="fgAccFollowNode1" presStyleIdx="0" presStyleCnt="4">
        <dgm:presLayoutVars>
          <dgm:bulletEnabled val="1"/>
        </dgm:presLayoutVars>
      </dgm:prSet>
      <dgm:spPr/>
    </dgm:pt>
    <dgm:pt modelId="{B892E983-EDE7-487E-B7C9-369F5BCB17E6}" type="pres">
      <dgm:prSet presAssocID="{D02A4C60-0BF9-450F-B7CC-C30DF4937275}" presName="FiveConn_2-3" presStyleLbl="fgAccFollowNode1" presStyleIdx="1" presStyleCnt="4">
        <dgm:presLayoutVars>
          <dgm:bulletEnabled val="1"/>
        </dgm:presLayoutVars>
      </dgm:prSet>
      <dgm:spPr/>
    </dgm:pt>
    <dgm:pt modelId="{80AE0A0C-0B49-4074-8DB1-BA76E0591590}" type="pres">
      <dgm:prSet presAssocID="{D02A4C60-0BF9-450F-B7CC-C30DF4937275}" presName="FiveConn_3-4" presStyleLbl="fgAccFollowNode1" presStyleIdx="2" presStyleCnt="4">
        <dgm:presLayoutVars>
          <dgm:bulletEnabled val="1"/>
        </dgm:presLayoutVars>
      </dgm:prSet>
      <dgm:spPr/>
    </dgm:pt>
    <dgm:pt modelId="{6E4729FC-58F6-4164-A073-9F1D8AE20288}" type="pres">
      <dgm:prSet presAssocID="{D02A4C60-0BF9-450F-B7CC-C30DF4937275}" presName="FiveConn_4-5" presStyleLbl="fgAccFollowNode1" presStyleIdx="3" presStyleCnt="4">
        <dgm:presLayoutVars>
          <dgm:bulletEnabled val="1"/>
        </dgm:presLayoutVars>
      </dgm:prSet>
      <dgm:spPr/>
    </dgm:pt>
    <dgm:pt modelId="{564CB149-0DA9-4DD9-A0CF-4DD713568A03}" type="pres">
      <dgm:prSet presAssocID="{D02A4C60-0BF9-450F-B7CC-C30DF4937275}" presName="FiveNodes_1_text" presStyleLbl="node1" presStyleIdx="4" presStyleCnt="5">
        <dgm:presLayoutVars>
          <dgm:bulletEnabled val="1"/>
        </dgm:presLayoutVars>
      </dgm:prSet>
      <dgm:spPr/>
    </dgm:pt>
    <dgm:pt modelId="{B31AB8C5-E63B-4708-8DDD-A3CEE077246D}" type="pres">
      <dgm:prSet presAssocID="{D02A4C60-0BF9-450F-B7CC-C30DF4937275}" presName="FiveNodes_2_text" presStyleLbl="node1" presStyleIdx="4" presStyleCnt="5">
        <dgm:presLayoutVars>
          <dgm:bulletEnabled val="1"/>
        </dgm:presLayoutVars>
      </dgm:prSet>
      <dgm:spPr/>
    </dgm:pt>
    <dgm:pt modelId="{7C9825AF-121B-443F-8CAB-155401964701}" type="pres">
      <dgm:prSet presAssocID="{D02A4C60-0BF9-450F-B7CC-C30DF4937275}" presName="FiveNodes_3_text" presStyleLbl="node1" presStyleIdx="4" presStyleCnt="5">
        <dgm:presLayoutVars>
          <dgm:bulletEnabled val="1"/>
        </dgm:presLayoutVars>
      </dgm:prSet>
      <dgm:spPr/>
    </dgm:pt>
    <dgm:pt modelId="{7F796971-57B1-4B71-A1C4-9FCA6E2C3F36}" type="pres">
      <dgm:prSet presAssocID="{D02A4C60-0BF9-450F-B7CC-C30DF4937275}" presName="FiveNodes_4_text" presStyleLbl="node1" presStyleIdx="4" presStyleCnt="5">
        <dgm:presLayoutVars>
          <dgm:bulletEnabled val="1"/>
        </dgm:presLayoutVars>
      </dgm:prSet>
      <dgm:spPr/>
    </dgm:pt>
    <dgm:pt modelId="{4274EE43-96F9-4508-BC14-496F4D4EDC38}" type="pres">
      <dgm:prSet presAssocID="{D02A4C60-0BF9-450F-B7CC-C30DF493727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2233E00-1F51-4178-A996-DB87B12554B3}" type="presOf" srcId="{D850871C-02C0-45DD-9A64-46BCAE4FE07B}" destId="{6E4729FC-58F6-4164-A073-9F1D8AE20288}" srcOrd="0" destOrd="0" presId="urn:microsoft.com/office/officeart/2005/8/layout/vProcess5"/>
    <dgm:cxn modelId="{8D1DCF3F-AFF0-4D7E-8C28-F5C886612F0A}" srcId="{D02A4C60-0BF9-450F-B7CC-C30DF4937275}" destId="{C39E5532-E325-4214-B8DB-E6F89D8EA0DC}" srcOrd="0" destOrd="0" parTransId="{9BC23AB2-33DB-45A1-8646-4374FDD36343}" sibTransId="{FE9E2F6E-070D-4566-838C-5A73A585552F}"/>
    <dgm:cxn modelId="{18B89D5F-4D3F-41B7-913C-6741B2BCE7B7}" type="presOf" srcId="{970A0021-D4B8-4297-8F92-39E6840C10BC}" destId="{C82AC819-5ED6-4801-8B18-56DC98FFB9A6}" srcOrd="0" destOrd="0" presId="urn:microsoft.com/office/officeart/2005/8/layout/vProcess5"/>
    <dgm:cxn modelId="{92E5BF7D-7CBA-47EE-956B-C3089613B408}" type="presOf" srcId="{970A0021-D4B8-4297-8F92-39E6840C10BC}" destId="{B31AB8C5-E63B-4708-8DDD-A3CEE077246D}" srcOrd="1" destOrd="0" presId="urn:microsoft.com/office/officeart/2005/8/layout/vProcess5"/>
    <dgm:cxn modelId="{25747E81-CC21-41A6-BDBA-8C6CD11EF130}" type="presOf" srcId="{8BEA759B-4A58-4FB5-A872-DF4799C647E8}" destId="{7F796971-57B1-4B71-A1C4-9FCA6E2C3F36}" srcOrd="1" destOrd="0" presId="urn:microsoft.com/office/officeart/2005/8/layout/vProcess5"/>
    <dgm:cxn modelId="{4BA6D784-84E9-4111-9B84-98935F92AF26}" srcId="{D02A4C60-0BF9-450F-B7CC-C30DF4937275}" destId="{8BEA759B-4A58-4FB5-A872-DF4799C647E8}" srcOrd="3" destOrd="0" parTransId="{5FD60B5A-3B0F-40A2-8798-4B1CBAB809AC}" sibTransId="{D850871C-02C0-45DD-9A64-46BCAE4FE07B}"/>
    <dgm:cxn modelId="{7726B887-50A2-40BB-B93A-E059FB957034}" srcId="{D02A4C60-0BF9-450F-B7CC-C30DF4937275}" destId="{DEC2F0F8-4CDD-43C9-BC3A-5D51EE7CB190}" srcOrd="4" destOrd="0" parTransId="{20E0BE47-83B0-43AD-A50E-483ECED845CB}" sibTransId="{E2399511-17F1-4C27-A1E4-97E031D265D7}"/>
    <dgm:cxn modelId="{DBAD588F-B268-452A-BFD2-72F4454CEE2A}" type="presOf" srcId="{FE9E2F6E-070D-4566-838C-5A73A585552F}" destId="{5FCB524D-FBFE-4753-AEC0-9776F4B8B750}" srcOrd="0" destOrd="0" presId="urn:microsoft.com/office/officeart/2005/8/layout/vProcess5"/>
    <dgm:cxn modelId="{4D090994-FA3B-43FF-B0CE-062ECCA4C722}" srcId="{D02A4C60-0BF9-450F-B7CC-C30DF4937275}" destId="{64E74F8B-D5CA-4CDC-B407-B07BB6E6DEDB}" srcOrd="2" destOrd="0" parTransId="{88648CED-376C-4461-A4BE-118EDE14996A}" sibTransId="{CD34C649-C8E2-46CD-AA7E-86C246BFEEFF}"/>
    <dgm:cxn modelId="{8ED28397-017A-4C02-A073-46C41C429710}" type="presOf" srcId="{64E74F8B-D5CA-4CDC-B407-B07BB6E6DEDB}" destId="{A2323FA9-1A69-44D8-AC71-70C54B3ACB1F}" srcOrd="0" destOrd="0" presId="urn:microsoft.com/office/officeart/2005/8/layout/vProcess5"/>
    <dgm:cxn modelId="{F7D0359E-B8EA-4814-B29E-A960D9355E8B}" type="presOf" srcId="{CD34C649-C8E2-46CD-AA7E-86C246BFEEFF}" destId="{80AE0A0C-0B49-4074-8DB1-BA76E0591590}" srcOrd="0" destOrd="0" presId="urn:microsoft.com/office/officeart/2005/8/layout/vProcess5"/>
    <dgm:cxn modelId="{17114DA6-3EDE-4F7E-B4D7-6873A4394060}" type="presOf" srcId="{64E74F8B-D5CA-4CDC-B407-B07BB6E6DEDB}" destId="{7C9825AF-121B-443F-8CAB-155401964701}" srcOrd="1" destOrd="0" presId="urn:microsoft.com/office/officeart/2005/8/layout/vProcess5"/>
    <dgm:cxn modelId="{A887FAAF-60DC-4941-866D-35EE6BA36E35}" type="presOf" srcId="{DEC2F0F8-4CDD-43C9-BC3A-5D51EE7CB190}" destId="{4274EE43-96F9-4508-BC14-496F4D4EDC38}" srcOrd="1" destOrd="0" presId="urn:microsoft.com/office/officeart/2005/8/layout/vProcess5"/>
    <dgm:cxn modelId="{931C14B8-509C-497A-A9BA-1F286201ACB3}" type="presOf" srcId="{C39E5532-E325-4214-B8DB-E6F89D8EA0DC}" destId="{0F3ED0A4-C07B-4A3B-AEB0-D83393078FCE}" srcOrd="0" destOrd="0" presId="urn:microsoft.com/office/officeart/2005/8/layout/vProcess5"/>
    <dgm:cxn modelId="{C11DABC5-0E37-487E-AEF3-42A199024EE7}" type="presOf" srcId="{C39E5532-E325-4214-B8DB-E6F89D8EA0DC}" destId="{564CB149-0DA9-4DD9-A0CF-4DD713568A03}" srcOrd="1" destOrd="0" presId="urn:microsoft.com/office/officeart/2005/8/layout/vProcess5"/>
    <dgm:cxn modelId="{24500FCF-43D7-46FE-8CA5-96838F3DE1ED}" type="presOf" srcId="{D02A4C60-0BF9-450F-B7CC-C30DF4937275}" destId="{6725E65B-14DF-4B1A-B5B2-92CBA2671CF7}" srcOrd="0" destOrd="0" presId="urn:microsoft.com/office/officeart/2005/8/layout/vProcess5"/>
    <dgm:cxn modelId="{0E85BDD9-EEED-4DEF-8E88-B9BEB2FA863C}" type="presOf" srcId="{8BEA759B-4A58-4FB5-A872-DF4799C647E8}" destId="{CAEF2535-BBC5-4E3E-937C-11C059380865}" srcOrd="0" destOrd="0" presId="urn:microsoft.com/office/officeart/2005/8/layout/vProcess5"/>
    <dgm:cxn modelId="{9E658ADE-F01E-479A-AB16-0BB9AFD57ACE}" type="presOf" srcId="{DEC2F0F8-4CDD-43C9-BC3A-5D51EE7CB190}" destId="{4EE7F195-195D-4E38-9ACF-84EB4A493F6A}" srcOrd="0" destOrd="0" presId="urn:microsoft.com/office/officeart/2005/8/layout/vProcess5"/>
    <dgm:cxn modelId="{D052FDF8-1B8D-4931-996C-C343B6945017}" srcId="{D02A4C60-0BF9-450F-B7CC-C30DF4937275}" destId="{970A0021-D4B8-4297-8F92-39E6840C10BC}" srcOrd="1" destOrd="0" parTransId="{E3E4B9BE-9052-4F4F-8AF9-D7E1254642FD}" sibTransId="{0EA1115E-CCDD-4DD9-A724-E4B1C63E5177}"/>
    <dgm:cxn modelId="{427F67FE-1E56-45B5-9144-455836377D02}" type="presOf" srcId="{0EA1115E-CCDD-4DD9-A724-E4B1C63E5177}" destId="{B892E983-EDE7-487E-B7C9-369F5BCB17E6}" srcOrd="0" destOrd="0" presId="urn:microsoft.com/office/officeart/2005/8/layout/vProcess5"/>
    <dgm:cxn modelId="{B040C29F-A9CC-4762-9E7D-9FC3A1EB1003}" type="presParOf" srcId="{6725E65B-14DF-4B1A-B5B2-92CBA2671CF7}" destId="{8EB0BB9E-69CB-423B-BEFF-1DF2B95CB0FC}" srcOrd="0" destOrd="0" presId="urn:microsoft.com/office/officeart/2005/8/layout/vProcess5"/>
    <dgm:cxn modelId="{9F761506-ECBA-4114-957A-0BC67950B323}" type="presParOf" srcId="{6725E65B-14DF-4B1A-B5B2-92CBA2671CF7}" destId="{0F3ED0A4-C07B-4A3B-AEB0-D83393078FCE}" srcOrd="1" destOrd="0" presId="urn:microsoft.com/office/officeart/2005/8/layout/vProcess5"/>
    <dgm:cxn modelId="{A08AA1F6-BCFF-4CB3-8316-12B4199FE1E9}" type="presParOf" srcId="{6725E65B-14DF-4B1A-B5B2-92CBA2671CF7}" destId="{C82AC819-5ED6-4801-8B18-56DC98FFB9A6}" srcOrd="2" destOrd="0" presId="urn:microsoft.com/office/officeart/2005/8/layout/vProcess5"/>
    <dgm:cxn modelId="{5D90B464-A966-41A5-8D5B-4CB822EF00E4}" type="presParOf" srcId="{6725E65B-14DF-4B1A-B5B2-92CBA2671CF7}" destId="{A2323FA9-1A69-44D8-AC71-70C54B3ACB1F}" srcOrd="3" destOrd="0" presId="urn:microsoft.com/office/officeart/2005/8/layout/vProcess5"/>
    <dgm:cxn modelId="{5C85B127-2D81-4FF0-8819-6D9AD4A547D2}" type="presParOf" srcId="{6725E65B-14DF-4B1A-B5B2-92CBA2671CF7}" destId="{CAEF2535-BBC5-4E3E-937C-11C059380865}" srcOrd="4" destOrd="0" presId="urn:microsoft.com/office/officeart/2005/8/layout/vProcess5"/>
    <dgm:cxn modelId="{343DF00F-1E75-49DB-8157-37C7AA48815C}" type="presParOf" srcId="{6725E65B-14DF-4B1A-B5B2-92CBA2671CF7}" destId="{4EE7F195-195D-4E38-9ACF-84EB4A493F6A}" srcOrd="5" destOrd="0" presId="urn:microsoft.com/office/officeart/2005/8/layout/vProcess5"/>
    <dgm:cxn modelId="{1CE7D853-403A-48D3-880A-5E8DAD7F56F1}" type="presParOf" srcId="{6725E65B-14DF-4B1A-B5B2-92CBA2671CF7}" destId="{5FCB524D-FBFE-4753-AEC0-9776F4B8B750}" srcOrd="6" destOrd="0" presId="urn:microsoft.com/office/officeart/2005/8/layout/vProcess5"/>
    <dgm:cxn modelId="{B5672A69-4F6E-4B65-9592-1510A1E15B5C}" type="presParOf" srcId="{6725E65B-14DF-4B1A-B5B2-92CBA2671CF7}" destId="{B892E983-EDE7-487E-B7C9-369F5BCB17E6}" srcOrd="7" destOrd="0" presId="urn:microsoft.com/office/officeart/2005/8/layout/vProcess5"/>
    <dgm:cxn modelId="{C7A4250B-A6F8-4CCC-AD27-EDD3027757D4}" type="presParOf" srcId="{6725E65B-14DF-4B1A-B5B2-92CBA2671CF7}" destId="{80AE0A0C-0B49-4074-8DB1-BA76E0591590}" srcOrd="8" destOrd="0" presId="urn:microsoft.com/office/officeart/2005/8/layout/vProcess5"/>
    <dgm:cxn modelId="{74007157-2379-4761-AFF0-10116E3CA646}" type="presParOf" srcId="{6725E65B-14DF-4B1A-B5B2-92CBA2671CF7}" destId="{6E4729FC-58F6-4164-A073-9F1D8AE20288}" srcOrd="9" destOrd="0" presId="urn:microsoft.com/office/officeart/2005/8/layout/vProcess5"/>
    <dgm:cxn modelId="{A9961605-154D-4AD9-8F1E-91D672618E4F}" type="presParOf" srcId="{6725E65B-14DF-4B1A-B5B2-92CBA2671CF7}" destId="{564CB149-0DA9-4DD9-A0CF-4DD713568A03}" srcOrd="10" destOrd="0" presId="urn:microsoft.com/office/officeart/2005/8/layout/vProcess5"/>
    <dgm:cxn modelId="{5AEAAEBB-79A7-4A01-9DE5-392334C83ABA}" type="presParOf" srcId="{6725E65B-14DF-4B1A-B5B2-92CBA2671CF7}" destId="{B31AB8C5-E63B-4708-8DDD-A3CEE077246D}" srcOrd="11" destOrd="0" presId="urn:microsoft.com/office/officeart/2005/8/layout/vProcess5"/>
    <dgm:cxn modelId="{3B32D56C-71EF-4552-981B-E9C951509DE1}" type="presParOf" srcId="{6725E65B-14DF-4B1A-B5B2-92CBA2671CF7}" destId="{7C9825AF-121B-443F-8CAB-155401964701}" srcOrd="12" destOrd="0" presId="urn:microsoft.com/office/officeart/2005/8/layout/vProcess5"/>
    <dgm:cxn modelId="{D1833A82-F9CE-4A6A-BCA4-AECBBD7358F7}" type="presParOf" srcId="{6725E65B-14DF-4B1A-B5B2-92CBA2671CF7}" destId="{7F796971-57B1-4B71-A1C4-9FCA6E2C3F36}" srcOrd="13" destOrd="0" presId="urn:microsoft.com/office/officeart/2005/8/layout/vProcess5"/>
    <dgm:cxn modelId="{2D1B4302-258D-42A7-94F4-B922D4700FDF}" type="presParOf" srcId="{6725E65B-14DF-4B1A-B5B2-92CBA2671CF7}" destId="{4274EE43-96F9-4508-BC14-496F4D4EDC3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0C55963-D0CC-4489-B19C-8B6723E5DE1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B909204-6D2B-498E-8DD6-8BDD2FBFFAF6}">
      <dgm:prSet/>
      <dgm:spPr/>
      <dgm:t>
        <a:bodyPr/>
        <a:lstStyle/>
        <a:p>
          <a:r>
            <a:rPr lang="en-GB"/>
            <a:t>Enhanced connectivity </a:t>
          </a:r>
          <a:endParaRPr lang="en-US"/>
        </a:p>
      </dgm:t>
    </dgm:pt>
    <dgm:pt modelId="{F7EDE9CB-0F06-482C-83CA-CF1B087C9373}" type="parTrans" cxnId="{39E91CF7-3CDB-4E60-A5F0-BE2156E43CC9}">
      <dgm:prSet/>
      <dgm:spPr/>
      <dgm:t>
        <a:bodyPr/>
        <a:lstStyle/>
        <a:p>
          <a:endParaRPr lang="en-US"/>
        </a:p>
      </dgm:t>
    </dgm:pt>
    <dgm:pt modelId="{43993042-E5A6-4408-8E57-D2DF1C9E70CE}" type="sibTrans" cxnId="{39E91CF7-3CDB-4E60-A5F0-BE2156E43CC9}">
      <dgm:prSet/>
      <dgm:spPr/>
      <dgm:t>
        <a:bodyPr/>
        <a:lstStyle/>
        <a:p>
          <a:endParaRPr lang="en-US"/>
        </a:p>
      </dgm:t>
    </dgm:pt>
    <dgm:pt modelId="{01FC2FD5-AFBE-4D78-B5F7-1DDFF54C4F3A}">
      <dgm:prSet/>
      <dgm:spPr/>
      <dgm:t>
        <a:bodyPr/>
        <a:lstStyle/>
        <a:p>
          <a:r>
            <a:rPr lang="en-GB"/>
            <a:t>Development of cultural competence </a:t>
          </a:r>
          <a:endParaRPr lang="en-US"/>
        </a:p>
      </dgm:t>
    </dgm:pt>
    <dgm:pt modelId="{590E756E-9921-4764-8B12-EC102BD71037}" type="parTrans" cxnId="{C3D907E9-4349-4598-A250-C9C5EB65DF34}">
      <dgm:prSet/>
      <dgm:spPr/>
      <dgm:t>
        <a:bodyPr/>
        <a:lstStyle/>
        <a:p>
          <a:endParaRPr lang="en-US"/>
        </a:p>
      </dgm:t>
    </dgm:pt>
    <dgm:pt modelId="{2C514938-DFA5-4B9E-9521-64CFF0B3AAC7}" type="sibTrans" cxnId="{C3D907E9-4349-4598-A250-C9C5EB65DF34}">
      <dgm:prSet/>
      <dgm:spPr/>
      <dgm:t>
        <a:bodyPr/>
        <a:lstStyle/>
        <a:p>
          <a:endParaRPr lang="en-US"/>
        </a:p>
      </dgm:t>
    </dgm:pt>
    <dgm:pt modelId="{06CC452A-F981-4CCA-8438-6F28C455D4CA}">
      <dgm:prSet/>
      <dgm:spPr/>
      <dgm:t>
        <a:bodyPr/>
        <a:lstStyle/>
        <a:p>
          <a:r>
            <a:rPr lang="en-GB"/>
            <a:t>Establishment of support networks and communities </a:t>
          </a:r>
          <a:endParaRPr lang="en-US"/>
        </a:p>
      </dgm:t>
    </dgm:pt>
    <dgm:pt modelId="{5CCDC5B0-9226-4022-94CD-46469A14BCCB}" type="parTrans" cxnId="{35038B55-32C7-4839-B6FC-224E41A5692A}">
      <dgm:prSet/>
      <dgm:spPr/>
      <dgm:t>
        <a:bodyPr/>
        <a:lstStyle/>
        <a:p>
          <a:endParaRPr lang="en-US"/>
        </a:p>
      </dgm:t>
    </dgm:pt>
    <dgm:pt modelId="{E6595907-F364-498D-913F-C31D0BD7CC7C}" type="sibTrans" cxnId="{35038B55-32C7-4839-B6FC-224E41A5692A}">
      <dgm:prSet/>
      <dgm:spPr/>
      <dgm:t>
        <a:bodyPr/>
        <a:lstStyle/>
        <a:p>
          <a:endParaRPr lang="en-US"/>
        </a:p>
      </dgm:t>
    </dgm:pt>
    <dgm:pt modelId="{49D6084A-D889-41B8-9F72-A5C827A776A8}" type="pres">
      <dgm:prSet presAssocID="{90C55963-D0CC-4489-B19C-8B6723E5DE19}" presName="root" presStyleCnt="0">
        <dgm:presLayoutVars>
          <dgm:dir/>
          <dgm:resizeHandles val="exact"/>
        </dgm:presLayoutVars>
      </dgm:prSet>
      <dgm:spPr/>
    </dgm:pt>
    <dgm:pt modelId="{BEA1F204-58B4-4FBD-B81C-06C437706932}" type="pres">
      <dgm:prSet presAssocID="{4B909204-6D2B-498E-8DD6-8BDD2FBFFAF6}" presName="compNode" presStyleCnt="0"/>
      <dgm:spPr/>
    </dgm:pt>
    <dgm:pt modelId="{36B7CACF-68EA-4D9B-A41D-02F1A35B757E}" type="pres">
      <dgm:prSet presAssocID="{4B909204-6D2B-498E-8DD6-8BDD2FBFFAF6}" presName="bgRect" presStyleLbl="bgShp" presStyleIdx="0" presStyleCnt="3"/>
      <dgm:spPr/>
    </dgm:pt>
    <dgm:pt modelId="{EC9E68CE-D5C1-4BC7-98F1-C0F313452BB1}" type="pres">
      <dgm:prSet presAssocID="{4B909204-6D2B-498E-8DD6-8BDD2FBFFAF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-Fi"/>
        </a:ext>
      </dgm:extLst>
    </dgm:pt>
    <dgm:pt modelId="{38E1661E-7E2D-4C16-B874-CE32849244C4}" type="pres">
      <dgm:prSet presAssocID="{4B909204-6D2B-498E-8DD6-8BDD2FBFFAF6}" presName="spaceRect" presStyleCnt="0"/>
      <dgm:spPr/>
    </dgm:pt>
    <dgm:pt modelId="{0F7C6AA3-A42E-47EB-BBDF-5DCA5E2F3742}" type="pres">
      <dgm:prSet presAssocID="{4B909204-6D2B-498E-8DD6-8BDD2FBFFAF6}" presName="parTx" presStyleLbl="revTx" presStyleIdx="0" presStyleCnt="3">
        <dgm:presLayoutVars>
          <dgm:chMax val="0"/>
          <dgm:chPref val="0"/>
        </dgm:presLayoutVars>
      </dgm:prSet>
      <dgm:spPr/>
    </dgm:pt>
    <dgm:pt modelId="{E800778E-07CA-4647-98C0-C31F2DE25A9A}" type="pres">
      <dgm:prSet presAssocID="{43993042-E5A6-4408-8E57-D2DF1C9E70CE}" presName="sibTrans" presStyleCnt="0"/>
      <dgm:spPr/>
    </dgm:pt>
    <dgm:pt modelId="{42E4DA7C-CBA8-491F-9B4F-E43C7554F209}" type="pres">
      <dgm:prSet presAssocID="{01FC2FD5-AFBE-4D78-B5F7-1DDFF54C4F3A}" presName="compNode" presStyleCnt="0"/>
      <dgm:spPr/>
    </dgm:pt>
    <dgm:pt modelId="{4A387094-B96E-4CB8-8AF3-8AFB87FC7802}" type="pres">
      <dgm:prSet presAssocID="{01FC2FD5-AFBE-4D78-B5F7-1DDFF54C4F3A}" presName="bgRect" presStyleLbl="bgShp" presStyleIdx="1" presStyleCnt="3"/>
      <dgm:spPr/>
    </dgm:pt>
    <dgm:pt modelId="{CCD48A95-FE5D-432D-AE7A-C973B154D56A}" type="pres">
      <dgm:prSet presAssocID="{01FC2FD5-AFBE-4D78-B5F7-1DDFF54C4F3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3154E7B1-B9AB-4506-8B4B-0AB54CBB7F2A}" type="pres">
      <dgm:prSet presAssocID="{01FC2FD5-AFBE-4D78-B5F7-1DDFF54C4F3A}" presName="spaceRect" presStyleCnt="0"/>
      <dgm:spPr/>
    </dgm:pt>
    <dgm:pt modelId="{4ACC8FD8-1CC1-46CF-A0E3-CF8312002C60}" type="pres">
      <dgm:prSet presAssocID="{01FC2FD5-AFBE-4D78-B5F7-1DDFF54C4F3A}" presName="parTx" presStyleLbl="revTx" presStyleIdx="1" presStyleCnt="3">
        <dgm:presLayoutVars>
          <dgm:chMax val="0"/>
          <dgm:chPref val="0"/>
        </dgm:presLayoutVars>
      </dgm:prSet>
      <dgm:spPr/>
    </dgm:pt>
    <dgm:pt modelId="{9183FA5A-BF73-4531-9CBD-41C5A9EE77C2}" type="pres">
      <dgm:prSet presAssocID="{2C514938-DFA5-4B9E-9521-64CFF0B3AAC7}" presName="sibTrans" presStyleCnt="0"/>
      <dgm:spPr/>
    </dgm:pt>
    <dgm:pt modelId="{92C54B13-AE42-4C3D-8EA0-603EA6064285}" type="pres">
      <dgm:prSet presAssocID="{06CC452A-F981-4CCA-8438-6F28C455D4CA}" presName="compNode" presStyleCnt="0"/>
      <dgm:spPr/>
    </dgm:pt>
    <dgm:pt modelId="{B543405A-6154-4232-8D3E-150D26EE0E94}" type="pres">
      <dgm:prSet presAssocID="{06CC452A-F981-4CCA-8438-6F28C455D4CA}" presName="bgRect" presStyleLbl="bgShp" presStyleIdx="2" presStyleCnt="3"/>
      <dgm:spPr/>
    </dgm:pt>
    <dgm:pt modelId="{3715C0C2-8C74-42ED-9A69-50556D27D402}" type="pres">
      <dgm:prSet presAssocID="{06CC452A-F981-4CCA-8438-6F28C455D4C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DBDB189-E002-484C-9EF5-044743CECA39}" type="pres">
      <dgm:prSet presAssocID="{06CC452A-F981-4CCA-8438-6F28C455D4CA}" presName="spaceRect" presStyleCnt="0"/>
      <dgm:spPr/>
    </dgm:pt>
    <dgm:pt modelId="{DC737007-189C-44F6-B521-A120F2BA44F3}" type="pres">
      <dgm:prSet presAssocID="{06CC452A-F981-4CCA-8438-6F28C455D4C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8B55002-9CB7-406F-A8A7-704DF0347121}" type="presOf" srcId="{4B909204-6D2B-498E-8DD6-8BDD2FBFFAF6}" destId="{0F7C6AA3-A42E-47EB-BBDF-5DCA5E2F3742}" srcOrd="0" destOrd="0" presId="urn:microsoft.com/office/officeart/2018/2/layout/IconVerticalSolidList"/>
    <dgm:cxn modelId="{35038B55-32C7-4839-B6FC-224E41A5692A}" srcId="{90C55963-D0CC-4489-B19C-8B6723E5DE19}" destId="{06CC452A-F981-4CCA-8438-6F28C455D4CA}" srcOrd="2" destOrd="0" parTransId="{5CCDC5B0-9226-4022-94CD-46469A14BCCB}" sibTransId="{E6595907-F364-498D-913F-C31D0BD7CC7C}"/>
    <dgm:cxn modelId="{B327DFCF-9568-45A1-83A7-9F206EAB7A47}" type="presOf" srcId="{90C55963-D0CC-4489-B19C-8B6723E5DE19}" destId="{49D6084A-D889-41B8-9F72-A5C827A776A8}" srcOrd="0" destOrd="0" presId="urn:microsoft.com/office/officeart/2018/2/layout/IconVerticalSolidList"/>
    <dgm:cxn modelId="{CA9B12DA-C8E5-4EC9-B463-8227D996F2EA}" type="presOf" srcId="{06CC452A-F981-4CCA-8438-6F28C455D4CA}" destId="{DC737007-189C-44F6-B521-A120F2BA44F3}" srcOrd="0" destOrd="0" presId="urn:microsoft.com/office/officeart/2018/2/layout/IconVerticalSolidList"/>
    <dgm:cxn modelId="{695960E4-19C3-42F6-A60E-2097F62884E0}" type="presOf" srcId="{01FC2FD5-AFBE-4D78-B5F7-1DDFF54C4F3A}" destId="{4ACC8FD8-1CC1-46CF-A0E3-CF8312002C60}" srcOrd="0" destOrd="0" presId="urn:microsoft.com/office/officeart/2018/2/layout/IconVerticalSolidList"/>
    <dgm:cxn modelId="{C3D907E9-4349-4598-A250-C9C5EB65DF34}" srcId="{90C55963-D0CC-4489-B19C-8B6723E5DE19}" destId="{01FC2FD5-AFBE-4D78-B5F7-1DDFF54C4F3A}" srcOrd="1" destOrd="0" parTransId="{590E756E-9921-4764-8B12-EC102BD71037}" sibTransId="{2C514938-DFA5-4B9E-9521-64CFF0B3AAC7}"/>
    <dgm:cxn modelId="{39E91CF7-3CDB-4E60-A5F0-BE2156E43CC9}" srcId="{90C55963-D0CC-4489-B19C-8B6723E5DE19}" destId="{4B909204-6D2B-498E-8DD6-8BDD2FBFFAF6}" srcOrd="0" destOrd="0" parTransId="{F7EDE9CB-0F06-482C-83CA-CF1B087C9373}" sibTransId="{43993042-E5A6-4408-8E57-D2DF1C9E70CE}"/>
    <dgm:cxn modelId="{6E888F73-D510-42CC-91A1-FB8D0808AE0D}" type="presParOf" srcId="{49D6084A-D889-41B8-9F72-A5C827A776A8}" destId="{BEA1F204-58B4-4FBD-B81C-06C437706932}" srcOrd="0" destOrd="0" presId="urn:microsoft.com/office/officeart/2018/2/layout/IconVerticalSolidList"/>
    <dgm:cxn modelId="{2A55C7E1-5675-4C09-8909-7EDF7EC11388}" type="presParOf" srcId="{BEA1F204-58B4-4FBD-B81C-06C437706932}" destId="{36B7CACF-68EA-4D9B-A41D-02F1A35B757E}" srcOrd="0" destOrd="0" presId="urn:microsoft.com/office/officeart/2018/2/layout/IconVerticalSolidList"/>
    <dgm:cxn modelId="{55E17D4C-3573-4857-B8AF-316C5944616D}" type="presParOf" srcId="{BEA1F204-58B4-4FBD-B81C-06C437706932}" destId="{EC9E68CE-D5C1-4BC7-98F1-C0F313452BB1}" srcOrd="1" destOrd="0" presId="urn:microsoft.com/office/officeart/2018/2/layout/IconVerticalSolidList"/>
    <dgm:cxn modelId="{F0E6C6A6-72BE-4257-962F-80401D63FEBE}" type="presParOf" srcId="{BEA1F204-58B4-4FBD-B81C-06C437706932}" destId="{38E1661E-7E2D-4C16-B874-CE32849244C4}" srcOrd="2" destOrd="0" presId="urn:microsoft.com/office/officeart/2018/2/layout/IconVerticalSolidList"/>
    <dgm:cxn modelId="{222DDBDB-1BC8-4B51-A7A9-395976B8F80C}" type="presParOf" srcId="{BEA1F204-58B4-4FBD-B81C-06C437706932}" destId="{0F7C6AA3-A42E-47EB-BBDF-5DCA5E2F3742}" srcOrd="3" destOrd="0" presId="urn:microsoft.com/office/officeart/2018/2/layout/IconVerticalSolidList"/>
    <dgm:cxn modelId="{D61764CD-A906-4D2B-B1B2-4C4DFFEAF495}" type="presParOf" srcId="{49D6084A-D889-41B8-9F72-A5C827A776A8}" destId="{E800778E-07CA-4647-98C0-C31F2DE25A9A}" srcOrd="1" destOrd="0" presId="urn:microsoft.com/office/officeart/2018/2/layout/IconVerticalSolidList"/>
    <dgm:cxn modelId="{29986C87-396A-48CD-96AF-576EAB2E4901}" type="presParOf" srcId="{49D6084A-D889-41B8-9F72-A5C827A776A8}" destId="{42E4DA7C-CBA8-491F-9B4F-E43C7554F209}" srcOrd="2" destOrd="0" presId="urn:microsoft.com/office/officeart/2018/2/layout/IconVerticalSolidList"/>
    <dgm:cxn modelId="{51284A84-8B98-431C-8C67-4C9F6F5007D1}" type="presParOf" srcId="{42E4DA7C-CBA8-491F-9B4F-E43C7554F209}" destId="{4A387094-B96E-4CB8-8AF3-8AFB87FC7802}" srcOrd="0" destOrd="0" presId="urn:microsoft.com/office/officeart/2018/2/layout/IconVerticalSolidList"/>
    <dgm:cxn modelId="{56777F1E-678D-46A6-AA2E-14325A69005F}" type="presParOf" srcId="{42E4DA7C-CBA8-491F-9B4F-E43C7554F209}" destId="{CCD48A95-FE5D-432D-AE7A-C973B154D56A}" srcOrd="1" destOrd="0" presId="urn:microsoft.com/office/officeart/2018/2/layout/IconVerticalSolidList"/>
    <dgm:cxn modelId="{15FBFEB0-72B6-407B-9C65-5A87A5613D55}" type="presParOf" srcId="{42E4DA7C-CBA8-491F-9B4F-E43C7554F209}" destId="{3154E7B1-B9AB-4506-8B4B-0AB54CBB7F2A}" srcOrd="2" destOrd="0" presId="urn:microsoft.com/office/officeart/2018/2/layout/IconVerticalSolidList"/>
    <dgm:cxn modelId="{493F3A76-3D6D-427F-BBBC-143C52C4E5FC}" type="presParOf" srcId="{42E4DA7C-CBA8-491F-9B4F-E43C7554F209}" destId="{4ACC8FD8-1CC1-46CF-A0E3-CF8312002C60}" srcOrd="3" destOrd="0" presId="urn:microsoft.com/office/officeart/2018/2/layout/IconVerticalSolidList"/>
    <dgm:cxn modelId="{D3315EE6-9C57-4CE2-A13E-A3307FA14803}" type="presParOf" srcId="{49D6084A-D889-41B8-9F72-A5C827A776A8}" destId="{9183FA5A-BF73-4531-9CBD-41C5A9EE77C2}" srcOrd="3" destOrd="0" presId="urn:microsoft.com/office/officeart/2018/2/layout/IconVerticalSolidList"/>
    <dgm:cxn modelId="{52706238-ACE3-4E54-8A3A-B4A493658D55}" type="presParOf" srcId="{49D6084A-D889-41B8-9F72-A5C827A776A8}" destId="{92C54B13-AE42-4C3D-8EA0-603EA6064285}" srcOrd="4" destOrd="0" presId="urn:microsoft.com/office/officeart/2018/2/layout/IconVerticalSolidList"/>
    <dgm:cxn modelId="{25034ED7-DD72-4981-B6D6-578CE0956BE0}" type="presParOf" srcId="{92C54B13-AE42-4C3D-8EA0-603EA6064285}" destId="{B543405A-6154-4232-8D3E-150D26EE0E94}" srcOrd="0" destOrd="0" presId="urn:microsoft.com/office/officeart/2018/2/layout/IconVerticalSolidList"/>
    <dgm:cxn modelId="{04B0F907-6E9D-483D-81D7-53F0E353B6B4}" type="presParOf" srcId="{92C54B13-AE42-4C3D-8EA0-603EA6064285}" destId="{3715C0C2-8C74-42ED-9A69-50556D27D402}" srcOrd="1" destOrd="0" presId="urn:microsoft.com/office/officeart/2018/2/layout/IconVerticalSolidList"/>
    <dgm:cxn modelId="{07F21CC7-35D0-4A38-A1AE-378A9C6DB765}" type="presParOf" srcId="{92C54B13-AE42-4C3D-8EA0-603EA6064285}" destId="{3DBDB189-E002-484C-9EF5-044743CECA39}" srcOrd="2" destOrd="0" presId="urn:microsoft.com/office/officeart/2018/2/layout/IconVerticalSolidList"/>
    <dgm:cxn modelId="{4E71F683-7F14-45FA-A8B5-BAB43FCA6C73}" type="presParOf" srcId="{92C54B13-AE42-4C3D-8EA0-603EA6064285}" destId="{DC737007-189C-44F6-B521-A120F2BA44F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B071E41-6FC6-41BD-9C77-303EBEE2345A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33A2E31-09BE-4982-93B5-7F7C0483C84E}">
      <dgm:prSet/>
      <dgm:spPr/>
      <dgm:t>
        <a:bodyPr/>
        <a:lstStyle/>
        <a:p>
          <a:r>
            <a:rPr lang="en-GB"/>
            <a:t>Contribution towards social anxiety </a:t>
          </a:r>
          <a:endParaRPr lang="en-US"/>
        </a:p>
      </dgm:t>
    </dgm:pt>
    <dgm:pt modelId="{BB9401C8-2399-49EB-9A12-6D7BF8E1844D}" type="parTrans" cxnId="{9314D1E1-72B6-4F5E-8016-BB4F42C9ABA1}">
      <dgm:prSet/>
      <dgm:spPr/>
      <dgm:t>
        <a:bodyPr/>
        <a:lstStyle/>
        <a:p>
          <a:endParaRPr lang="en-US"/>
        </a:p>
      </dgm:t>
    </dgm:pt>
    <dgm:pt modelId="{69632DF1-158A-42B9-8745-7881B5EDCED0}" type="sibTrans" cxnId="{9314D1E1-72B6-4F5E-8016-BB4F42C9ABA1}">
      <dgm:prSet/>
      <dgm:spPr/>
      <dgm:t>
        <a:bodyPr/>
        <a:lstStyle/>
        <a:p>
          <a:endParaRPr lang="en-US"/>
        </a:p>
      </dgm:t>
    </dgm:pt>
    <dgm:pt modelId="{F307C420-DBA8-4E23-92FF-84696F1D38A8}">
      <dgm:prSet/>
      <dgm:spPr/>
      <dgm:t>
        <a:bodyPr/>
        <a:lstStyle/>
        <a:p>
          <a:r>
            <a:rPr lang="en-GB"/>
            <a:t>Limiting face-to-face interactions </a:t>
          </a:r>
          <a:endParaRPr lang="en-US"/>
        </a:p>
      </dgm:t>
    </dgm:pt>
    <dgm:pt modelId="{063A61B3-231F-4BC1-87A9-EE85ED5F376B}" type="parTrans" cxnId="{35922495-E3C6-460B-BB1B-1DEEC5D1C604}">
      <dgm:prSet/>
      <dgm:spPr/>
      <dgm:t>
        <a:bodyPr/>
        <a:lstStyle/>
        <a:p>
          <a:endParaRPr lang="en-US"/>
        </a:p>
      </dgm:t>
    </dgm:pt>
    <dgm:pt modelId="{763B3085-42A6-4F5F-866F-E3B4E2AFC995}" type="sibTrans" cxnId="{35922495-E3C6-460B-BB1B-1DEEC5D1C604}">
      <dgm:prSet/>
      <dgm:spPr/>
      <dgm:t>
        <a:bodyPr/>
        <a:lstStyle/>
        <a:p>
          <a:endParaRPr lang="en-US"/>
        </a:p>
      </dgm:t>
    </dgm:pt>
    <dgm:pt modelId="{5C954927-617E-490E-A7D3-C856E8400605}">
      <dgm:prSet/>
      <dgm:spPr/>
      <dgm:t>
        <a:bodyPr/>
        <a:lstStyle/>
        <a:p>
          <a:r>
            <a:rPr lang="en-GB"/>
            <a:t>Overuse of text communication, leading to other communication deficits</a:t>
          </a:r>
          <a:endParaRPr lang="en-US"/>
        </a:p>
      </dgm:t>
    </dgm:pt>
    <dgm:pt modelId="{6A506070-F480-4586-9B7F-2CC524972004}" type="parTrans" cxnId="{FF9A221B-D201-4EF4-BD67-F3C751A93C7F}">
      <dgm:prSet/>
      <dgm:spPr/>
      <dgm:t>
        <a:bodyPr/>
        <a:lstStyle/>
        <a:p>
          <a:endParaRPr lang="en-US"/>
        </a:p>
      </dgm:t>
    </dgm:pt>
    <dgm:pt modelId="{3283DAAB-9560-44DC-A7C0-A2D561EA9BA1}" type="sibTrans" cxnId="{FF9A221B-D201-4EF4-BD67-F3C751A93C7F}">
      <dgm:prSet/>
      <dgm:spPr/>
      <dgm:t>
        <a:bodyPr/>
        <a:lstStyle/>
        <a:p>
          <a:endParaRPr lang="en-US"/>
        </a:p>
      </dgm:t>
    </dgm:pt>
    <dgm:pt modelId="{108DB32F-A5B7-4FF3-99E4-17EEBF5C7666}" type="pres">
      <dgm:prSet presAssocID="{7B071E41-6FC6-41BD-9C77-303EBEE2345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BA25097-041B-4FC9-BCE1-DF1500116FFF}" type="pres">
      <dgm:prSet presAssocID="{933A2E31-09BE-4982-93B5-7F7C0483C84E}" presName="hierRoot1" presStyleCnt="0"/>
      <dgm:spPr/>
    </dgm:pt>
    <dgm:pt modelId="{94BB0F02-ADDB-4755-99F6-DCB4510EF8AC}" type="pres">
      <dgm:prSet presAssocID="{933A2E31-09BE-4982-93B5-7F7C0483C84E}" presName="composite" presStyleCnt="0"/>
      <dgm:spPr/>
    </dgm:pt>
    <dgm:pt modelId="{5DECE942-8F1D-47B5-8FBB-8B22E9FEDD8D}" type="pres">
      <dgm:prSet presAssocID="{933A2E31-09BE-4982-93B5-7F7C0483C84E}" presName="background" presStyleLbl="node0" presStyleIdx="0" presStyleCnt="3"/>
      <dgm:spPr/>
    </dgm:pt>
    <dgm:pt modelId="{0221A6B4-335F-4645-A4B2-7F1C89B9F810}" type="pres">
      <dgm:prSet presAssocID="{933A2E31-09BE-4982-93B5-7F7C0483C84E}" presName="text" presStyleLbl="fgAcc0" presStyleIdx="0" presStyleCnt="3">
        <dgm:presLayoutVars>
          <dgm:chPref val="3"/>
        </dgm:presLayoutVars>
      </dgm:prSet>
      <dgm:spPr/>
    </dgm:pt>
    <dgm:pt modelId="{FFE53050-48E4-4ADA-8598-E8CAB7D4A398}" type="pres">
      <dgm:prSet presAssocID="{933A2E31-09BE-4982-93B5-7F7C0483C84E}" presName="hierChild2" presStyleCnt="0"/>
      <dgm:spPr/>
    </dgm:pt>
    <dgm:pt modelId="{4A34BD75-663B-4A2B-97DB-564CC110AE7B}" type="pres">
      <dgm:prSet presAssocID="{F307C420-DBA8-4E23-92FF-84696F1D38A8}" presName="hierRoot1" presStyleCnt="0"/>
      <dgm:spPr/>
    </dgm:pt>
    <dgm:pt modelId="{3213B037-6E38-41B8-B187-309A6B4028B0}" type="pres">
      <dgm:prSet presAssocID="{F307C420-DBA8-4E23-92FF-84696F1D38A8}" presName="composite" presStyleCnt="0"/>
      <dgm:spPr/>
    </dgm:pt>
    <dgm:pt modelId="{2F88BAFA-6736-4C97-96EA-BE06A8C6BA42}" type="pres">
      <dgm:prSet presAssocID="{F307C420-DBA8-4E23-92FF-84696F1D38A8}" presName="background" presStyleLbl="node0" presStyleIdx="1" presStyleCnt="3"/>
      <dgm:spPr/>
    </dgm:pt>
    <dgm:pt modelId="{B2AE30B9-9C25-4731-9D21-BD9728F9A0A6}" type="pres">
      <dgm:prSet presAssocID="{F307C420-DBA8-4E23-92FF-84696F1D38A8}" presName="text" presStyleLbl="fgAcc0" presStyleIdx="1" presStyleCnt="3">
        <dgm:presLayoutVars>
          <dgm:chPref val="3"/>
        </dgm:presLayoutVars>
      </dgm:prSet>
      <dgm:spPr/>
    </dgm:pt>
    <dgm:pt modelId="{9554CBB9-1D73-4816-99D2-B599D26CFD77}" type="pres">
      <dgm:prSet presAssocID="{F307C420-DBA8-4E23-92FF-84696F1D38A8}" presName="hierChild2" presStyleCnt="0"/>
      <dgm:spPr/>
    </dgm:pt>
    <dgm:pt modelId="{7C35BD74-051B-40E9-94F9-68686C2CE2A1}" type="pres">
      <dgm:prSet presAssocID="{5C954927-617E-490E-A7D3-C856E8400605}" presName="hierRoot1" presStyleCnt="0"/>
      <dgm:spPr/>
    </dgm:pt>
    <dgm:pt modelId="{36B3F9DD-A79D-4B4E-9BC8-7E585FC7AA5C}" type="pres">
      <dgm:prSet presAssocID="{5C954927-617E-490E-A7D3-C856E8400605}" presName="composite" presStyleCnt="0"/>
      <dgm:spPr/>
    </dgm:pt>
    <dgm:pt modelId="{06759A2D-457B-4A13-BB85-B03D8461CE59}" type="pres">
      <dgm:prSet presAssocID="{5C954927-617E-490E-A7D3-C856E8400605}" presName="background" presStyleLbl="node0" presStyleIdx="2" presStyleCnt="3"/>
      <dgm:spPr/>
    </dgm:pt>
    <dgm:pt modelId="{4A78AF0D-C322-438C-814C-B76BABC76A1A}" type="pres">
      <dgm:prSet presAssocID="{5C954927-617E-490E-A7D3-C856E8400605}" presName="text" presStyleLbl="fgAcc0" presStyleIdx="2" presStyleCnt="3">
        <dgm:presLayoutVars>
          <dgm:chPref val="3"/>
        </dgm:presLayoutVars>
      </dgm:prSet>
      <dgm:spPr/>
    </dgm:pt>
    <dgm:pt modelId="{5CFE810B-6575-4F18-B198-23E1D517C3C3}" type="pres">
      <dgm:prSet presAssocID="{5C954927-617E-490E-A7D3-C856E8400605}" presName="hierChild2" presStyleCnt="0"/>
      <dgm:spPr/>
    </dgm:pt>
  </dgm:ptLst>
  <dgm:cxnLst>
    <dgm:cxn modelId="{FF9A221B-D201-4EF4-BD67-F3C751A93C7F}" srcId="{7B071E41-6FC6-41BD-9C77-303EBEE2345A}" destId="{5C954927-617E-490E-A7D3-C856E8400605}" srcOrd="2" destOrd="0" parTransId="{6A506070-F480-4586-9B7F-2CC524972004}" sibTransId="{3283DAAB-9560-44DC-A7C0-A2D561EA9BA1}"/>
    <dgm:cxn modelId="{9334EE51-9402-4478-AFF0-EA8FF728D911}" type="presOf" srcId="{F307C420-DBA8-4E23-92FF-84696F1D38A8}" destId="{B2AE30B9-9C25-4731-9D21-BD9728F9A0A6}" srcOrd="0" destOrd="0" presId="urn:microsoft.com/office/officeart/2005/8/layout/hierarchy1"/>
    <dgm:cxn modelId="{35922495-E3C6-460B-BB1B-1DEEC5D1C604}" srcId="{7B071E41-6FC6-41BD-9C77-303EBEE2345A}" destId="{F307C420-DBA8-4E23-92FF-84696F1D38A8}" srcOrd="1" destOrd="0" parTransId="{063A61B3-231F-4BC1-87A9-EE85ED5F376B}" sibTransId="{763B3085-42A6-4F5F-866F-E3B4E2AFC995}"/>
    <dgm:cxn modelId="{EAD3F5B5-837C-4FDA-939D-B9038F7AB5DC}" type="presOf" srcId="{933A2E31-09BE-4982-93B5-7F7C0483C84E}" destId="{0221A6B4-335F-4645-A4B2-7F1C89B9F810}" srcOrd="0" destOrd="0" presId="urn:microsoft.com/office/officeart/2005/8/layout/hierarchy1"/>
    <dgm:cxn modelId="{04D3BFCB-6276-44E9-928A-60F206FDA0D4}" type="presOf" srcId="{5C954927-617E-490E-A7D3-C856E8400605}" destId="{4A78AF0D-C322-438C-814C-B76BABC76A1A}" srcOrd="0" destOrd="0" presId="urn:microsoft.com/office/officeart/2005/8/layout/hierarchy1"/>
    <dgm:cxn modelId="{9314D1E1-72B6-4F5E-8016-BB4F42C9ABA1}" srcId="{7B071E41-6FC6-41BD-9C77-303EBEE2345A}" destId="{933A2E31-09BE-4982-93B5-7F7C0483C84E}" srcOrd="0" destOrd="0" parTransId="{BB9401C8-2399-49EB-9A12-6D7BF8E1844D}" sibTransId="{69632DF1-158A-42B9-8745-7881B5EDCED0}"/>
    <dgm:cxn modelId="{D2D1D5E3-CE2E-4635-A40D-69698A7773D7}" type="presOf" srcId="{7B071E41-6FC6-41BD-9C77-303EBEE2345A}" destId="{108DB32F-A5B7-4FF3-99E4-17EEBF5C7666}" srcOrd="0" destOrd="0" presId="urn:microsoft.com/office/officeart/2005/8/layout/hierarchy1"/>
    <dgm:cxn modelId="{5F36163E-9D5D-4576-BC4C-CF8A80229201}" type="presParOf" srcId="{108DB32F-A5B7-4FF3-99E4-17EEBF5C7666}" destId="{ABA25097-041B-4FC9-BCE1-DF1500116FFF}" srcOrd="0" destOrd="0" presId="urn:microsoft.com/office/officeart/2005/8/layout/hierarchy1"/>
    <dgm:cxn modelId="{A4C1794F-0A9A-44F6-A858-92B87F74EF90}" type="presParOf" srcId="{ABA25097-041B-4FC9-BCE1-DF1500116FFF}" destId="{94BB0F02-ADDB-4755-99F6-DCB4510EF8AC}" srcOrd="0" destOrd="0" presId="urn:microsoft.com/office/officeart/2005/8/layout/hierarchy1"/>
    <dgm:cxn modelId="{BD5996C4-9710-4F58-B53B-33F9C1E4DF33}" type="presParOf" srcId="{94BB0F02-ADDB-4755-99F6-DCB4510EF8AC}" destId="{5DECE942-8F1D-47B5-8FBB-8B22E9FEDD8D}" srcOrd="0" destOrd="0" presId="urn:microsoft.com/office/officeart/2005/8/layout/hierarchy1"/>
    <dgm:cxn modelId="{1289AA6A-E37E-4E2B-969B-FB497F7E88E8}" type="presParOf" srcId="{94BB0F02-ADDB-4755-99F6-DCB4510EF8AC}" destId="{0221A6B4-335F-4645-A4B2-7F1C89B9F810}" srcOrd="1" destOrd="0" presId="urn:microsoft.com/office/officeart/2005/8/layout/hierarchy1"/>
    <dgm:cxn modelId="{EB9F3615-259F-4362-AA7E-909AD1D244C3}" type="presParOf" srcId="{ABA25097-041B-4FC9-BCE1-DF1500116FFF}" destId="{FFE53050-48E4-4ADA-8598-E8CAB7D4A398}" srcOrd="1" destOrd="0" presId="urn:microsoft.com/office/officeart/2005/8/layout/hierarchy1"/>
    <dgm:cxn modelId="{7CA1D554-DFE2-46B9-9EE1-C29FFB384816}" type="presParOf" srcId="{108DB32F-A5B7-4FF3-99E4-17EEBF5C7666}" destId="{4A34BD75-663B-4A2B-97DB-564CC110AE7B}" srcOrd="1" destOrd="0" presId="urn:microsoft.com/office/officeart/2005/8/layout/hierarchy1"/>
    <dgm:cxn modelId="{A9E919B7-9F08-4BA7-AE6B-88FDC58FE8EC}" type="presParOf" srcId="{4A34BD75-663B-4A2B-97DB-564CC110AE7B}" destId="{3213B037-6E38-41B8-B187-309A6B4028B0}" srcOrd="0" destOrd="0" presId="urn:microsoft.com/office/officeart/2005/8/layout/hierarchy1"/>
    <dgm:cxn modelId="{0C0CDA64-DFF9-4149-90C4-E085471D233D}" type="presParOf" srcId="{3213B037-6E38-41B8-B187-309A6B4028B0}" destId="{2F88BAFA-6736-4C97-96EA-BE06A8C6BA42}" srcOrd="0" destOrd="0" presId="urn:microsoft.com/office/officeart/2005/8/layout/hierarchy1"/>
    <dgm:cxn modelId="{C3C3374B-1B54-4B39-ADA2-BCB7F11EAD2F}" type="presParOf" srcId="{3213B037-6E38-41B8-B187-309A6B4028B0}" destId="{B2AE30B9-9C25-4731-9D21-BD9728F9A0A6}" srcOrd="1" destOrd="0" presId="urn:microsoft.com/office/officeart/2005/8/layout/hierarchy1"/>
    <dgm:cxn modelId="{B93E2E44-189D-479B-8BD8-570E4C018C79}" type="presParOf" srcId="{4A34BD75-663B-4A2B-97DB-564CC110AE7B}" destId="{9554CBB9-1D73-4816-99D2-B599D26CFD77}" srcOrd="1" destOrd="0" presId="urn:microsoft.com/office/officeart/2005/8/layout/hierarchy1"/>
    <dgm:cxn modelId="{87D6D694-88D1-4667-A89A-DC47C22B817E}" type="presParOf" srcId="{108DB32F-A5B7-4FF3-99E4-17EEBF5C7666}" destId="{7C35BD74-051B-40E9-94F9-68686C2CE2A1}" srcOrd="2" destOrd="0" presId="urn:microsoft.com/office/officeart/2005/8/layout/hierarchy1"/>
    <dgm:cxn modelId="{028802FB-580B-4771-816C-1C600FFD8144}" type="presParOf" srcId="{7C35BD74-051B-40E9-94F9-68686C2CE2A1}" destId="{36B3F9DD-A79D-4B4E-9BC8-7E585FC7AA5C}" srcOrd="0" destOrd="0" presId="urn:microsoft.com/office/officeart/2005/8/layout/hierarchy1"/>
    <dgm:cxn modelId="{75268250-79EA-4E6D-9097-11724CDD3C24}" type="presParOf" srcId="{36B3F9DD-A79D-4B4E-9BC8-7E585FC7AA5C}" destId="{06759A2D-457B-4A13-BB85-B03D8461CE59}" srcOrd="0" destOrd="0" presId="urn:microsoft.com/office/officeart/2005/8/layout/hierarchy1"/>
    <dgm:cxn modelId="{84C7C3EE-E5EA-4D22-8A4D-40D4FB050B6A}" type="presParOf" srcId="{36B3F9DD-A79D-4B4E-9BC8-7E585FC7AA5C}" destId="{4A78AF0D-C322-438C-814C-B76BABC76A1A}" srcOrd="1" destOrd="0" presId="urn:microsoft.com/office/officeart/2005/8/layout/hierarchy1"/>
    <dgm:cxn modelId="{9065A87F-13FA-4A73-ABF7-37B0E2D3FF32}" type="presParOf" srcId="{7C35BD74-051B-40E9-94F9-68686C2CE2A1}" destId="{5CFE810B-6575-4F18-B198-23E1D517C3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04A643E-EAA6-4CBE-A5B9-2285CE4C1A58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CA7FFA5-74C6-4F21-A00F-89BEF5118C14}">
      <dgm:prSet/>
      <dgm:spPr/>
      <dgm:t>
        <a:bodyPr/>
        <a:lstStyle/>
        <a:p>
          <a:r>
            <a:rPr lang="en-GB"/>
            <a:t>Maintaining long-distance relationships </a:t>
          </a:r>
          <a:endParaRPr lang="en-US"/>
        </a:p>
      </dgm:t>
    </dgm:pt>
    <dgm:pt modelId="{737E2E8C-31E6-4041-9764-BC52D7803336}" type="parTrans" cxnId="{6C00BDC6-EE45-4797-837E-6ECDCDAEB38F}">
      <dgm:prSet/>
      <dgm:spPr/>
      <dgm:t>
        <a:bodyPr/>
        <a:lstStyle/>
        <a:p>
          <a:endParaRPr lang="en-US"/>
        </a:p>
      </dgm:t>
    </dgm:pt>
    <dgm:pt modelId="{1A9D374C-3AF6-42CA-91E1-C3F687D01D10}" type="sibTrans" cxnId="{6C00BDC6-EE45-4797-837E-6ECDCDAEB38F}">
      <dgm:prSet/>
      <dgm:spPr/>
      <dgm:t>
        <a:bodyPr/>
        <a:lstStyle/>
        <a:p>
          <a:endParaRPr lang="en-US"/>
        </a:p>
      </dgm:t>
    </dgm:pt>
    <dgm:pt modelId="{83020765-847A-49E1-A87B-A071723B165B}">
      <dgm:prSet/>
      <dgm:spPr/>
      <dgm:t>
        <a:bodyPr/>
        <a:lstStyle/>
        <a:p>
          <a:r>
            <a:rPr lang="en-GB"/>
            <a:t>Finding like-minded communities </a:t>
          </a:r>
          <a:endParaRPr lang="en-US"/>
        </a:p>
      </dgm:t>
    </dgm:pt>
    <dgm:pt modelId="{3DC2DD97-A7DC-4E9C-93DD-7824F85ED572}" type="parTrans" cxnId="{4EB3953B-4931-4421-8BE2-A4EEF7CC4274}">
      <dgm:prSet/>
      <dgm:spPr/>
      <dgm:t>
        <a:bodyPr/>
        <a:lstStyle/>
        <a:p>
          <a:endParaRPr lang="en-US"/>
        </a:p>
      </dgm:t>
    </dgm:pt>
    <dgm:pt modelId="{080469C6-99A3-4019-9198-EE288E98E2FB}" type="sibTrans" cxnId="{4EB3953B-4931-4421-8BE2-A4EEF7CC4274}">
      <dgm:prSet/>
      <dgm:spPr/>
      <dgm:t>
        <a:bodyPr/>
        <a:lstStyle/>
        <a:p>
          <a:endParaRPr lang="en-US"/>
        </a:p>
      </dgm:t>
    </dgm:pt>
    <dgm:pt modelId="{F3BF66DE-5A54-4A05-82A2-9F8800A62C79}">
      <dgm:prSet/>
      <dgm:spPr/>
      <dgm:t>
        <a:bodyPr/>
        <a:lstStyle/>
        <a:p>
          <a:r>
            <a:rPr lang="en-GB"/>
            <a:t>Immediate communication </a:t>
          </a:r>
          <a:endParaRPr lang="en-US"/>
        </a:p>
      </dgm:t>
    </dgm:pt>
    <dgm:pt modelId="{71DAD3B1-D3CF-47DF-97DA-BAB65B39111F}" type="parTrans" cxnId="{41D87D76-0F37-4440-926E-028DCC398737}">
      <dgm:prSet/>
      <dgm:spPr/>
      <dgm:t>
        <a:bodyPr/>
        <a:lstStyle/>
        <a:p>
          <a:endParaRPr lang="en-US"/>
        </a:p>
      </dgm:t>
    </dgm:pt>
    <dgm:pt modelId="{11594522-9245-4FDA-9E67-AE7BBCC028CD}" type="sibTrans" cxnId="{41D87D76-0F37-4440-926E-028DCC398737}">
      <dgm:prSet/>
      <dgm:spPr/>
      <dgm:t>
        <a:bodyPr/>
        <a:lstStyle/>
        <a:p>
          <a:endParaRPr lang="en-US"/>
        </a:p>
      </dgm:t>
    </dgm:pt>
    <dgm:pt modelId="{C009B2E5-3D7B-4AD3-AF19-B4A95F1FB3D3}" type="pres">
      <dgm:prSet presAssocID="{F04A643E-EAA6-4CBE-A5B9-2285CE4C1A5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16BBFC9-D361-4C80-848A-3BDB6DC11B36}" type="pres">
      <dgm:prSet presAssocID="{2CA7FFA5-74C6-4F21-A00F-89BEF5118C14}" presName="hierRoot1" presStyleCnt="0"/>
      <dgm:spPr/>
    </dgm:pt>
    <dgm:pt modelId="{D7DC6A00-DB04-4BA4-ABCB-D34EEC35FE99}" type="pres">
      <dgm:prSet presAssocID="{2CA7FFA5-74C6-4F21-A00F-89BEF5118C14}" presName="composite" presStyleCnt="0"/>
      <dgm:spPr/>
    </dgm:pt>
    <dgm:pt modelId="{DCD7F828-B97F-4AFF-9950-E1F210B9A187}" type="pres">
      <dgm:prSet presAssocID="{2CA7FFA5-74C6-4F21-A00F-89BEF5118C14}" presName="background" presStyleLbl="node0" presStyleIdx="0" presStyleCnt="3"/>
      <dgm:spPr/>
    </dgm:pt>
    <dgm:pt modelId="{209320DC-38BF-41F6-873C-6C14BE4C2B40}" type="pres">
      <dgm:prSet presAssocID="{2CA7FFA5-74C6-4F21-A00F-89BEF5118C14}" presName="text" presStyleLbl="fgAcc0" presStyleIdx="0" presStyleCnt="3">
        <dgm:presLayoutVars>
          <dgm:chPref val="3"/>
        </dgm:presLayoutVars>
      </dgm:prSet>
      <dgm:spPr/>
    </dgm:pt>
    <dgm:pt modelId="{B68D11F8-E691-4498-9216-3B647369E3F6}" type="pres">
      <dgm:prSet presAssocID="{2CA7FFA5-74C6-4F21-A00F-89BEF5118C14}" presName="hierChild2" presStyleCnt="0"/>
      <dgm:spPr/>
    </dgm:pt>
    <dgm:pt modelId="{266AFED7-1FAD-44A8-9C47-FE6D13B2CBF1}" type="pres">
      <dgm:prSet presAssocID="{83020765-847A-49E1-A87B-A071723B165B}" presName="hierRoot1" presStyleCnt="0"/>
      <dgm:spPr/>
    </dgm:pt>
    <dgm:pt modelId="{F9364A26-E620-4808-BEA7-0D06C2EF69D1}" type="pres">
      <dgm:prSet presAssocID="{83020765-847A-49E1-A87B-A071723B165B}" presName="composite" presStyleCnt="0"/>
      <dgm:spPr/>
    </dgm:pt>
    <dgm:pt modelId="{F3121036-A513-44F3-9041-ABFB10F0A08F}" type="pres">
      <dgm:prSet presAssocID="{83020765-847A-49E1-A87B-A071723B165B}" presName="background" presStyleLbl="node0" presStyleIdx="1" presStyleCnt="3"/>
      <dgm:spPr/>
    </dgm:pt>
    <dgm:pt modelId="{8872F8F3-42DA-46B6-A702-7EF837E915B1}" type="pres">
      <dgm:prSet presAssocID="{83020765-847A-49E1-A87B-A071723B165B}" presName="text" presStyleLbl="fgAcc0" presStyleIdx="1" presStyleCnt="3">
        <dgm:presLayoutVars>
          <dgm:chPref val="3"/>
        </dgm:presLayoutVars>
      </dgm:prSet>
      <dgm:spPr/>
    </dgm:pt>
    <dgm:pt modelId="{43234439-B2F5-4177-985A-40AFAE5C6D09}" type="pres">
      <dgm:prSet presAssocID="{83020765-847A-49E1-A87B-A071723B165B}" presName="hierChild2" presStyleCnt="0"/>
      <dgm:spPr/>
    </dgm:pt>
    <dgm:pt modelId="{8A8B0BF0-9DAA-4848-89CC-46EF4464F9A2}" type="pres">
      <dgm:prSet presAssocID="{F3BF66DE-5A54-4A05-82A2-9F8800A62C79}" presName="hierRoot1" presStyleCnt="0"/>
      <dgm:spPr/>
    </dgm:pt>
    <dgm:pt modelId="{454B28BB-4D82-4816-A540-FA1A7F832002}" type="pres">
      <dgm:prSet presAssocID="{F3BF66DE-5A54-4A05-82A2-9F8800A62C79}" presName="composite" presStyleCnt="0"/>
      <dgm:spPr/>
    </dgm:pt>
    <dgm:pt modelId="{50BB7E36-21DE-4F12-B019-83436CED9B3F}" type="pres">
      <dgm:prSet presAssocID="{F3BF66DE-5A54-4A05-82A2-9F8800A62C79}" presName="background" presStyleLbl="node0" presStyleIdx="2" presStyleCnt="3"/>
      <dgm:spPr/>
    </dgm:pt>
    <dgm:pt modelId="{BF6F127C-1817-4723-809E-AEF4912B78EC}" type="pres">
      <dgm:prSet presAssocID="{F3BF66DE-5A54-4A05-82A2-9F8800A62C79}" presName="text" presStyleLbl="fgAcc0" presStyleIdx="2" presStyleCnt="3">
        <dgm:presLayoutVars>
          <dgm:chPref val="3"/>
        </dgm:presLayoutVars>
      </dgm:prSet>
      <dgm:spPr/>
    </dgm:pt>
    <dgm:pt modelId="{2DDFF9BE-5B3E-4102-905D-1FCF5A75E30C}" type="pres">
      <dgm:prSet presAssocID="{F3BF66DE-5A54-4A05-82A2-9F8800A62C79}" presName="hierChild2" presStyleCnt="0"/>
      <dgm:spPr/>
    </dgm:pt>
  </dgm:ptLst>
  <dgm:cxnLst>
    <dgm:cxn modelId="{4EB3953B-4931-4421-8BE2-A4EEF7CC4274}" srcId="{F04A643E-EAA6-4CBE-A5B9-2285CE4C1A58}" destId="{83020765-847A-49E1-A87B-A071723B165B}" srcOrd="1" destOrd="0" parTransId="{3DC2DD97-A7DC-4E9C-93DD-7824F85ED572}" sibTransId="{080469C6-99A3-4019-9198-EE288E98E2FB}"/>
    <dgm:cxn modelId="{08D6636C-6269-42E2-B867-B399AA65232D}" type="presOf" srcId="{F3BF66DE-5A54-4A05-82A2-9F8800A62C79}" destId="{BF6F127C-1817-4723-809E-AEF4912B78EC}" srcOrd="0" destOrd="0" presId="urn:microsoft.com/office/officeart/2005/8/layout/hierarchy1"/>
    <dgm:cxn modelId="{9B457C56-00E3-4F0F-81EA-4CFFCCE18C12}" type="presOf" srcId="{2CA7FFA5-74C6-4F21-A00F-89BEF5118C14}" destId="{209320DC-38BF-41F6-873C-6C14BE4C2B40}" srcOrd="0" destOrd="0" presId="urn:microsoft.com/office/officeart/2005/8/layout/hierarchy1"/>
    <dgm:cxn modelId="{41D87D76-0F37-4440-926E-028DCC398737}" srcId="{F04A643E-EAA6-4CBE-A5B9-2285CE4C1A58}" destId="{F3BF66DE-5A54-4A05-82A2-9F8800A62C79}" srcOrd="2" destOrd="0" parTransId="{71DAD3B1-D3CF-47DF-97DA-BAB65B39111F}" sibTransId="{11594522-9245-4FDA-9E67-AE7BBCC028CD}"/>
    <dgm:cxn modelId="{8005A8A1-EEC5-4874-8B96-576B9AFDD2D6}" type="presOf" srcId="{F04A643E-EAA6-4CBE-A5B9-2285CE4C1A58}" destId="{C009B2E5-3D7B-4AD3-AF19-B4A95F1FB3D3}" srcOrd="0" destOrd="0" presId="urn:microsoft.com/office/officeart/2005/8/layout/hierarchy1"/>
    <dgm:cxn modelId="{6C00BDC6-EE45-4797-837E-6ECDCDAEB38F}" srcId="{F04A643E-EAA6-4CBE-A5B9-2285CE4C1A58}" destId="{2CA7FFA5-74C6-4F21-A00F-89BEF5118C14}" srcOrd="0" destOrd="0" parTransId="{737E2E8C-31E6-4041-9764-BC52D7803336}" sibTransId="{1A9D374C-3AF6-42CA-91E1-C3F687D01D10}"/>
    <dgm:cxn modelId="{B326CFD6-7DD5-43D7-8D62-A71F76D9176C}" type="presOf" srcId="{83020765-847A-49E1-A87B-A071723B165B}" destId="{8872F8F3-42DA-46B6-A702-7EF837E915B1}" srcOrd="0" destOrd="0" presId="urn:microsoft.com/office/officeart/2005/8/layout/hierarchy1"/>
    <dgm:cxn modelId="{BA64BCF1-9098-4454-A36C-59C159CD10F3}" type="presParOf" srcId="{C009B2E5-3D7B-4AD3-AF19-B4A95F1FB3D3}" destId="{416BBFC9-D361-4C80-848A-3BDB6DC11B36}" srcOrd="0" destOrd="0" presId="urn:microsoft.com/office/officeart/2005/8/layout/hierarchy1"/>
    <dgm:cxn modelId="{0311F5AC-AB5E-41B1-AF77-ADCA79733806}" type="presParOf" srcId="{416BBFC9-D361-4C80-848A-3BDB6DC11B36}" destId="{D7DC6A00-DB04-4BA4-ABCB-D34EEC35FE99}" srcOrd="0" destOrd="0" presId="urn:microsoft.com/office/officeart/2005/8/layout/hierarchy1"/>
    <dgm:cxn modelId="{71C5D24C-20D9-4692-879A-246D0BECB7B4}" type="presParOf" srcId="{D7DC6A00-DB04-4BA4-ABCB-D34EEC35FE99}" destId="{DCD7F828-B97F-4AFF-9950-E1F210B9A187}" srcOrd="0" destOrd="0" presId="urn:microsoft.com/office/officeart/2005/8/layout/hierarchy1"/>
    <dgm:cxn modelId="{3D4297B3-644D-4927-B90E-CEE372404D2D}" type="presParOf" srcId="{D7DC6A00-DB04-4BA4-ABCB-D34EEC35FE99}" destId="{209320DC-38BF-41F6-873C-6C14BE4C2B40}" srcOrd="1" destOrd="0" presId="urn:microsoft.com/office/officeart/2005/8/layout/hierarchy1"/>
    <dgm:cxn modelId="{364F71B5-E73F-4513-86B1-6BA7BF5FD309}" type="presParOf" srcId="{416BBFC9-D361-4C80-848A-3BDB6DC11B36}" destId="{B68D11F8-E691-4498-9216-3B647369E3F6}" srcOrd="1" destOrd="0" presId="urn:microsoft.com/office/officeart/2005/8/layout/hierarchy1"/>
    <dgm:cxn modelId="{31EC8369-DAF8-4546-B6E0-3C3FF692A7BF}" type="presParOf" srcId="{C009B2E5-3D7B-4AD3-AF19-B4A95F1FB3D3}" destId="{266AFED7-1FAD-44A8-9C47-FE6D13B2CBF1}" srcOrd="1" destOrd="0" presId="urn:microsoft.com/office/officeart/2005/8/layout/hierarchy1"/>
    <dgm:cxn modelId="{FDBF4170-5CBE-4343-9E1E-79F83747E86E}" type="presParOf" srcId="{266AFED7-1FAD-44A8-9C47-FE6D13B2CBF1}" destId="{F9364A26-E620-4808-BEA7-0D06C2EF69D1}" srcOrd="0" destOrd="0" presId="urn:microsoft.com/office/officeart/2005/8/layout/hierarchy1"/>
    <dgm:cxn modelId="{DA713646-C19C-4740-8705-6995C078C45B}" type="presParOf" srcId="{F9364A26-E620-4808-BEA7-0D06C2EF69D1}" destId="{F3121036-A513-44F3-9041-ABFB10F0A08F}" srcOrd="0" destOrd="0" presId="urn:microsoft.com/office/officeart/2005/8/layout/hierarchy1"/>
    <dgm:cxn modelId="{C6CC5D7C-301E-4236-90E0-FADE7D612C34}" type="presParOf" srcId="{F9364A26-E620-4808-BEA7-0D06C2EF69D1}" destId="{8872F8F3-42DA-46B6-A702-7EF837E915B1}" srcOrd="1" destOrd="0" presId="urn:microsoft.com/office/officeart/2005/8/layout/hierarchy1"/>
    <dgm:cxn modelId="{892C58A7-3748-418B-91D7-94543B7CBC62}" type="presParOf" srcId="{266AFED7-1FAD-44A8-9C47-FE6D13B2CBF1}" destId="{43234439-B2F5-4177-985A-40AFAE5C6D09}" srcOrd="1" destOrd="0" presId="urn:microsoft.com/office/officeart/2005/8/layout/hierarchy1"/>
    <dgm:cxn modelId="{7A651302-3E23-4EED-8E74-9E1B4439A5D5}" type="presParOf" srcId="{C009B2E5-3D7B-4AD3-AF19-B4A95F1FB3D3}" destId="{8A8B0BF0-9DAA-4848-89CC-46EF4464F9A2}" srcOrd="2" destOrd="0" presId="urn:microsoft.com/office/officeart/2005/8/layout/hierarchy1"/>
    <dgm:cxn modelId="{DFA339E3-CAB7-4375-A447-0D79A03B1A1F}" type="presParOf" srcId="{8A8B0BF0-9DAA-4848-89CC-46EF4464F9A2}" destId="{454B28BB-4D82-4816-A540-FA1A7F832002}" srcOrd="0" destOrd="0" presId="urn:microsoft.com/office/officeart/2005/8/layout/hierarchy1"/>
    <dgm:cxn modelId="{A05ED79C-1EED-47C4-BD34-AADCC8AF7DF3}" type="presParOf" srcId="{454B28BB-4D82-4816-A540-FA1A7F832002}" destId="{50BB7E36-21DE-4F12-B019-83436CED9B3F}" srcOrd="0" destOrd="0" presId="urn:microsoft.com/office/officeart/2005/8/layout/hierarchy1"/>
    <dgm:cxn modelId="{591B3218-7A6F-4040-B27F-A402F6095839}" type="presParOf" srcId="{454B28BB-4D82-4816-A540-FA1A7F832002}" destId="{BF6F127C-1817-4723-809E-AEF4912B78EC}" srcOrd="1" destOrd="0" presId="urn:microsoft.com/office/officeart/2005/8/layout/hierarchy1"/>
    <dgm:cxn modelId="{D8A3B692-CD4E-4F20-B5C8-C616E28D5830}" type="presParOf" srcId="{8A8B0BF0-9DAA-4848-89CC-46EF4464F9A2}" destId="{2DDFF9BE-5B3E-4102-905D-1FCF5A75E30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BD1DD53-7E99-4E36-A425-C4DD2984849C}" type="doc">
      <dgm:prSet loTypeId="urn:microsoft.com/office/officeart/2005/8/layout/hierarchy1" loCatId="hierarchy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78B66FB6-198A-4755-9E67-1D59D9F1786A}">
      <dgm:prSet/>
      <dgm:spPr/>
      <dgm:t>
        <a:bodyPr/>
        <a:lstStyle/>
        <a:p>
          <a:r>
            <a:rPr lang="en-GB"/>
            <a:t>Superficial connections</a:t>
          </a:r>
          <a:endParaRPr lang="en-US"/>
        </a:p>
      </dgm:t>
    </dgm:pt>
    <dgm:pt modelId="{E94C1F35-178E-4C1A-AAC4-5A48B48235E0}" type="parTrans" cxnId="{6781CC8F-0F91-4661-9F20-BE7B4C6B1AA4}">
      <dgm:prSet/>
      <dgm:spPr/>
      <dgm:t>
        <a:bodyPr/>
        <a:lstStyle/>
        <a:p>
          <a:endParaRPr lang="en-US"/>
        </a:p>
      </dgm:t>
    </dgm:pt>
    <dgm:pt modelId="{D0583B39-AEE5-4F50-BBB1-5F6897AAC57E}" type="sibTrans" cxnId="{6781CC8F-0F91-4661-9F20-BE7B4C6B1AA4}">
      <dgm:prSet/>
      <dgm:spPr/>
      <dgm:t>
        <a:bodyPr/>
        <a:lstStyle/>
        <a:p>
          <a:endParaRPr lang="en-US"/>
        </a:p>
      </dgm:t>
    </dgm:pt>
    <dgm:pt modelId="{37888BB3-4E47-4C14-A2EF-4CAD4EA8917A}">
      <dgm:prSet/>
      <dgm:spPr/>
      <dgm:t>
        <a:bodyPr/>
        <a:lstStyle/>
        <a:p>
          <a:r>
            <a:rPr lang="en-GB"/>
            <a:t>Open to cyberbullying</a:t>
          </a:r>
          <a:endParaRPr lang="en-US"/>
        </a:p>
      </dgm:t>
    </dgm:pt>
    <dgm:pt modelId="{F4C486C5-3528-4D8E-9B08-5206004E40D4}" type="parTrans" cxnId="{C8060FD5-DE82-48D3-8274-C4D9A470AA28}">
      <dgm:prSet/>
      <dgm:spPr/>
      <dgm:t>
        <a:bodyPr/>
        <a:lstStyle/>
        <a:p>
          <a:endParaRPr lang="en-US"/>
        </a:p>
      </dgm:t>
    </dgm:pt>
    <dgm:pt modelId="{F1A157D9-969B-4584-8E4B-EE45A540A139}" type="sibTrans" cxnId="{C8060FD5-DE82-48D3-8274-C4D9A470AA28}">
      <dgm:prSet/>
      <dgm:spPr/>
      <dgm:t>
        <a:bodyPr/>
        <a:lstStyle/>
        <a:p>
          <a:endParaRPr lang="en-US"/>
        </a:p>
      </dgm:t>
    </dgm:pt>
    <dgm:pt modelId="{8E0D7A73-2A65-4C3A-9C9F-1A358C1B2699}">
      <dgm:prSet/>
      <dgm:spPr/>
      <dgm:t>
        <a:bodyPr/>
        <a:lstStyle/>
        <a:p>
          <a:r>
            <a:rPr lang="en-GB"/>
            <a:t>Exposed to privacy breaches  </a:t>
          </a:r>
          <a:endParaRPr lang="en-US"/>
        </a:p>
      </dgm:t>
    </dgm:pt>
    <dgm:pt modelId="{9AAE0B8A-88F6-4223-9158-62E1BCBBF97A}" type="parTrans" cxnId="{CBBC440F-3A49-4447-9AA7-CD1ABB70C07B}">
      <dgm:prSet/>
      <dgm:spPr/>
      <dgm:t>
        <a:bodyPr/>
        <a:lstStyle/>
        <a:p>
          <a:endParaRPr lang="en-US"/>
        </a:p>
      </dgm:t>
    </dgm:pt>
    <dgm:pt modelId="{ECF22C7B-E8B5-4F86-9484-DBC4A6CD2944}" type="sibTrans" cxnId="{CBBC440F-3A49-4447-9AA7-CD1ABB70C07B}">
      <dgm:prSet/>
      <dgm:spPr/>
      <dgm:t>
        <a:bodyPr/>
        <a:lstStyle/>
        <a:p>
          <a:endParaRPr lang="en-US"/>
        </a:p>
      </dgm:t>
    </dgm:pt>
    <dgm:pt modelId="{5ECD96DE-3724-46CD-BC27-CC7BC05CA13B}" type="pres">
      <dgm:prSet presAssocID="{2BD1DD53-7E99-4E36-A425-C4DD2984849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14BB833-EED3-4744-9095-90D33EEE1A23}" type="pres">
      <dgm:prSet presAssocID="{78B66FB6-198A-4755-9E67-1D59D9F1786A}" presName="hierRoot1" presStyleCnt="0"/>
      <dgm:spPr/>
    </dgm:pt>
    <dgm:pt modelId="{1D3ECE3E-77B8-45AE-B16E-8B499A04FA9B}" type="pres">
      <dgm:prSet presAssocID="{78B66FB6-198A-4755-9E67-1D59D9F1786A}" presName="composite" presStyleCnt="0"/>
      <dgm:spPr/>
    </dgm:pt>
    <dgm:pt modelId="{C413AC51-7B35-4920-85BA-910F686CC035}" type="pres">
      <dgm:prSet presAssocID="{78B66FB6-198A-4755-9E67-1D59D9F1786A}" presName="background" presStyleLbl="node0" presStyleIdx="0" presStyleCnt="3"/>
      <dgm:spPr/>
    </dgm:pt>
    <dgm:pt modelId="{07D0D1C3-C721-47BD-934F-1EF1D4F60FFA}" type="pres">
      <dgm:prSet presAssocID="{78B66FB6-198A-4755-9E67-1D59D9F1786A}" presName="text" presStyleLbl="fgAcc0" presStyleIdx="0" presStyleCnt="3">
        <dgm:presLayoutVars>
          <dgm:chPref val="3"/>
        </dgm:presLayoutVars>
      </dgm:prSet>
      <dgm:spPr/>
    </dgm:pt>
    <dgm:pt modelId="{7BE4CFB5-192E-4D7B-BABD-BCB2AC7F2BB7}" type="pres">
      <dgm:prSet presAssocID="{78B66FB6-198A-4755-9E67-1D59D9F1786A}" presName="hierChild2" presStyleCnt="0"/>
      <dgm:spPr/>
    </dgm:pt>
    <dgm:pt modelId="{DF8F58BB-33D4-4F0D-B6EB-93BB5CC72B0F}" type="pres">
      <dgm:prSet presAssocID="{37888BB3-4E47-4C14-A2EF-4CAD4EA8917A}" presName="hierRoot1" presStyleCnt="0"/>
      <dgm:spPr/>
    </dgm:pt>
    <dgm:pt modelId="{D437DE76-5690-48B7-854C-578CBB5C96AF}" type="pres">
      <dgm:prSet presAssocID="{37888BB3-4E47-4C14-A2EF-4CAD4EA8917A}" presName="composite" presStyleCnt="0"/>
      <dgm:spPr/>
    </dgm:pt>
    <dgm:pt modelId="{070C27F2-199A-465C-8AC3-E992A9627383}" type="pres">
      <dgm:prSet presAssocID="{37888BB3-4E47-4C14-A2EF-4CAD4EA8917A}" presName="background" presStyleLbl="node0" presStyleIdx="1" presStyleCnt="3"/>
      <dgm:spPr/>
    </dgm:pt>
    <dgm:pt modelId="{CCC6F042-2BEA-4DAC-84AA-4BBFAF119AFE}" type="pres">
      <dgm:prSet presAssocID="{37888BB3-4E47-4C14-A2EF-4CAD4EA8917A}" presName="text" presStyleLbl="fgAcc0" presStyleIdx="1" presStyleCnt="3">
        <dgm:presLayoutVars>
          <dgm:chPref val="3"/>
        </dgm:presLayoutVars>
      </dgm:prSet>
      <dgm:spPr/>
    </dgm:pt>
    <dgm:pt modelId="{9BE00E8C-9288-4AEA-AA26-073C2C40B2BB}" type="pres">
      <dgm:prSet presAssocID="{37888BB3-4E47-4C14-A2EF-4CAD4EA8917A}" presName="hierChild2" presStyleCnt="0"/>
      <dgm:spPr/>
    </dgm:pt>
    <dgm:pt modelId="{E77B02CB-1D4C-408B-B745-7DBF8B7292FA}" type="pres">
      <dgm:prSet presAssocID="{8E0D7A73-2A65-4C3A-9C9F-1A358C1B2699}" presName="hierRoot1" presStyleCnt="0"/>
      <dgm:spPr/>
    </dgm:pt>
    <dgm:pt modelId="{09650FCB-04BA-466F-90D0-A2B1ACB7D4B9}" type="pres">
      <dgm:prSet presAssocID="{8E0D7A73-2A65-4C3A-9C9F-1A358C1B2699}" presName="composite" presStyleCnt="0"/>
      <dgm:spPr/>
    </dgm:pt>
    <dgm:pt modelId="{F73541E7-17A6-45EA-8728-1AE5FF5A1D5E}" type="pres">
      <dgm:prSet presAssocID="{8E0D7A73-2A65-4C3A-9C9F-1A358C1B2699}" presName="background" presStyleLbl="node0" presStyleIdx="2" presStyleCnt="3"/>
      <dgm:spPr/>
    </dgm:pt>
    <dgm:pt modelId="{A13E739E-AA5B-4D05-B5AA-B3FE224BD319}" type="pres">
      <dgm:prSet presAssocID="{8E0D7A73-2A65-4C3A-9C9F-1A358C1B2699}" presName="text" presStyleLbl="fgAcc0" presStyleIdx="2" presStyleCnt="3">
        <dgm:presLayoutVars>
          <dgm:chPref val="3"/>
        </dgm:presLayoutVars>
      </dgm:prSet>
      <dgm:spPr/>
    </dgm:pt>
    <dgm:pt modelId="{34BB0D17-99CE-48D8-B49A-6F747339CD8C}" type="pres">
      <dgm:prSet presAssocID="{8E0D7A73-2A65-4C3A-9C9F-1A358C1B2699}" presName="hierChild2" presStyleCnt="0"/>
      <dgm:spPr/>
    </dgm:pt>
  </dgm:ptLst>
  <dgm:cxnLst>
    <dgm:cxn modelId="{CBBC440F-3A49-4447-9AA7-CD1ABB70C07B}" srcId="{2BD1DD53-7E99-4E36-A425-C4DD2984849C}" destId="{8E0D7A73-2A65-4C3A-9C9F-1A358C1B2699}" srcOrd="2" destOrd="0" parTransId="{9AAE0B8A-88F6-4223-9158-62E1BCBBF97A}" sibTransId="{ECF22C7B-E8B5-4F86-9484-DBC4A6CD2944}"/>
    <dgm:cxn modelId="{97CEA630-47D2-42AB-A211-6D9609CD1011}" type="presOf" srcId="{2BD1DD53-7E99-4E36-A425-C4DD2984849C}" destId="{5ECD96DE-3724-46CD-BC27-CC7BC05CA13B}" srcOrd="0" destOrd="0" presId="urn:microsoft.com/office/officeart/2005/8/layout/hierarchy1"/>
    <dgm:cxn modelId="{01A59C5E-155E-46E9-9686-C726D699A7F9}" type="presOf" srcId="{37888BB3-4E47-4C14-A2EF-4CAD4EA8917A}" destId="{CCC6F042-2BEA-4DAC-84AA-4BBFAF119AFE}" srcOrd="0" destOrd="0" presId="urn:microsoft.com/office/officeart/2005/8/layout/hierarchy1"/>
    <dgm:cxn modelId="{375EAB68-FFD2-4C9F-ACB7-4C6D4BE6363D}" type="presOf" srcId="{8E0D7A73-2A65-4C3A-9C9F-1A358C1B2699}" destId="{A13E739E-AA5B-4D05-B5AA-B3FE224BD319}" srcOrd="0" destOrd="0" presId="urn:microsoft.com/office/officeart/2005/8/layout/hierarchy1"/>
    <dgm:cxn modelId="{9898FC71-0B29-46F7-855F-36F4D7287141}" type="presOf" srcId="{78B66FB6-198A-4755-9E67-1D59D9F1786A}" destId="{07D0D1C3-C721-47BD-934F-1EF1D4F60FFA}" srcOrd="0" destOrd="0" presId="urn:microsoft.com/office/officeart/2005/8/layout/hierarchy1"/>
    <dgm:cxn modelId="{6781CC8F-0F91-4661-9F20-BE7B4C6B1AA4}" srcId="{2BD1DD53-7E99-4E36-A425-C4DD2984849C}" destId="{78B66FB6-198A-4755-9E67-1D59D9F1786A}" srcOrd="0" destOrd="0" parTransId="{E94C1F35-178E-4C1A-AAC4-5A48B48235E0}" sibTransId="{D0583B39-AEE5-4F50-BBB1-5F6897AAC57E}"/>
    <dgm:cxn modelId="{C8060FD5-DE82-48D3-8274-C4D9A470AA28}" srcId="{2BD1DD53-7E99-4E36-A425-C4DD2984849C}" destId="{37888BB3-4E47-4C14-A2EF-4CAD4EA8917A}" srcOrd="1" destOrd="0" parTransId="{F4C486C5-3528-4D8E-9B08-5206004E40D4}" sibTransId="{F1A157D9-969B-4584-8E4B-EE45A540A139}"/>
    <dgm:cxn modelId="{62780F6B-0C4E-447E-ABE0-1A71E16787BF}" type="presParOf" srcId="{5ECD96DE-3724-46CD-BC27-CC7BC05CA13B}" destId="{214BB833-EED3-4744-9095-90D33EEE1A23}" srcOrd="0" destOrd="0" presId="urn:microsoft.com/office/officeart/2005/8/layout/hierarchy1"/>
    <dgm:cxn modelId="{DA3C0C31-C3DC-4909-9978-060C80D2C243}" type="presParOf" srcId="{214BB833-EED3-4744-9095-90D33EEE1A23}" destId="{1D3ECE3E-77B8-45AE-B16E-8B499A04FA9B}" srcOrd="0" destOrd="0" presId="urn:microsoft.com/office/officeart/2005/8/layout/hierarchy1"/>
    <dgm:cxn modelId="{05BC0A46-6B29-4BDF-BDDD-45779BEF7BD7}" type="presParOf" srcId="{1D3ECE3E-77B8-45AE-B16E-8B499A04FA9B}" destId="{C413AC51-7B35-4920-85BA-910F686CC035}" srcOrd="0" destOrd="0" presId="urn:microsoft.com/office/officeart/2005/8/layout/hierarchy1"/>
    <dgm:cxn modelId="{E7346A8B-B338-4824-94E5-6BFE5BE9A33E}" type="presParOf" srcId="{1D3ECE3E-77B8-45AE-B16E-8B499A04FA9B}" destId="{07D0D1C3-C721-47BD-934F-1EF1D4F60FFA}" srcOrd="1" destOrd="0" presId="urn:microsoft.com/office/officeart/2005/8/layout/hierarchy1"/>
    <dgm:cxn modelId="{B2DE3CCF-CB34-44B6-9137-BCBA6E6CBF57}" type="presParOf" srcId="{214BB833-EED3-4744-9095-90D33EEE1A23}" destId="{7BE4CFB5-192E-4D7B-BABD-BCB2AC7F2BB7}" srcOrd="1" destOrd="0" presId="urn:microsoft.com/office/officeart/2005/8/layout/hierarchy1"/>
    <dgm:cxn modelId="{7FFF4FE7-FF1C-4DB2-A83C-DFACBA21CACB}" type="presParOf" srcId="{5ECD96DE-3724-46CD-BC27-CC7BC05CA13B}" destId="{DF8F58BB-33D4-4F0D-B6EB-93BB5CC72B0F}" srcOrd="1" destOrd="0" presId="urn:microsoft.com/office/officeart/2005/8/layout/hierarchy1"/>
    <dgm:cxn modelId="{A796476F-D669-4EA7-A802-7391D3EFB2D1}" type="presParOf" srcId="{DF8F58BB-33D4-4F0D-B6EB-93BB5CC72B0F}" destId="{D437DE76-5690-48B7-854C-578CBB5C96AF}" srcOrd="0" destOrd="0" presId="urn:microsoft.com/office/officeart/2005/8/layout/hierarchy1"/>
    <dgm:cxn modelId="{86FF850A-3FBC-4AC7-B153-1FAC7832835D}" type="presParOf" srcId="{D437DE76-5690-48B7-854C-578CBB5C96AF}" destId="{070C27F2-199A-465C-8AC3-E992A9627383}" srcOrd="0" destOrd="0" presId="urn:microsoft.com/office/officeart/2005/8/layout/hierarchy1"/>
    <dgm:cxn modelId="{58C8376C-49B9-4377-A097-CF05EE257A8C}" type="presParOf" srcId="{D437DE76-5690-48B7-854C-578CBB5C96AF}" destId="{CCC6F042-2BEA-4DAC-84AA-4BBFAF119AFE}" srcOrd="1" destOrd="0" presId="urn:microsoft.com/office/officeart/2005/8/layout/hierarchy1"/>
    <dgm:cxn modelId="{589B6A1D-0954-4895-B74A-E346D94DF830}" type="presParOf" srcId="{DF8F58BB-33D4-4F0D-B6EB-93BB5CC72B0F}" destId="{9BE00E8C-9288-4AEA-AA26-073C2C40B2BB}" srcOrd="1" destOrd="0" presId="urn:microsoft.com/office/officeart/2005/8/layout/hierarchy1"/>
    <dgm:cxn modelId="{343CCD0A-32EE-4F35-9B4D-69F7204F4840}" type="presParOf" srcId="{5ECD96DE-3724-46CD-BC27-CC7BC05CA13B}" destId="{E77B02CB-1D4C-408B-B745-7DBF8B7292FA}" srcOrd="2" destOrd="0" presId="urn:microsoft.com/office/officeart/2005/8/layout/hierarchy1"/>
    <dgm:cxn modelId="{B4D3E9C3-AA16-45E2-92E4-89F41BF30DC3}" type="presParOf" srcId="{E77B02CB-1D4C-408B-B745-7DBF8B7292FA}" destId="{09650FCB-04BA-466F-90D0-A2B1ACB7D4B9}" srcOrd="0" destOrd="0" presId="urn:microsoft.com/office/officeart/2005/8/layout/hierarchy1"/>
    <dgm:cxn modelId="{2EF4B5EE-F8DF-4A05-8CB3-B08E0C58EF4A}" type="presParOf" srcId="{09650FCB-04BA-466F-90D0-A2B1ACB7D4B9}" destId="{F73541E7-17A6-45EA-8728-1AE5FF5A1D5E}" srcOrd="0" destOrd="0" presId="urn:microsoft.com/office/officeart/2005/8/layout/hierarchy1"/>
    <dgm:cxn modelId="{06217AC5-1251-4C7E-ACB2-86876D151A33}" type="presParOf" srcId="{09650FCB-04BA-466F-90D0-A2B1ACB7D4B9}" destId="{A13E739E-AA5B-4D05-B5AA-B3FE224BD319}" srcOrd="1" destOrd="0" presId="urn:microsoft.com/office/officeart/2005/8/layout/hierarchy1"/>
    <dgm:cxn modelId="{71E80731-AB1B-479D-90E8-66673A57D532}" type="presParOf" srcId="{E77B02CB-1D4C-408B-B745-7DBF8B7292FA}" destId="{34BB0D17-99CE-48D8-B49A-6F747339CD8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4516A0D-E72F-4C8D-A5F6-4C6C1194DD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68131FB-2185-4E06-B705-417749E572B1}">
      <dgm:prSet/>
      <dgm:spPr/>
      <dgm:t>
        <a:bodyPr/>
        <a:lstStyle/>
        <a:p>
          <a:r>
            <a:rPr lang="en-GB"/>
            <a:t>Cyberbullying </a:t>
          </a:r>
          <a:endParaRPr lang="en-US"/>
        </a:p>
      </dgm:t>
    </dgm:pt>
    <dgm:pt modelId="{AACBB757-DC87-436A-AB0E-6B8A2C3B5249}" type="parTrans" cxnId="{E88CEC14-238D-4E2E-ABAE-8348CC1D5509}">
      <dgm:prSet/>
      <dgm:spPr/>
      <dgm:t>
        <a:bodyPr/>
        <a:lstStyle/>
        <a:p>
          <a:endParaRPr lang="en-US"/>
        </a:p>
      </dgm:t>
    </dgm:pt>
    <dgm:pt modelId="{B120A1FE-8451-48B1-8C0B-EDAEECDABBB9}" type="sibTrans" cxnId="{E88CEC14-238D-4E2E-ABAE-8348CC1D5509}">
      <dgm:prSet/>
      <dgm:spPr/>
      <dgm:t>
        <a:bodyPr/>
        <a:lstStyle/>
        <a:p>
          <a:endParaRPr lang="en-US"/>
        </a:p>
      </dgm:t>
    </dgm:pt>
    <dgm:pt modelId="{A00A81C9-ABC2-41E2-A563-3DAF60B096D4}">
      <dgm:prSet/>
      <dgm:spPr/>
      <dgm:t>
        <a:bodyPr/>
        <a:lstStyle/>
        <a:p>
          <a:r>
            <a:rPr lang="en-GB"/>
            <a:t>Exposure to inappropriate content </a:t>
          </a:r>
          <a:endParaRPr lang="en-US"/>
        </a:p>
      </dgm:t>
    </dgm:pt>
    <dgm:pt modelId="{D63C7A27-CE85-4458-8CBC-10DC7E54EF5F}" type="parTrans" cxnId="{DB1459C1-4F2E-4131-AF86-30BFA4916CAC}">
      <dgm:prSet/>
      <dgm:spPr/>
      <dgm:t>
        <a:bodyPr/>
        <a:lstStyle/>
        <a:p>
          <a:endParaRPr lang="en-US"/>
        </a:p>
      </dgm:t>
    </dgm:pt>
    <dgm:pt modelId="{0B2CC1A2-2E3D-48D1-952F-DB4C6CDCC4DC}" type="sibTrans" cxnId="{DB1459C1-4F2E-4131-AF86-30BFA4916CAC}">
      <dgm:prSet/>
      <dgm:spPr/>
      <dgm:t>
        <a:bodyPr/>
        <a:lstStyle/>
        <a:p>
          <a:endParaRPr lang="en-US"/>
        </a:p>
      </dgm:t>
    </dgm:pt>
    <dgm:pt modelId="{5B08A743-4C3A-4748-B487-B4942B37B5AE}">
      <dgm:prSet/>
      <dgm:spPr/>
      <dgm:t>
        <a:bodyPr/>
        <a:lstStyle/>
        <a:p>
          <a:r>
            <a:rPr lang="en-GB"/>
            <a:t>Online predators </a:t>
          </a:r>
          <a:endParaRPr lang="en-US"/>
        </a:p>
      </dgm:t>
    </dgm:pt>
    <dgm:pt modelId="{74DFE125-E371-4A8B-9A22-50CA92E2E6C5}" type="parTrans" cxnId="{F13C1DD8-6173-4126-BD33-0C51AAFAD213}">
      <dgm:prSet/>
      <dgm:spPr/>
      <dgm:t>
        <a:bodyPr/>
        <a:lstStyle/>
        <a:p>
          <a:endParaRPr lang="en-US"/>
        </a:p>
      </dgm:t>
    </dgm:pt>
    <dgm:pt modelId="{7A5A307A-1EDD-4B00-BEF2-5CD5FDF974AF}" type="sibTrans" cxnId="{F13C1DD8-6173-4126-BD33-0C51AAFAD213}">
      <dgm:prSet/>
      <dgm:spPr/>
      <dgm:t>
        <a:bodyPr/>
        <a:lstStyle/>
        <a:p>
          <a:endParaRPr lang="en-US"/>
        </a:p>
      </dgm:t>
    </dgm:pt>
    <dgm:pt modelId="{9CC11BFF-B1E5-444B-B029-DCE479C51831}">
      <dgm:prSet/>
      <dgm:spPr/>
      <dgm:t>
        <a:bodyPr/>
        <a:lstStyle/>
        <a:p>
          <a:r>
            <a:rPr lang="en-GB"/>
            <a:t>Artificial Intelligence </a:t>
          </a:r>
          <a:endParaRPr lang="en-US"/>
        </a:p>
      </dgm:t>
    </dgm:pt>
    <dgm:pt modelId="{1015C491-31A1-4B39-8E6B-C31848F435BA}" type="parTrans" cxnId="{65C84F36-7B3A-4C03-B442-C058930223CD}">
      <dgm:prSet/>
      <dgm:spPr/>
      <dgm:t>
        <a:bodyPr/>
        <a:lstStyle/>
        <a:p>
          <a:endParaRPr lang="en-US"/>
        </a:p>
      </dgm:t>
    </dgm:pt>
    <dgm:pt modelId="{BDA80422-E716-404B-9A92-CE217C91C54B}" type="sibTrans" cxnId="{65C84F36-7B3A-4C03-B442-C058930223CD}">
      <dgm:prSet/>
      <dgm:spPr/>
      <dgm:t>
        <a:bodyPr/>
        <a:lstStyle/>
        <a:p>
          <a:endParaRPr lang="en-US"/>
        </a:p>
      </dgm:t>
    </dgm:pt>
    <dgm:pt modelId="{50FC9C19-E6FB-4AA2-A166-37A5702BD7C7}" type="pres">
      <dgm:prSet presAssocID="{C4516A0D-E72F-4C8D-A5F6-4C6C1194DD16}" presName="root" presStyleCnt="0">
        <dgm:presLayoutVars>
          <dgm:dir/>
          <dgm:resizeHandles val="exact"/>
        </dgm:presLayoutVars>
      </dgm:prSet>
      <dgm:spPr/>
    </dgm:pt>
    <dgm:pt modelId="{EFB59802-2F1D-4DCC-95F4-E4B8A1B9084E}" type="pres">
      <dgm:prSet presAssocID="{668131FB-2185-4E06-B705-417749E572B1}" presName="compNode" presStyleCnt="0"/>
      <dgm:spPr/>
    </dgm:pt>
    <dgm:pt modelId="{F645F6D7-603D-4B5C-894B-45721A8DCDD9}" type="pres">
      <dgm:prSet presAssocID="{668131FB-2185-4E06-B705-417749E572B1}" presName="bgRect" presStyleLbl="bgShp" presStyleIdx="0" presStyleCnt="4"/>
      <dgm:spPr/>
    </dgm:pt>
    <dgm:pt modelId="{DC3F08E0-79D1-434A-A966-9D2A5289D164}" type="pres">
      <dgm:prSet presAssocID="{668131FB-2185-4E06-B705-417749E572B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5E4A5A2-D058-44CE-9B82-62C72FD35A63}" type="pres">
      <dgm:prSet presAssocID="{668131FB-2185-4E06-B705-417749E572B1}" presName="spaceRect" presStyleCnt="0"/>
      <dgm:spPr/>
    </dgm:pt>
    <dgm:pt modelId="{DDB6016E-CE54-42D4-B825-F08A0C3A4AD4}" type="pres">
      <dgm:prSet presAssocID="{668131FB-2185-4E06-B705-417749E572B1}" presName="parTx" presStyleLbl="revTx" presStyleIdx="0" presStyleCnt="4">
        <dgm:presLayoutVars>
          <dgm:chMax val="0"/>
          <dgm:chPref val="0"/>
        </dgm:presLayoutVars>
      </dgm:prSet>
      <dgm:spPr/>
    </dgm:pt>
    <dgm:pt modelId="{FE6386D5-9C99-4F66-B276-921EFE784B28}" type="pres">
      <dgm:prSet presAssocID="{B120A1FE-8451-48B1-8C0B-EDAEECDABBB9}" presName="sibTrans" presStyleCnt="0"/>
      <dgm:spPr/>
    </dgm:pt>
    <dgm:pt modelId="{581F9ECA-7DCE-4BB6-9E7F-7AE19FF5E549}" type="pres">
      <dgm:prSet presAssocID="{A00A81C9-ABC2-41E2-A563-3DAF60B096D4}" presName="compNode" presStyleCnt="0"/>
      <dgm:spPr/>
    </dgm:pt>
    <dgm:pt modelId="{6821135B-0899-440C-8172-8030602CCDCE}" type="pres">
      <dgm:prSet presAssocID="{A00A81C9-ABC2-41E2-A563-3DAF60B096D4}" presName="bgRect" presStyleLbl="bgShp" presStyleIdx="1" presStyleCnt="4"/>
      <dgm:spPr/>
    </dgm:pt>
    <dgm:pt modelId="{35CCBB41-578E-4EDC-8F97-7712EFE5DC17}" type="pres">
      <dgm:prSet presAssocID="{A00A81C9-ABC2-41E2-A563-3DAF60B096D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3F73CB94-7A23-4BC3-A4A0-16D2B354108B}" type="pres">
      <dgm:prSet presAssocID="{A00A81C9-ABC2-41E2-A563-3DAF60B096D4}" presName="spaceRect" presStyleCnt="0"/>
      <dgm:spPr/>
    </dgm:pt>
    <dgm:pt modelId="{BE611ACD-4E3B-48ED-9D4D-74408295CB16}" type="pres">
      <dgm:prSet presAssocID="{A00A81C9-ABC2-41E2-A563-3DAF60B096D4}" presName="parTx" presStyleLbl="revTx" presStyleIdx="1" presStyleCnt="4">
        <dgm:presLayoutVars>
          <dgm:chMax val="0"/>
          <dgm:chPref val="0"/>
        </dgm:presLayoutVars>
      </dgm:prSet>
      <dgm:spPr/>
    </dgm:pt>
    <dgm:pt modelId="{2AE93A41-D35F-4179-B8D3-E6BD509B75E7}" type="pres">
      <dgm:prSet presAssocID="{0B2CC1A2-2E3D-48D1-952F-DB4C6CDCC4DC}" presName="sibTrans" presStyleCnt="0"/>
      <dgm:spPr/>
    </dgm:pt>
    <dgm:pt modelId="{0FF51786-2580-421D-841A-0FFA3D59CD5E}" type="pres">
      <dgm:prSet presAssocID="{5B08A743-4C3A-4748-B487-B4942B37B5AE}" presName="compNode" presStyleCnt="0"/>
      <dgm:spPr/>
    </dgm:pt>
    <dgm:pt modelId="{9149B2BA-B712-4E49-9E0C-3E61771CAB0B}" type="pres">
      <dgm:prSet presAssocID="{5B08A743-4C3A-4748-B487-B4942B37B5AE}" presName="bgRect" presStyleLbl="bgShp" presStyleIdx="2" presStyleCnt="4"/>
      <dgm:spPr/>
    </dgm:pt>
    <dgm:pt modelId="{D408651E-C35E-41DC-9B88-55E5773462BB}" type="pres">
      <dgm:prSet presAssocID="{5B08A743-4C3A-4748-B487-B4942B37B5A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2C3EBDE2-4B3A-4753-9280-DF6E80F86E72}" type="pres">
      <dgm:prSet presAssocID="{5B08A743-4C3A-4748-B487-B4942B37B5AE}" presName="spaceRect" presStyleCnt="0"/>
      <dgm:spPr/>
    </dgm:pt>
    <dgm:pt modelId="{DC9D97A9-3B9B-4A1D-B7A5-DA3581299B81}" type="pres">
      <dgm:prSet presAssocID="{5B08A743-4C3A-4748-B487-B4942B37B5AE}" presName="parTx" presStyleLbl="revTx" presStyleIdx="2" presStyleCnt="4">
        <dgm:presLayoutVars>
          <dgm:chMax val="0"/>
          <dgm:chPref val="0"/>
        </dgm:presLayoutVars>
      </dgm:prSet>
      <dgm:spPr/>
    </dgm:pt>
    <dgm:pt modelId="{65B097D3-7290-4219-A4FC-24D0F048DB45}" type="pres">
      <dgm:prSet presAssocID="{7A5A307A-1EDD-4B00-BEF2-5CD5FDF974AF}" presName="sibTrans" presStyleCnt="0"/>
      <dgm:spPr/>
    </dgm:pt>
    <dgm:pt modelId="{3D644B1C-AA51-4E91-8C97-A3B554FDBFCA}" type="pres">
      <dgm:prSet presAssocID="{9CC11BFF-B1E5-444B-B029-DCE479C51831}" presName="compNode" presStyleCnt="0"/>
      <dgm:spPr/>
    </dgm:pt>
    <dgm:pt modelId="{F6BA2F1C-5DF8-4465-95AB-1856ABBE3C2D}" type="pres">
      <dgm:prSet presAssocID="{9CC11BFF-B1E5-444B-B029-DCE479C51831}" presName="bgRect" presStyleLbl="bgShp" presStyleIdx="3" presStyleCnt="4"/>
      <dgm:spPr/>
    </dgm:pt>
    <dgm:pt modelId="{F8706F09-7344-49DD-A867-9E06D7DECE04}" type="pres">
      <dgm:prSet presAssocID="{9CC11BFF-B1E5-444B-B029-DCE479C5183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D464BE8-6E2B-4B37-B4D4-C3F7D67CE5AD}" type="pres">
      <dgm:prSet presAssocID="{9CC11BFF-B1E5-444B-B029-DCE479C51831}" presName="spaceRect" presStyleCnt="0"/>
      <dgm:spPr/>
    </dgm:pt>
    <dgm:pt modelId="{0A1D897A-CB43-4048-B0C5-4C3BF0102D47}" type="pres">
      <dgm:prSet presAssocID="{9CC11BFF-B1E5-444B-B029-DCE479C5183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88CEC14-238D-4E2E-ABAE-8348CC1D5509}" srcId="{C4516A0D-E72F-4C8D-A5F6-4C6C1194DD16}" destId="{668131FB-2185-4E06-B705-417749E572B1}" srcOrd="0" destOrd="0" parTransId="{AACBB757-DC87-436A-AB0E-6B8A2C3B5249}" sibTransId="{B120A1FE-8451-48B1-8C0B-EDAEECDABBB9}"/>
    <dgm:cxn modelId="{816A7327-0E72-472C-BC18-33D8EA8CFC4F}" type="presOf" srcId="{5B08A743-4C3A-4748-B487-B4942B37B5AE}" destId="{DC9D97A9-3B9B-4A1D-B7A5-DA3581299B81}" srcOrd="0" destOrd="0" presId="urn:microsoft.com/office/officeart/2018/2/layout/IconVerticalSolidList"/>
    <dgm:cxn modelId="{65C84F36-7B3A-4C03-B442-C058930223CD}" srcId="{C4516A0D-E72F-4C8D-A5F6-4C6C1194DD16}" destId="{9CC11BFF-B1E5-444B-B029-DCE479C51831}" srcOrd="3" destOrd="0" parTransId="{1015C491-31A1-4B39-8E6B-C31848F435BA}" sibTransId="{BDA80422-E716-404B-9A92-CE217C91C54B}"/>
    <dgm:cxn modelId="{F729F153-ACA9-4D17-8778-98E06B8CBC7E}" type="presOf" srcId="{9CC11BFF-B1E5-444B-B029-DCE479C51831}" destId="{0A1D897A-CB43-4048-B0C5-4C3BF0102D47}" srcOrd="0" destOrd="0" presId="urn:microsoft.com/office/officeart/2018/2/layout/IconVerticalSolidList"/>
    <dgm:cxn modelId="{A0FA3A97-DC47-4896-90B0-0B3CB55879CC}" type="presOf" srcId="{A00A81C9-ABC2-41E2-A563-3DAF60B096D4}" destId="{BE611ACD-4E3B-48ED-9D4D-74408295CB16}" srcOrd="0" destOrd="0" presId="urn:microsoft.com/office/officeart/2018/2/layout/IconVerticalSolidList"/>
    <dgm:cxn modelId="{DB1459C1-4F2E-4131-AF86-30BFA4916CAC}" srcId="{C4516A0D-E72F-4C8D-A5F6-4C6C1194DD16}" destId="{A00A81C9-ABC2-41E2-A563-3DAF60B096D4}" srcOrd="1" destOrd="0" parTransId="{D63C7A27-CE85-4458-8CBC-10DC7E54EF5F}" sibTransId="{0B2CC1A2-2E3D-48D1-952F-DB4C6CDCC4DC}"/>
    <dgm:cxn modelId="{41ECAFCE-C3F7-4FF9-907E-A5D92332D32B}" type="presOf" srcId="{668131FB-2185-4E06-B705-417749E572B1}" destId="{DDB6016E-CE54-42D4-B825-F08A0C3A4AD4}" srcOrd="0" destOrd="0" presId="urn:microsoft.com/office/officeart/2018/2/layout/IconVerticalSolidList"/>
    <dgm:cxn modelId="{F13C1DD8-6173-4126-BD33-0C51AAFAD213}" srcId="{C4516A0D-E72F-4C8D-A5F6-4C6C1194DD16}" destId="{5B08A743-4C3A-4748-B487-B4942B37B5AE}" srcOrd="2" destOrd="0" parTransId="{74DFE125-E371-4A8B-9A22-50CA92E2E6C5}" sibTransId="{7A5A307A-1EDD-4B00-BEF2-5CD5FDF974AF}"/>
    <dgm:cxn modelId="{778B47F8-70B0-432E-9230-BD6EE4505C1C}" type="presOf" srcId="{C4516A0D-E72F-4C8D-A5F6-4C6C1194DD16}" destId="{50FC9C19-E6FB-4AA2-A166-37A5702BD7C7}" srcOrd="0" destOrd="0" presId="urn:microsoft.com/office/officeart/2018/2/layout/IconVerticalSolidList"/>
    <dgm:cxn modelId="{92790221-E615-4A7B-8D9C-ADABEAF77E9E}" type="presParOf" srcId="{50FC9C19-E6FB-4AA2-A166-37A5702BD7C7}" destId="{EFB59802-2F1D-4DCC-95F4-E4B8A1B9084E}" srcOrd="0" destOrd="0" presId="urn:microsoft.com/office/officeart/2018/2/layout/IconVerticalSolidList"/>
    <dgm:cxn modelId="{5D59FC3D-10BA-4A44-93D8-A0D9EB043551}" type="presParOf" srcId="{EFB59802-2F1D-4DCC-95F4-E4B8A1B9084E}" destId="{F645F6D7-603D-4B5C-894B-45721A8DCDD9}" srcOrd="0" destOrd="0" presId="urn:microsoft.com/office/officeart/2018/2/layout/IconVerticalSolidList"/>
    <dgm:cxn modelId="{B340FC96-1E8D-475F-935D-05F513B264A1}" type="presParOf" srcId="{EFB59802-2F1D-4DCC-95F4-E4B8A1B9084E}" destId="{DC3F08E0-79D1-434A-A966-9D2A5289D164}" srcOrd="1" destOrd="0" presId="urn:microsoft.com/office/officeart/2018/2/layout/IconVerticalSolidList"/>
    <dgm:cxn modelId="{F8619A1B-D7A8-48E6-B1DC-3EEC8356C6AA}" type="presParOf" srcId="{EFB59802-2F1D-4DCC-95F4-E4B8A1B9084E}" destId="{15E4A5A2-D058-44CE-9B82-62C72FD35A63}" srcOrd="2" destOrd="0" presId="urn:microsoft.com/office/officeart/2018/2/layout/IconVerticalSolidList"/>
    <dgm:cxn modelId="{1AA1A547-9A22-41B3-89C2-2BD27591A427}" type="presParOf" srcId="{EFB59802-2F1D-4DCC-95F4-E4B8A1B9084E}" destId="{DDB6016E-CE54-42D4-B825-F08A0C3A4AD4}" srcOrd="3" destOrd="0" presId="urn:microsoft.com/office/officeart/2018/2/layout/IconVerticalSolidList"/>
    <dgm:cxn modelId="{E8FEE94A-240B-449C-9198-85A613BDDF0A}" type="presParOf" srcId="{50FC9C19-E6FB-4AA2-A166-37A5702BD7C7}" destId="{FE6386D5-9C99-4F66-B276-921EFE784B28}" srcOrd="1" destOrd="0" presId="urn:microsoft.com/office/officeart/2018/2/layout/IconVerticalSolidList"/>
    <dgm:cxn modelId="{5C9A9E71-247E-4020-BB11-B53EF84009F9}" type="presParOf" srcId="{50FC9C19-E6FB-4AA2-A166-37A5702BD7C7}" destId="{581F9ECA-7DCE-4BB6-9E7F-7AE19FF5E549}" srcOrd="2" destOrd="0" presId="urn:microsoft.com/office/officeart/2018/2/layout/IconVerticalSolidList"/>
    <dgm:cxn modelId="{4E8D065C-5CCA-42C1-9585-A06A7904B7E0}" type="presParOf" srcId="{581F9ECA-7DCE-4BB6-9E7F-7AE19FF5E549}" destId="{6821135B-0899-440C-8172-8030602CCDCE}" srcOrd="0" destOrd="0" presId="urn:microsoft.com/office/officeart/2018/2/layout/IconVerticalSolidList"/>
    <dgm:cxn modelId="{C1264DEF-1657-471F-A4BF-0A2D5539CFE4}" type="presParOf" srcId="{581F9ECA-7DCE-4BB6-9E7F-7AE19FF5E549}" destId="{35CCBB41-578E-4EDC-8F97-7712EFE5DC17}" srcOrd="1" destOrd="0" presId="urn:microsoft.com/office/officeart/2018/2/layout/IconVerticalSolidList"/>
    <dgm:cxn modelId="{D84CA76E-73FC-41A1-9693-922028D8CF54}" type="presParOf" srcId="{581F9ECA-7DCE-4BB6-9E7F-7AE19FF5E549}" destId="{3F73CB94-7A23-4BC3-A4A0-16D2B354108B}" srcOrd="2" destOrd="0" presId="urn:microsoft.com/office/officeart/2018/2/layout/IconVerticalSolidList"/>
    <dgm:cxn modelId="{150E05BA-4906-4E7A-9E86-043C7E5B4A85}" type="presParOf" srcId="{581F9ECA-7DCE-4BB6-9E7F-7AE19FF5E549}" destId="{BE611ACD-4E3B-48ED-9D4D-74408295CB16}" srcOrd="3" destOrd="0" presId="urn:microsoft.com/office/officeart/2018/2/layout/IconVerticalSolidList"/>
    <dgm:cxn modelId="{2D8D9DC2-781B-4AB6-9B64-0B8CEB5E9511}" type="presParOf" srcId="{50FC9C19-E6FB-4AA2-A166-37A5702BD7C7}" destId="{2AE93A41-D35F-4179-B8D3-E6BD509B75E7}" srcOrd="3" destOrd="0" presId="urn:microsoft.com/office/officeart/2018/2/layout/IconVerticalSolidList"/>
    <dgm:cxn modelId="{B2B06861-76B2-4828-BB6D-B608566BFE07}" type="presParOf" srcId="{50FC9C19-E6FB-4AA2-A166-37A5702BD7C7}" destId="{0FF51786-2580-421D-841A-0FFA3D59CD5E}" srcOrd="4" destOrd="0" presId="urn:microsoft.com/office/officeart/2018/2/layout/IconVerticalSolidList"/>
    <dgm:cxn modelId="{43C1D6A0-C79F-4284-8E4F-5400288A9CD6}" type="presParOf" srcId="{0FF51786-2580-421D-841A-0FFA3D59CD5E}" destId="{9149B2BA-B712-4E49-9E0C-3E61771CAB0B}" srcOrd="0" destOrd="0" presId="urn:microsoft.com/office/officeart/2018/2/layout/IconVerticalSolidList"/>
    <dgm:cxn modelId="{87D8934B-7263-48FB-8B34-ED7B597FF47D}" type="presParOf" srcId="{0FF51786-2580-421D-841A-0FFA3D59CD5E}" destId="{D408651E-C35E-41DC-9B88-55E5773462BB}" srcOrd="1" destOrd="0" presId="urn:microsoft.com/office/officeart/2018/2/layout/IconVerticalSolidList"/>
    <dgm:cxn modelId="{9BE4302D-FD6A-4FF4-9298-8FD3E8664563}" type="presParOf" srcId="{0FF51786-2580-421D-841A-0FFA3D59CD5E}" destId="{2C3EBDE2-4B3A-4753-9280-DF6E80F86E72}" srcOrd="2" destOrd="0" presId="urn:microsoft.com/office/officeart/2018/2/layout/IconVerticalSolidList"/>
    <dgm:cxn modelId="{B1B1D6FF-43C2-4E57-A6F2-8414C2D37255}" type="presParOf" srcId="{0FF51786-2580-421D-841A-0FFA3D59CD5E}" destId="{DC9D97A9-3B9B-4A1D-B7A5-DA3581299B81}" srcOrd="3" destOrd="0" presId="urn:microsoft.com/office/officeart/2018/2/layout/IconVerticalSolidList"/>
    <dgm:cxn modelId="{E175F393-FA89-4F3A-BB33-6E02EB854D85}" type="presParOf" srcId="{50FC9C19-E6FB-4AA2-A166-37A5702BD7C7}" destId="{65B097D3-7290-4219-A4FC-24D0F048DB45}" srcOrd="5" destOrd="0" presId="urn:microsoft.com/office/officeart/2018/2/layout/IconVerticalSolidList"/>
    <dgm:cxn modelId="{B1291BE4-768E-4913-A3A5-12F7CA6E9D34}" type="presParOf" srcId="{50FC9C19-E6FB-4AA2-A166-37A5702BD7C7}" destId="{3D644B1C-AA51-4E91-8C97-A3B554FDBFCA}" srcOrd="6" destOrd="0" presId="urn:microsoft.com/office/officeart/2018/2/layout/IconVerticalSolidList"/>
    <dgm:cxn modelId="{2434CA15-E29B-4437-BE0F-FFE6E536A1B1}" type="presParOf" srcId="{3D644B1C-AA51-4E91-8C97-A3B554FDBFCA}" destId="{F6BA2F1C-5DF8-4465-95AB-1856ABBE3C2D}" srcOrd="0" destOrd="0" presId="urn:microsoft.com/office/officeart/2018/2/layout/IconVerticalSolidList"/>
    <dgm:cxn modelId="{A49DCF6B-5E9A-4D59-9D2B-99D9DDDBF300}" type="presParOf" srcId="{3D644B1C-AA51-4E91-8C97-A3B554FDBFCA}" destId="{F8706F09-7344-49DD-A867-9E06D7DECE04}" srcOrd="1" destOrd="0" presId="urn:microsoft.com/office/officeart/2018/2/layout/IconVerticalSolidList"/>
    <dgm:cxn modelId="{DC0D8866-88E0-456E-B7CA-8A46B0D6C3A4}" type="presParOf" srcId="{3D644B1C-AA51-4E91-8C97-A3B554FDBFCA}" destId="{0D464BE8-6E2B-4B37-B4D4-C3F7D67CE5AD}" srcOrd="2" destOrd="0" presId="urn:microsoft.com/office/officeart/2018/2/layout/IconVerticalSolidList"/>
    <dgm:cxn modelId="{4E530F0D-0EEC-43E7-960B-F0C82955BEE2}" type="presParOf" srcId="{3D644B1C-AA51-4E91-8C97-A3B554FDBFCA}" destId="{0A1D897A-CB43-4048-B0C5-4C3BF0102D4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8823532-DF6A-457D-B0E3-698C24743A6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28CCDA0-0CF4-42AA-A8D1-AECC2DD14AF1}">
      <dgm:prSet/>
      <dgm:spPr/>
      <dgm:t>
        <a:bodyPr/>
        <a:lstStyle/>
        <a:p>
          <a:r>
            <a:rPr lang="en-GB"/>
            <a:t>There are safety mechanisms in place </a:t>
          </a:r>
          <a:endParaRPr lang="en-US"/>
        </a:p>
      </dgm:t>
    </dgm:pt>
    <dgm:pt modelId="{C334E629-2FF2-4641-B6E9-81E5578FA5CE}" type="parTrans" cxnId="{B335E163-2407-4E5A-BD6C-6FD44C7EC03A}">
      <dgm:prSet/>
      <dgm:spPr/>
      <dgm:t>
        <a:bodyPr/>
        <a:lstStyle/>
        <a:p>
          <a:endParaRPr lang="en-US"/>
        </a:p>
      </dgm:t>
    </dgm:pt>
    <dgm:pt modelId="{41700CC0-9A28-415F-B679-2899CF52ADA2}" type="sibTrans" cxnId="{B335E163-2407-4E5A-BD6C-6FD44C7EC03A}">
      <dgm:prSet/>
      <dgm:spPr/>
      <dgm:t>
        <a:bodyPr/>
        <a:lstStyle/>
        <a:p>
          <a:endParaRPr lang="en-US"/>
        </a:p>
      </dgm:t>
    </dgm:pt>
    <dgm:pt modelId="{B8044725-288D-47AA-A0CD-09E555AA4355}">
      <dgm:prSet/>
      <dgm:spPr/>
      <dgm:t>
        <a:bodyPr/>
        <a:lstStyle/>
        <a:p>
          <a:r>
            <a:rPr lang="en-GB"/>
            <a:t>Legislation (Online Safety Act) </a:t>
          </a:r>
          <a:endParaRPr lang="en-US"/>
        </a:p>
      </dgm:t>
    </dgm:pt>
    <dgm:pt modelId="{91305E73-318A-47F7-BCB2-44D8193A9AA0}" type="parTrans" cxnId="{71462E11-399F-4683-8197-94DF1748DC43}">
      <dgm:prSet/>
      <dgm:spPr/>
      <dgm:t>
        <a:bodyPr/>
        <a:lstStyle/>
        <a:p>
          <a:endParaRPr lang="en-US"/>
        </a:p>
      </dgm:t>
    </dgm:pt>
    <dgm:pt modelId="{94D5A449-E78F-4946-9318-56F2AEC93525}" type="sibTrans" cxnId="{71462E11-399F-4683-8197-94DF1748DC43}">
      <dgm:prSet/>
      <dgm:spPr/>
      <dgm:t>
        <a:bodyPr/>
        <a:lstStyle/>
        <a:p>
          <a:endParaRPr lang="en-US"/>
        </a:p>
      </dgm:t>
    </dgm:pt>
    <dgm:pt modelId="{46B7380D-C0CD-4A93-B86A-67F246845AF2}">
      <dgm:prSet/>
      <dgm:spPr/>
      <dgm:t>
        <a:bodyPr/>
        <a:lstStyle/>
        <a:p>
          <a:r>
            <a:rPr lang="en-GB"/>
            <a:t>Development of digital and media literacy </a:t>
          </a:r>
          <a:endParaRPr lang="en-US"/>
        </a:p>
      </dgm:t>
    </dgm:pt>
    <dgm:pt modelId="{DB9B0CF2-9472-4697-9437-76366959E3AC}" type="parTrans" cxnId="{AB3126CC-08EA-44C6-85FF-D8FB55F24E23}">
      <dgm:prSet/>
      <dgm:spPr/>
      <dgm:t>
        <a:bodyPr/>
        <a:lstStyle/>
        <a:p>
          <a:endParaRPr lang="en-US"/>
        </a:p>
      </dgm:t>
    </dgm:pt>
    <dgm:pt modelId="{33B0429C-D188-41CE-9266-A12D31672A90}" type="sibTrans" cxnId="{AB3126CC-08EA-44C6-85FF-D8FB55F24E23}">
      <dgm:prSet/>
      <dgm:spPr/>
      <dgm:t>
        <a:bodyPr/>
        <a:lstStyle/>
        <a:p>
          <a:endParaRPr lang="en-US"/>
        </a:p>
      </dgm:t>
    </dgm:pt>
    <dgm:pt modelId="{52042CF1-0D57-4099-A416-9785A0C1C3E8}">
      <dgm:prSet/>
      <dgm:spPr/>
      <dgm:t>
        <a:bodyPr/>
        <a:lstStyle/>
        <a:p>
          <a:r>
            <a:rPr lang="en-GB"/>
            <a:t>Support networks </a:t>
          </a:r>
          <a:endParaRPr lang="en-US"/>
        </a:p>
      </dgm:t>
    </dgm:pt>
    <dgm:pt modelId="{113FB6DF-CBA3-4B39-9D99-9C9BAF12986F}" type="parTrans" cxnId="{19C4B365-CB96-402E-9F22-61C3523685E4}">
      <dgm:prSet/>
      <dgm:spPr/>
      <dgm:t>
        <a:bodyPr/>
        <a:lstStyle/>
        <a:p>
          <a:endParaRPr lang="en-US"/>
        </a:p>
      </dgm:t>
    </dgm:pt>
    <dgm:pt modelId="{6E78E376-CA75-410A-BE60-3C064A4EA95B}" type="sibTrans" cxnId="{19C4B365-CB96-402E-9F22-61C3523685E4}">
      <dgm:prSet/>
      <dgm:spPr/>
      <dgm:t>
        <a:bodyPr/>
        <a:lstStyle/>
        <a:p>
          <a:endParaRPr lang="en-US"/>
        </a:p>
      </dgm:t>
    </dgm:pt>
    <dgm:pt modelId="{72320E8E-6C87-40DA-95B7-C2EA409BA19C}" type="pres">
      <dgm:prSet presAssocID="{28823532-DF6A-457D-B0E3-698C24743A63}" presName="root" presStyleCnt="0">
        <dgm:presLayoutVars>
          <dgm:dir/>
          <dgm:resizeHandles val="exact"/>
        </dgm:presLayoutVars>
      </dgm:prSet>
      <dgm:spPr/>
    </dgm:pt>
    <dgm:pt modelId="{4B77FB32-C4CF-4636-BBA2-0AAEBEB1BB10}" type="pres">
      <dgm:prSet presAssocID="{F28CCDA0-0CF4-42AA-A8D1-AECC2DD14AF1}" presName="compNode" presStyleCnt="0"/>
      <dgm:spPr/>
    </dgm:pt>
    <dgm:pt modelId="{5E231AC4-519A-4424-91CC-056ACF361843}" type="pres">
      <dgm:prSet presAssocID="{F28CCDA0-0CF4-42AA-A8D1-AECC2DD14AF1}" presName="bgRect" presStyleLbl="bgShp" presStyleIdx="0" presStyleCnt="4"/>
      <dgm:spPr/>
    </dgm:pt>
    <dgm:pt modelId="{DDC607D3-5A85-490F-8789-35FC294762F4}" type="pres">
      <dgm:prSet presAssocID="{F28CCDA0-0CF4-42AA-A8D1-AECC2DD14AF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B849381C-C41E-4589-8A77-F85B75D6671A}" type="pres">
      <dgm:prSet presAssocID="{F28CCDA0-0CF4-42AA-A8D1-AECC2DD14AF1}" presName="spaceRect" presStyleCnt="0"/>
      <dgm:spPr/>
    </dgm:pt>
    <dgm:pt modelId="{DE67CBE5-6109-47A4-8D7C-1F86B6269912}" type="pres">
      <dgm:prSet presAssocID="{F28CCDA0-0CF4-42AA-A8D1-AECC2DD14AF1}" presName="parTx" presStyleLbl="revTx" presStyleIdx="0" presStyleCnt="4">
        <dgm:presLayoutVars>
          <dgm:chMax val="0"/>
          <dgm:chPref val="0"/>
        </dgm:presLayoutVars>
      </dgm:prSet>
      <dgm:spPr/>
    </dgm:pt>
    <dgm:pt modelId="{9D509EC1-819D-48C4-8AB2-1E95F83B1950}" type="pres">
      <dgm:prSet presAssocID="{41700CC0-9A28-415F-B679-2899CF52ADA2}" presName="sibTrans" presStyleCnt="0"/>
      <dgm:spPr/>
    </dgm:pt>
    <dgm:pt modelId="{1F2A0883-2F88-4B75-A01B-E47C768D2F37}" type="pres">
      <dgm:prSet presAssocID="{B8044725-288D-47AA-A0CD-09E555AA4355}" presName="compNode" presStyleCnt="0"/>
      <dgm:spPr/>
    </dgm:pt>
    <dgm:pt modelId="{64ACF042-6035-4F5B-A4AF-7BA0388150F0}" type="pres">
      <dgm:prSet presAssocID="{B8044725-288D-47AA-A0CD-09E555AA4355}" presName="bgRect" presStyleLbl="bgShp" presStyleIdx="1" presStyleCnt="4"/>
      <dgm:spPr/>
    </dgm:pt>
    <dgm:pt modelId="{65082E5E-D8D1-4525-BFF8-510D50148007}" type="pres">
      <dgm:prSet presAssocID="{B8044725-288D-47AA-A0CD-09E555AA435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8078DAA1-510B-4A73-AE1C-FA179EC5CAE3}" type="pres">
      <dgm:prSet presAssocID="{B8044725-288D-47AA-A0CD-09E555AA4355}" presName="spaceRect" presStyleCnt="0"/>
      <dgm:spPr/>
    </dgm:pt>
    <dgm:pt modelId="{3848E942-3560-40C4-B710-810013A7D084}" type="pres">
      <dgm:prSet presAssocID="{B8044725-288D-47AA-A0CD-09E555AA4355}" presName="parTx" presStyleLbl="revTx" presStyleIdx="1" presStyleCnt="4">
        <dgm:presLayoutVars>
          <dgm:chMax val="0"/>
          <dgm:chPref val="0"/>
        </dgm:presLayoutVars>
      </dgm:prSet>
      <dgm:spPr/>
    </dgm:pt>
    <dgm:pt modelId="{95971E49-F5B9-44FD-A110-E8A56A45358E}" type="pres">
      <dgm:prSet presAssocID="{94D5A449-E78F-4946-9318-56F2AEC93525}" presName="sibTrans" presStyleCnt="0"/>
      <dgm:spPr/>
    </dgm:pt>
    <dgm:pt modelId="{6583ACFA-BBA0-4121-A414-5CFA96AEA42E}" type="pres">
      <dgm:prSet presAssocID="{46B7380D-C0CD-4A93-B86A-67F246845AF2}" presName="compNode" presStyleCnt="0"/>
      <dgm:spPr/>
    </dgm:pt>
    <dgm:pt modelId="{4B6EBD07-D1A3-4132-B053-D3EFFE89241A}" type="pres">
      <dgm:prSet presAssocID="{46B7380D-C0CD-4A93-B86A-67F246845AF2}" presName="bgRect" presStyleLbl="bgShp" presStyleIdx="2" presStyleCnt="4"/>
      <dgm:spPr/>
    </dgm:pt>
    <dgm:pt modelId="{421B1F19-5D05-4FBA-96A9-136FF414BA80}" type="pres">
      <dgm:prSet presAssocID="{46B7380D-C0CD-4A93-B86A-67F246845AF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06F9C954-0270-4271-A636-7A3C5B9CD2F8}" type="pres">
      <dgm:prSet presAssocID="{46B7380D-C0CD-4A93-B86A-67F246845AF2}" presName="spaceRect" presStyleCnt="0"/>
      <dgm:spPr/>
    </dgm:pt>
    <dgm:pt modelId="{B8FE4D27-F7E7-44FA-A3F7-23E076655ACB}" type="pres">
      <dgm:prSet presAssocID="{46B7380D-C0CD-4A93-B86A-67F246845AF2}" presName="parTx" presStyleLbl="revTx" presStyleIdx="2" presStyleCnt="4">
        <dgm:presLayoutVars>
          <dgm:chMax val="0"/>
          <dgm:chPref val="0"/>
        </dgm:presLayoutVars>
      </dgm:prSet>
      <dgm:spPr/>
    </dgm:pt>
    <dgm:pt modelId="{1EBD9091-FE6E-43C1-9B32-132206DC8BF3}" type="pres">
      <dgm:prSet presAssocID="{33B0429C-D188-41CE-9266-A12D31672A90}" presName="sibTrans" presStyleCnt="0"/>
      <dgm:spPr/>
    </dgm:pt>
    <dgm:pt modelId="{16E1B22E-27C5-41B8-862C-19671BCD0939}" type="pres">
      <dgm:prSet presAssocID="{52042CF1-0D57-4099-A416-9785A0C1C3E8}" presName="compNode" presStyleCnt="0"/>
      <dgm:spPr/>
    </dgm:pt>
    <dgm:pt modelId="{1E85AB42-8DE7-43EA-82E3-057ED973F7C7}" type="pres">
      <dgm:prSet presAssocID="{52042CF1-0D57-4099-A416-9785A0C1C3E8}" presName="bgRect" presStyleLbl="bgShp" presStyleIdx="3" presStyleCnt="4"/>
      <dgm:spPr/>
    </dgm:pt>
    <dgm:pt modelId="{07CDA750-8015-4367-BAF0-E66D59A2EA20}" type="pres">
      <dgm:prSet presAssocID="{52042CF1-0D57-4099-A416-9785A0C1C3E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6AB7A941-AFA7-46ED-965C-56DEF9E3D15D}" type="pres">
      <dgm:prSet presAssocID="{52042CF1-0D57-4099-A416-9785A0C1C3E8}" presName="spaceRect" presStyleCnt="0"/>
      <dgm:spPr/>
    </dgm:pt>
    <dgm:pt modelId="{B14754CD-7AF3-46A4-83FE-B38247396C42}" type="pres">
      <dgm:prSet presAssocID="{52042CF1-0D57-4099-A416-9785A0C1C3E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1462E11-399F-4683-8197-94DF1748DC43}" srcId="{28823532-DF6A-457D-B0E3-698C24743A63}" destId="{B8044725-288D-47AA-A0CD-09E555AA4355}" srcOrd="1" destOrd="0" parTransId="{91305E73-318A-47F7-BCB2-44D8193A9AA0}" sibTransId="{94D5A449-E78F-4946-9318-56F2AEC93525}"/>
    <dgm:cxn modelId="{9FBC461A-E33B-4428-B4E0-76DE0C703501}" type="presOf" srcId="{B8044725-288D-47AA-A0CD-09E555AA4355}" destId="{3848E942-3560-40C4-B710-810013A7D084}" srcOrd="0" destOrd="0" presId="urn:microsoft.com/office/officeart/2018/2/layout/IconVerticalSolidList"/>
    <dgm:cxn modelId="{B124E55D-BC84-4AFE-AB24-A103D5912358}" type="presOf" srcId="{52042CF1-0D57-4099-A416-9785A0C1C3E8}" destId="{B14754CD-7AF3-46A4-83FE-B38247396C42}" srcOrd="0" destOrd="0" presId="urn:microsoft.com/office/officeart/2018/2/layout/IconVerticalSolidList"/>
    <dgm:cxn modelId="{B335E163-2407-4E5A-BD6C-6FD44C7EC03A}" srcId="{28823532-DF6A-457D-B0E3-698C24743A63}" destId="{F28CCDA0-0CF4-42AA-A8D1-AECC2DD14AF1}" srcOrd="0" destOrd="0" parTransId="{C334E629-2FF2-4641-B6E9-81E5578FA5CE}" sibTransId="{41700CC0-9A28-415F-B679-2899CF52ADA2}"/>
    <dgm:cxn modelId="{19C4B365-CB96-402E-9F22-61C3523685E4}" srcId="{28823532-DF6A-457D-B0E3-698C24743A63}" destId="{52042CF1-0D57-4099-A416-9785A0C1C3E8}" srcOrd="3" destOrd="0" parTransId="{113FB6DF-CBA3-4B39-9D99-9C9BAF12986F}" sibTransId="{6E78E376-CA75-410A-BE60-3C064A4EA95B}"/>
    <dgm:cxn modelId="{1A235474-64AA-42B8-9543-58BAAC9919A5}" type="presOf" srcId="{F28CCDA0-0CF4-42AA-A8D1-AECC2DD14AF1}" destId="{DE67CBE5-6109-47A4-8D7C-1F86B6269912}" srcOrd="0" destOrd="0" presId="urn:microsoft.com/office/officeart/2018/2/layout/IconVerticalSolidList"/>
    <dgm:cxn modelId="{0097AA7B-FE2E-49D5-B7DB-FCF952896EDC}" type="presOf" srcId="{46B7380D-C0CD-4A93-B86A-67F246845AF2}" destId="{B8FE4D27-F7E7-44FA-A3F7-23E076655ACB}" srcOrd="0" destOrd="0" presId="urn:microsoft.com/office/officeart/2018/2/layout/IconVerticalSolidList"/>
    <dgm:cxn modelId="{AB3126CC-08EA-44C6-85FF-D8FB55F24E23}" srcId="{28823532-DF6A-457D-B0E3-698C24743A63}" destId="{46B7380D-C0CD-4A93-B86A-67F246845AF2}" srcOrd="2" destOrd="0" parTransId="{DB9B0CF2-9472-4697-9437-76366959E3AC}" sibTransId="{33B0429C-D188-41CE-9266-A12D31672A90}"/>
    <dgm:cxn modelId="{459B47DE-6F4C-46D7-A19E-0D753F518284}" type="presOf" srcId="{28823532-DF6A-457D-B0E3-698C24743A63}" destId="{72320E8E-6C87-40DA-95B7-C2EA409BA19C}" srcOrd="0" destOrd="0" presId="urn:microsoft.com/office/officeart/2018/2/layout/IconVerticalSolidList"/>
    <dgm:cxn modelId="{E7E83FBF-7913-4D86-9D54-0D9EB5F60566}" type="presParOf" srcId="{72320E8E-6C87-40DA-95B7-C2EA409BA19C}" destId="{4B77FB32-C4CF-4636-BBA2-0AAEBEB1BB10}" srcOrd="0" destOrd="0" presId="urn:microsoft.com/office/officeart/2018/2/layout/IconVerticalSolidList"/>
    <dgm:cxn modelId="{DF07DD50-5B72-4FD4-A686-18F0B7B56266}" type="presParOf" srcId="{4B77FB32-C4CF-4636-BBA2-0AAEBEB1BB10}" destId="{5E231AC4-519A-4424-91CC-056ACF361843}" srcOrd="0" destOrd="0" presId="urn:microsoft.com/office/officeart/2018/2/layout/IconVerticalSolidList"/>
    <dgm:cxn modelId="{4C835F20-5E34-4902-9AC2-B555A727FFE7}" type="presParOf" srcId="{4B77FB32-C4CF-4636-BBA2-0AAEBEB1BB10}" destId="{DDC607D3-5A85-490F-8789-35FC294762F4}" srcOrd="1" destOrd="0" presId="urn:microsoft.com/office/officeart/2018/2/layout/IconVerticalSolidList"/>
    <dgm:cxn modelId="{9196387D-527E-4274-8EE5-99FEC617342F}" type="presParOf" srcId="{4B77FB32-C4CF-4636-BBA2-0AAEBEB1BB10}" destId="{B849381C-C41E-4589-8A77-F85B75D6671A}" srcOrd="2" destOrd="0" presId="urn:microsoft.com/office/officeart/2018/2/layout/IconVerticalSolidList"/>
    <dgm:cxn modelId="{CE99756E-71BB-420A-9151-0250B3FE8700}" type="presParOf" srcId="{4B77FB32-C4CF-4636-BBA2-0AAEBEB1BB10}" destId="{DE67CBE5-6109-47A4-8D7C-1F86B6269912}" srcOrd="3" destOrd="0" presId="urn:microsoft.com/office/officeart/2018/2/layout/IconVerticalSolidList"/>
    <dgm:cxn modelId="{9063EF79-E714-4E30-B180-CD48152FE074}" type="presParOf" srcId="{72320E8E-6C87-40DA-95B7-C2EA409BA19C}" destId="{9D509EC1-819D-48C4-8AB2-1E95F83B1950}" srcOrd="1" destOrd="0" presId="urn:microsoft.com/office/officeart/2018/2/layout/IconVerticalSolidList"/>
    <dgm:cxn modelId="{0970F766-44AC-43E4-ABF9-325258DF77BE}" type="presParOf" srcId="{72320E8E-6C87-40DA-95B7-C2EA409BA19C}" destId="{1F2A0883-2F88-4B75-A01B-E47C768D2F37}" srcOrd="2" destOrd="0" presId="urn:microsoft.com/office/officeart/2018/2/layout/IconVerticalSolidList"/>
    <dgm:cxn modelId="{EAA76643-8BE7-4294-91FB-30D6E64F6348}" type="presParOf" srcId="{1F2A0883-2F88-4B75-A01B-E47C768D2F37}" destId="{64ACF042-6035-4F5B-A4AF-7BA0388150F0}" srcOrd="0" destOrd="0" presId="urn:microsoft.com/office/officeart/2018/2/layout/IconVerticalSolidList"/>
    <dgm:cxn modelId="{CC9FB7F3-AD90-4E2C-BE28-B77E786AF110}" type="presParOf" srcId="{1F2A0883-2F88-4B75-A01B-E47C768D2F37}" destId="{65082E5E-D8D1-4525-BFF8-510D50148007}" srcOrd="1" destOrd="0" presId="urn:microsoft.com/office/officeart/2018/2/layout/IconVerticalSolidList"/>
    <dgm:cxn modelId="{F444D91F-9181-46C3-852B-1CE77C162AAE}" type="presParOf" srcId="{1F2A0883-2F88-4B75-A01B-E47C768D2F37}" destId="{8078DAA1-510B-4A73-AE1C-FA179EC5CAE3}" srcOrd="2" destOrd="0" presId="urn:microsoft.com/office/officeart/2018/2/layout/IconVerticalSolidList"/>
    <dgm:cxn modelId="{A78FEE5F-B672-4BDE-A6B0-1CB948F42C14}" type="presParOf" srcId="{1F2A0883-2F88-4B75-A01B-E47C768D2F37}" destId="{3848E942-3560-40C4-B710-810013A7D084}" srcOrd="3" destOrd="0" presId="urn:microsoft.com/office/officeart/2018/2/layout/IconVerticalSolidList"/>
    <dgm:cxn modelId="{71B9AEDA-E3D5-4581-8B3E-7DCD03DDDDEC}" type="presParOf" srcId="{72320E8E-6C87-40DA-95B7-C2EA409BA19C}" destId="{95971E49-F5B9-44FD-A110-E8A56A45358E}" srcOrd="3" destOrd="0" presId="urn:microsoft.com/office/officeart/2018/2/layout/IconVerticalSolidList"/>
    <dgm:cxn modelId="{E9B378F8-F869-41B1-AD79-AB78EBBB0784}" type="presParOf" srcId="{72320E8E-6C87-40DA-95B7-C2EA409BA19C}" destId="{6583ACFA-BBA0-4121-A414-5CFA96AEA42E}" srcOrd="4" destOrd="0" presId="urn:microsoft.com/office/officeart/2018/2/layout/IconVerticalSolidList"/>
    <dgm:cxn modelId="{21404EB8-D1DD-46F2-9FE2-B9066E3A4947}" type="presParOf" srcId="{6583ACFA-BBA0-4121-A414-5CFA96AEA42E}" destId="{4B6EBD07-D1A3-4132-B053-D3EFFE89241A}" srcOrd="0" destOrd="0" presId="urn:microsoft.com/office/officeart/2018/2/layout/IconVerticalSolidList"/>
    <dgm:cxn modelId="{B06D0C06-3BA3-45AF-B3BA-BC13C655AFC8}" type="presParOf" srcId="{6583ACFA-BBA0-4121-A414-5CFA96AEA42E}" destId="{421B1F19-5D05-4FBA-96A9-136FF414BA80}" srcOrd="1" destOrd="0" presId="urn:microsoft.com/office/officeart/2018/2/layout/IconVerticalSolidList"/>
    <dgm:cxn modelId="{B3F8D430-FCDE-421E-8BB8-FE85241F3F95}" type="presParOf" srcId="{6583ACFA-BBA0-4121-A414-5CFA96AEA42E}" destId="{06F9C954-0270-4271-A636-7A3C5B9CD2F8}" srcOrd="2" destOrd="0" presId="urn:microsoft.com/office/officeart/2018/2/layout/IconVerticalSolidList"/>
    <dgm:cxn modelId="{5B0F42C7-DEF6-46C1-90EF-53AD5A4C27DC}" type="presParOf" srcId="{6583ACFA-BBA0-4121-A414-5CFA96AEA42E}" destId="{B8FE4D27-F7E7-44FA-A3F7-23E076655ACB}" srcOrd="3" destOrd="0" presId="urn:microsoft.com/office/officeart/2018/2/layout/IconVerticalSolidList"/>
    <dgm:cxn modelId="{627FECD9-B919-471B-8F0B-80BA2B811A32}" type="presParOf" srcId="{72320E8E-6C87-40DA-95B7-C2EA409BA19C}" destId="{1EBD9091-FE6E-43C1-9B32-132206DC8BF3}" srcOrd="5" destOrd="0" presId="urn:microsoft.com/office/officeart/2018/2/layout/IconVerticalSolidList"/>
    <dgm:cxn modelId="{A06F6236-9922-4EBB-BA3D-4E8BE2A29B2A}" type="presParOf" srcId="{72320E8E-6C87-40DA-95B7-C2EA409BA19C}" destId="{16E1B22E-27C5-41B8-862C-19671BCD0939}" srcOrd="6" destOrd="0" presId="urn:microsoft.com/office/officeart/2018/2/layout/IconVerticalSolidList"/>
    <dgm:cxn modelId="{89C0AD60-A934-4DDB-AA84-B2A387543B2D}" type="presParOf" srcId="{16E1B22E-27C5-41B8-862C-19671BCD0939}" destId="{1E85AB42-8DE7-43EA-82E3-057ED973F7C7}" srcOrd="0" destOrd="0" presId="urn:microsoft.com/office/officeart/2018/2/layout/IconVerticalSolidList"/>
    <dgm:cxn modelId="{6AD8221F-BE6D-4B79-A2FB-F4491E9ED79B}" type="presParOf" srcId="{16E1B22E-27C5-41B8-862C-19671BCD0939}" destId="{07CDA750-8015-4367-BAF0-E66D59A2EA20}" srcOrd="1" destOrd="0" presId="urn:microsoft.com/office/officeart/2018/2/layout/IconVerticalSolidList"/>
    <dgm:cxn modelId="{7377145C-CF0D-4E99-813E-3F5541C3D46B}" type="presParOf" srcId="{16E1B22E-27C5-41B8-862C-19671BCD0939}" destId="{6AB7A941-AFA7-46ED-965C-56DEF9E3D15D}" srcOrd="2" destOrd="0" presId="urn:microsoft.com/office/officeart/2018/2/layout/IconVerticalSolidList"/>
    <dgm:cxn modelId="{0EC20FCD-F9C4-46F3-964D-7C65B44E81CF}" type="presParOf" srcId="{16E1B22E-27C5-41B8-862C-19671BCD0939}" destId="{B14754CD-7AF3-46A4-83FE-B38247396C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DBE4C110-D3C9-4579-9096-3F5C43E16CAC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6100697-A03F-4CA0-8564-1A3F1806EE3A}">
      <dgm:prSet/>
      <dgm:spPr/>
      <dgm:t>
        <a:bodyPr/>
        <a:lstStyle/>
        <a:p>
          <a:r>
            <a:rPr lang="en-GB"/>
            <a:t>Data Collection </a:t>
          </a:r>
          <a:endParaRPr lang="en-US"/>
        </a:p>
      </dgm:t>
    </dgm:pt>
    <dgm:pt modelId="{75A9E94D-6E8B-4DDB-B582-1636734FD02D}" type="parTrans" cxnId="{FF7326B5-C39D-4094-B4B6-96B3592D2660}">
      <dgm:prSet/>
      <dgm:spPr/>
      <dgm:t>
        <a:bodyPr/>
        <a:lstStyle/>
        <a:p>
          <a:endParaRPr lang="en-US"/>
        </a:p>
      </dgm:t>
    </dgm:pt>
    <dgm:pt modelId="{1ADC75A1-ECD2-4314-8FAF-FD3B8D898F35}" type="sibTrans" cxnId="{FF7326B5-C39D-4094-B4B6-96B3592D2660}">
      <dgm:prSet/>
      <dgm:spPr/>
      <dgm:t>
        <a:bodyPr/>
        <a:lstStyle/>
        <a:p>
          <a:endParaRPr lang="en-US"/>
        </a:p>
      </dgm:t>
    </dgm:pt>
    <dgm:pt modelId="{B64784F7-4F7B-44AC-A2C9-A696578AF121}">
      <dgm:prSet/>
      <dgm:spPr/>
      <dgm:t>
        <a:bodyPr/>
        <a:lstStyle/>
        <a:p>
          <a:r>
            <a:rPr lang="en-GB"/>
            <a:t>Digital footprint </a:t>
          </a:r>
          <a:endParaRPr lang="en-US"/>
        </a:p>
      </dgm:t>
    </dgm:pt>
    <dgm:pt modelId="{F9E026BB-ED8C-456C-9D63-B33DEBB71B81}" type="parTrans" cxnId="{6D5AFC27-585D-4F32-B5CF-B6E0D2704C15}">
      <dgm:prSet/>
      <dgm:spPr/>
      <dgm:t>
        <a:bodyPr/>
        <a:lstStyle/>
        <a:p>
          <a:endParaRPr lang="en-US"/>
        </a:p>
      </dgm:t>
    </dgm:pt>
    <dgm:pt modelId="{2BAB434F-7979-462C-BEAC-41BA659977D6}" type="sibTrans" cxnId="{6D5AFC27-585D-4F32-B5CF-B6E0D2704C15}">
      <dgm:prSet/>
      <dgm:spPr/>
      <dgm:t>
        <a:bodyPr/>
        <a:lstStyle/>
        <a:p>
          <a:endParaRPr lang="en-US"/>
        </a:p>
      </dgm:t>
    </dgm:pt>
    <dgm:pt modelId="{DFF987E5-0E31-478E-BFB3-44503E37CD99}">
      <dgm:prSet/>
      <dgm:spPr/>
      <dgm:t>
        <a:bodyPr/>
        <a:lstStyle/>
        <a:p>
          <a:r>
            <a:rPr lang="en-GB"/>
            <a:t>Lack of control </a:t>
          </a:r>
          <a:endParaRPr lang="en-US"/>
        </a:p>
      </dgm:t>
    </dgm:pt>
    <dgm:pt modelId="{80945AC3-2411-4477-A846-3B8EDB0F03B8}" type="parTrans" cxnId="{40EADB5F-742C-4558-A440-706520771948}">
      <dgm:prSet/>
      <dgm:spPr/>
      <dgm:t>
        <a:bodyPr/>
        <a:lstStyle/>
        <a:p>
          <a:endParaRPr lang="en-US"/>
        </a:p>
      </dgm:t>
    </dgm:pt>
    <dgm:pt modelId="{33AA8CE7-DDA0-48DC-B0BE-16881AEF81D9}" type="sibTrans" cxnId="{40EADB5F-742C-4558-A440-706520771948}">
      <dgm:prSet/>
      <dgm:spPr/>
      <dgm:t>
        <a:bodyPr/>
        <a:lstStyle/>
        <a:p>
          <a:endParaRPr lang="en-US"/>
        </a:p>
      </dgm:t>
    </dgm:pt>
    <dgm:pt modelId="{806FCED8-CE0D-4884-9579-C8C7FAE1B25F}" type="pres">
      <dgm:prSet presAssocID="{DBE4C110-D3C9-4579-9096-3F5C43E16CA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F39BA5-1B02-485F-975A-E0324F812DD3}" type="pres">
      <dgm:prSet presAssocID="{86100697-A03F-4CA0-8564-1A3F1806EE3A}" presName="hierRoot1" presStyleCnt="0"/>
      <dgm:spPr/>
    </dgm:pt>
    <dgm:pt modelId="{93D07141-1EA4-49FC-B90D-D7E07F390432}" type="pres">
      <dgm:prSet presAssocID="{86100697-A03F-4CA0-8564-1A3F1806EE3A}" presName="composite" presStyleCnt="0"/>
      <dgm:spPr/>
    </dgm:pt>
    <dgm:pt modelId="{EC0A3CAD-4EEC-40B6-858A-69B959C50318}" type="pres">
      <dgm:prSet presAssocID="{86100697-A03F-4CA0-8564-1A3F1806EE3A}" presName="background" presStyleLbl="node0" presStyleIdx="0" presStyleCnt="3"/>
      <dgm:spPr/>
    </dgm:pt>
    <dgm:pt modelId="{032F8738-C3BE-4088-82BF-4591C37FEC4A}" type="pres">
      <dgm:prSet presAssocID="{86100697-A03F-4CA0-8564-1A3F1806EE3A}" presName="text" presStyleLbl="fgAcc0" presStyleIdx="0" presStyleCnt="3">
        <dgm:presLayoutVars>
          <dgm:chPref val="3"/>
        </dgm:presLayoutVars>
      </dgm:prSet>
      <dgm:spPr/>
    </dgm:pt>
    <dgm:pt modelId="{CFC6C08A-B912-4B9A-9CDB-E4820613E47C}" type="pres">
      <dgm:prSet presAssocID="{86100697-A03F-4CA0-8564-1A3F1806EE3A}" presName="hierChild2" presStyleCnt="0"/>
      <dgm:spPr/>
    </dgm:pt>
    <dgm:pt modelId="{9C1A1182-DC42-4B83-B99B-E091C16AC072}" type="pres">
      <dgm:prSet presAssocID="{B64784F7-4F7B-44AC-A2C9-A696578AF121}" presName="hierRoot1" presStyleCnt="0"/>
      <dgm:spPr/>
    </dgm:pt>
    <dgm:pt modelId="{7C031AA0-BCCC-4562-B045-0678A5EAD5AB}" type="pres">
      <dgm:prSet presAssocID="{B64784F7-4F7B-44AC-A2C9-A696578AF121}" presName="composite" presStyleCnt="0"/>
      <dgm:spPr/>
    </dgm:pt>
    <dgm:pt modelId="{5F67DBC3-45E3-4810-A1B2-DAF3AA4306E0}" type="pres">
      <dgm:prSet presAssocID="{B64784F7-4F7B-44AC-A2C9-A696578AF121}" presName="background" presStyleLbl="node0" presStyleIdx="1" presStyleCnt="3"/>
      <dgm:spPr/>
    </dgm:pt>
    <dgm:pt modelId="{66D9177B-3EC9-467A-A322-65C31AE0B818}" type="pres">
      <dgm:prSet presAssocID="{B64784F7-4F7B-44AC-A2C9-A696578AF121}" presName="text" presStyleLbl="fgAcc0" presStyleIdx="1" presStyleCnt="3">
        <dgm:presLayoutVars>
          <dgm:chPref val="3"/>
        </dgm:presLayoutVars>
      </dgm:prSet>
      <dgm:spPr/>
    </dgm:pt>
    <dgm:pt modelId="{3EBB740B-1DD5-466B-B384-C388A7DFCC1F}" type="pres">
      <dgm:prSet presAssocID="{B64784F7-4F7B-44AC-A2C9-A696578AF121}" presName="hierChild2" presStyleCnt="0"/>
      <dgm:spPr/>
    </dgm:pt>
    <dgm:pt modelId="{6510A0C0-2E49-46FC-A1D0-5EDD205C3496}" type="pres">
      <dgm:prSet presAssocID="{DFF987E5-0E31-478E-BFB3-44503E37CD99}" presName="hierRoot1" presStyleCnt="0"/>
      <dgm:spPr/>
    </dgm:pt>
    <dgm:pt modelId="{8D0BBD94-1D69-41F7-9004-8CBB10D6113F}" type="pres">
      <dgm:prSet presAssocID="{DFF987E5-0E31-478E-BFB3-44503E37CD99}" presName="composite" presStyleCnt="0"/>
      <dgm:spPr/>
    </dgm:pt>
    <dgm:pt modelId="{2742038F-B82D-4E78-9AE0-D08080026413}" type="pres">
      <dgm:prSet presAssocID="{DFF987E5-0E31-478E-BFB3-44503E37CD99}" presName="background" presStyleLbl="node0" presStyleIdx="2" presStyleCnt="3"/>
      <dgm:spPr/>
    </dgm:pt>
    <dgm:pt modelId="{D44F1161-504B-4191-9F84-80C9C447909E}" type="pres">
      <dgm:prSet presAssocID="{DFF987E5-0E31-478E-BFB3-44503E37CD99}" presName="text" presStyleLbl="fgAcc0" presStyleIdx="2" presStyleCnt="3">
        <dgm:presLayoutVars>
          <dgm:chPref val="3"/>
        </dgm:presLayoutVars>
      </dgm:prSet>
      <dgm:spPr/>
    </dgm:pt>
    <dgm:pt modelId="{F74FC993-96AF-48BA-BFF6-D57D1A3A14E9}" type="pres">
      <dgm:prSet presAssocID="{DFF987E5-0E31-478E-BFB3-44503E37CD99}" presName="hierChild2" presStyleCnt="0"/>
      <dgm:spPr/>
    </dgm:pt>
  </dgm:ptLst>
  <dgm:cxnLst>
    <dgm:cxn modelId="{799F4023-DB7B-4B37-9956-792BCEC92A68}" type="presOf" srcId="{86100697-A03F-4CA0-8564-1A3F1806EE3A}" destId="{032F8738-C3BE-4088-82BF-4591C37FEC4A}" srcOrd="0" destOrd="0" presId="urn:microsoft.com/office/officeart/2005/8/layout/hierarchy1"/>
    <dgm:cxn modelId="{6D5AFC27-585D-4F32-B5CF-B6E0D2704C15}" srcId="{DBE4C110-D3C9-4579-9096-3F5C43E16CAC}" destId="{B64784F7-4F7B-44AC-A2C9-A696578AF121}" srcOrd="1" destOrd="0" parTransId="{F9E026BB-ED8C-456C-9D63-B33DEBB71B81}" sibTransId="{2BAB434F-7979-462C-BEAC-41BA659977D6}"/>
    <dgm:cxn modelId="{2B6D9236-22AD-4539-9955-68184C35E90C}" type="presOf" srcId="{DFF987E5-0E31-478E-BFB3-44503E37CD99}" destId="{D44F1161-504B-4191-9F84-80C9C447909E}" srcOrd="0" destOrd="0" presId="urn:microsoft.com/office/officeart/2005/8/layout/hierarchy1"/>
    <dgm:cxn modelId="{40EADB5F-742C-4558-A440-706520771948}" srcId="{DBE4C110-D3C9-4579-9096-3F5C43E16CAC}" destId="{DFF987E5-0E31-478E-BFB3-44503E37CD99}" srcOrd="2" destOrd="0" parTransId="{80945AC3-2411-4477-A846-3B8EDB0F03B8}" sibTransId="{33AA8CE7-DDA0-48DC-B0BE-16881AEF81D9}"/>
    <dgm:cxn modelId="{13CE2C4F-E9EE-4699-B7D3-00645430398E}" type="presOf" srcId="{DBE4C110-D3C9-4579-9096-3F5C43E16CAC}" destId="{806FCED8-CE0D-4884-9579-C8C7FAE1B25F}" srcOrd="0" destOrd="0" presId="urn:microsoft.com/office/officeart/2005/8/layout/hierarchy1"/>
    <dgm:cxn modelId="{FF7326B5-C39D-4094-B4B6-96B3592D2660}" srcId="{DBE4C110-D3C9-4579-9096-3F5C43E16CAC}" destId="{86100697-A03F-4CA0-8564-1A3F1806EE3A}" srcOrd="0" destOrd="0" parTransId="{75A9E94D-6E8B-4DDB-B582-1636734FD02D}" sibTransId="{1ADC75A1-ECD2-4314-8FAF-FD3B8D898F35}"/>
    <dgm:cxn modelId="{F0F0C3F5-BBAC-4C1E-9918-C791836CD418}" type="presOf" srcId="{B64784F7-4F7B-44AC-A2C9-A696578AF121}" destId="{66D9177B-3EC9-467A-A322-65C31AE0B818}" srcOrd="0" destOrd="0" presId="urn:microsoft.com/office/officeart/2005/8/layout/hierarchy1"/>
    <dgm:cxn modelId="{877C1E87-D246-494E-8449-AAE1DDFBA84C}" type="presParOf" srcId="{806FCED8-CE0D-4884-9579-C8C7FAE1B25F}" destId="{CDF39BA5-1B02-485F-975A-E0324F812DD3}" srcOrd="0" destOrd="0" presId="urn:microsoft.com/office/officeart/2005/8/layout/hierarchy1"/>
    <dgm:cxn modelId="{1AAD5D67-691E-4606-92C5-67670D30BBFD}" type="presParOf" srcId="{CDF39BA5-1B02-485F-975A-E0324F812DD3}" destId="{93D07141-1EA4-49FC-B90D-D7E07F390432}" srcOrd="0" destOrd="0" presId="urn:microsoft.com/office/officeart/2005/8/layout/hierarchy1"/>
    <dgm:cxn modelId="{C6045526-77BE-4A7B-8DE3-AD7CDBBD66D7}" type="presParOf" srcId="{93D07141-1EA4-49FC-B90D-D7E07F390432}" destId="{EC0A3CAD-4EEC-40B6-858A-69B959C50318}" srcOrd="0" destOrd="0" presId="urn:microsoft.com/office/officeart/2005/8/layout/hierarchy1"/>
    <dgm:cxn modelId="{1672E379-1C5F-41C7-ABE6-1F2F92571D9A}" type="presParOf" srcId="{93D07141-1EA4-49FC-B90D-D7E07F390432}" destId="{032F8738-C3BE-4088-82BF-4591C37FEC4A}" srcOrd="1" destOrd="0" presId="urn:microsoft.com/office/officeart/2005/8/layout/hierarchy1"/>
    <dgm:cxn modelId="{F2DF027E-2970-4389-B9F6-F4D1859FEF7B}" type="presParOf" srcId="{CDF39BA5-1B02-485F-975A-E0324F812DD3}" destId="{CFC6C08A-B912-4B9A-9CDB-E4820613E47C}" srcOrd="1" destOrd="0" presId="urn:microsoft.com/office/officeart/2005/8/layout/hierarchy1"/>
    <dgm:cxn modelId="{9B3BC101-674C-496D-B76C-985BFD2EE0FB}" type="presParOf" srcId="{806FCED8-CE0D-4884-9579-C8C7FAE1B25F}" destId="{9C1A1182-DC42-4B83-B99B-E091C16AC072}" srcOrd="1" destOrd="0" presId="urn:microsoft.com/office/officeart/2005/8/layout/hierarchy1"/>
    <dgm:cxn modelId="{56A811BC-5E1D-43F9-AE03-53DCE238FB65}" type="presParOf" srcId="{9C1A1182-DC42-4B83-B99B-E091C16AC072}" destId="{7C031AA0-BCCC-4562-B045-0678A5EAD5AB}" srcOrd="0" destOrd="0" presId="urn:microsoft.com/office/officeart/2005/8/layout/hierarchy1"/>
    <dgm:cxn modelId="{4A2EA5C4-533E-4BBD-8482-A9FED57ABC3B}" type="presParOf" srcId="{7C031AA0-BCCC-4562-B045-0678A5EAD5AB}" destId="{5F67DBC3-45E3-4810-A1B2-DAF3AA4306E0}" srcOrd="0" destOrd="0" presId="urn:microsoft.com/office/officeart/2005/8/layout/hierarchy1"/>
    <dgm:cxn modelId="{D1E6F770-8733-4F10-9FF5-4EB7F6177D1A}" type="presParOf" srcId="{7C031AA0-BCCC-4562-B045-0678A5EAD5AB}" destId="{66D9177B-3EC9-467A-A322-65C31AE0B818}" srcOrd="1" destOrd="0" presId="urn:microsoft.com/office/officeart/2005/8/layout/hierarchy1"/>
    <dgm:cxn modelId="{E1EFB26D-56BD-4FBF-9F08-D71F94848D3D}" type="presParOf" srcId="{9C1A1182-DC42-4B83-B99B-E091C16AC072}" destId="{3EBB740B-1DD5-466B-B384-C388A7DFCC1F}" srcOrd="1" destOrd="0" presId="urn:microsoft.com/office/officeart/2005/8/layout/hierarchy1"/>
    <dgm:cxn modelId="{5B5FA1AD-E492-49CD-AA3F-37F715C21313}" type="presParOf" srcId="{806FCED8-CE0D-4884-9579-C8C7FAE1B25F}" destId="{6510A0C0-2E49-46FC-A1D0-5EDD205C3496}" srcOrd="2" destOrd="0" presId="urn:microsoft.com/office/officeart/2005/8/layout/hierarchy1"/>
    <dgm:cxn modelId="{512544D8-FF2D-41E7-BBE7-283ADDCEA1C5}" type="presParOf" srcId="{6510A0C0-2E49-46FC-A1D0-5EDD205C3496}" destId="{8D0BBD94-1D69-41F7-9004-8CBB10D6113F}" srcOrd="0" destOrd="0" presId="urn:microsoft.com/office/officeart/2005/8/layout/hierarchy1"/>
    <dgm:cxn modelId="{50027E96-A3EA-4507-A877-BB11C0010FDB}" type="presParOf" srcId="{8D0BBD94-1D69-41F7-9004-8CBB10D6113F}" destId="{2742038F-B82D-4E78-9AE0-D08080026413}" srcOrd="0" destOrd="0" presId="urn:microsoft.com/office/officeart/2005/8/layout/hierarchy1"/>
    <dgm:cxn modelId="{8B77118D-1A3B-4231-8978-8CCAD553D41F}" type="presParOf" srcId="{8D0BBD94-1D69-41F7-9004-8CBB10D6113F}" destId="{D44F1161-504B-4191-9F84-80C9C447909E}" srcOrd="1" destOrd="0" presId="urn:microsoft.com/office/officeart/2005/8/layout/hierarchy1"/>
    <dgm:cxn modelId="{E59D56C9-CA4A-426C-8B89-F5F0807DE008}" type="presParOf" srcId="{6510A0C0-2E49-46FC-A1D0-5EDD205C3496}" destId="{F74FC993-96AF-48BA-BFF6-D57D1A3A14E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B61EF979-05B2-4D33-9374-9E3F39CB64BE}" type="doc">
      <dgm:prSet loTypeId="urn:microsoft.com/office/officeart/2005/8/layout/hierarchy1" loCatId="hierarchy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DBDF719-3362-4AF9-9872-2792A3278F4A}">
      <dgm:prSet/>
      <dgm:spPr/>
      <dgm:t>
        <a:bodyPr/>
        <a:lstStyle/>
        <a:p>
          <a:r>
            <a:rPr lang="en-GB"/>
            <a:t>Legislation </a:t>
          </a:r>
          <a:endParaRPr lang="en-US"/>
        </a:p>
      </dgm:t>
    </dgm:pt>
    <dgm:pt modelId="{30A8414B-D2A9-4DAE-AC47-2BBA621CB834}" type="parTrans" cxnId="{0DFA59B2-3516-4AF0-AE0B-A311CFCC1719}">
      <dgm:prSet/>
      <dgm:spPr/>
      <dgm:t>
        <a:bodyPr/>
        <a:lstStyle/>
        <a:p>
          <a:endParaRPr lang="en-US"/>
        </a:p>
      </dgm:t>
    </dgm:pt>
    <dgm:pt modelId="{C7A6FC2B-010F-43C2-B4E6-ED5754FFA71B}" type="sibTrans" cxnId="{0DFA59B2-3516-4AF0-AE0B-A311CFCC1719}">
      <dgm:prSet/>
      <dgm:spPr/>
      <dgm:t>
        <a:bodyPr/>
        <a:lstStyle/>
        <a:p>
          <a:endParaRPr lang="en-US"/>
        </a:p>
      </dgm:t>
    </dgm:pt>
    <dgm:pt modelId="{8083681C-2BDB-41F4-8DF5-23EDE16F8775}">
      <dgm:prSet/>
      <dgm:spPr/>
      <dgm:t>
        <a:bodyPr/>
        <a:lstStyle/>
        <a:p>
          <a:r>
            <a:rPr lang="en-GB"/>
            <a:t>Awareness and Education </a:t>
          </a:r>
          <a:endParaRPr lang="en-US"/>
        </a:p>
      </dgm:t>
    </dgm:pt>
    <dgm:pt modelId="{4A38378F-EF21-4E1E-B85B-23C34235610A}" type="parTrans" cxnId="{467E6895-08B7-45BA-8984-3FD77694AF4C}">
      <dgm:prSet/>
      <dgm:spPr/>
      <dgm:t>
        <a:bodyPr/>
        <a:lstStyle/>
        <a:p>
          <a:endParaRPr lang="en-US"/>
        </a:p>
      </dgm:t>
    </dgm:pt>
    <dgm:pt modelId="{CFE71369-6934-434E-A84A-CE083C905D33}" type="sibTrans" cxnId="{467E6895-08B7-45BA-8984-3FD77694AF4C}">
      <dgm:prSet/>
      <dgm:spPr/>
      <dgm:t>
        <a:bodyPr/>
        <a:lstStyle/>
        <a:p>
          <a:endParaRPr lang="en-US"/>
        </a:p>
      </dgm:t>
    </dgm:pt>
    <dgm:pt modelId="{7CE39F4E-BB95-4C0C-B17C-DB1C8E064BA8}" type="pres">
      <dgm:prSet presAssocID="{B61EF979-05B2-4D33-9374-9E3F39CB64B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D120187-E8DA-4A8C-881B-237989EF4163}" type="pres">
      <dgm:prSet presAssocID="{6DBDF719-3362-4AF9-9872-2792A3278F4A}" presName="hierRoot1" presStyleCnt="0"/>
      <dgm:spPr/>
    </dgm:pt>
    <dgm:pt modelId="{0AD9028E-DA6F-48BF-8255-2C686466C339}" type="pres">
      <dgm:prSet presAssocID="{6DBDF719-3362-4AF9-9872-2792A3278F4A}" presName="composite" presStyleCnt="0"/>
      <dgm:spPr/>
    </dgm:pt>
    <dgm:pt modelId="{7F51C97A-1777-434E-89DE-38CF449780B5}" type="pres">
      <dgm:prSet presAssocID="{6DBDF719-3362-4AF9-9872-2792A3278F4A}" presName="background" presStyleLbl="node0" presStyleIdx="0" presStyleCnt="2"/>
      <dgm:spPr/>
    </dgm:pt>
    <dgm:pt modelId="{1F52A7EC-37B2-4D3E-9967-B3CE63C37980}" type="pres">
      <dgm:prSet presAssocID="{6DBDF719-3362-4AF9-9872-2792A3278F4A}" presName="text" presStyleLbl="fgAcc0" presStyleIdx="0" presStyleCnt="2">
        <dgm:presLayoutVars>
          <dgm:chPref val="3"/>
        </dgm:presLayoutVars>
      </dgm:prSet>
      <dgm:spPr/>
    </dgm:pt>
    <dgm:pt modelId="{E646C9A1-559C-425D-8441-E3767FE9F41C}" type="pres">
      <dgm:prSet presAssocID="{6DBDF719-3362-4AF9-9872-2792A3278F4A}" presName="hierChild2" presStyleCnt="0"/>
      <dgm:spPr/>
    </dgm:pt>
    <dgm:pt modelId="{ACDAD530-E7FC-45D5-801B-66F2D3EAD2F2}" type="pres">
      <dgm:prSet presAssocID="{8083681C-2BDB-41F4-8DF5-23EDE16F8775}" presName="hierRoot1" presStyleCnt="0"/>
      <dgm:spPr/>
    </dgm:pt>
    <dgm:pt modelId="{8DC831D3-9230-4CD5-B6F0-C05A7A3841CF}" type="pres">
      <dgm:prSet presAssocID="{8083681C-2BDB-41F4-8DF5-23EDE16F8775}" presName="composite" presStyleCnt="0"/>
      <dgm:spPr/>
    </dgm:pt>
    <dgm:pt modelId="{93CA45A4-1791-4CBC-A855-63318649F596}" type="pres">
      <dgm:prSet presAssocID="{8083681C-2BDB-41F4-8DF5-23EDE16F8775}" presName="background" presStyleLbl="node0" presStyleIdx="1" presStyleCnt="2"/>
      <dgm:spPr/>
    </dgm:pt>
    <dgm:pt modelId="{1F1E1BF0-0E9B-48B3-A3E7-F2456E6DCFDC}" type="pres">
      <dgm:prSet presAssocID="{8083681C-2BDB-41F4-8DF5-23EDE16F8775}" presName="text" presStyleLbl="fgAcc0" presStyleIdx="1" presStyleCnt="2">
        <dgm:presLayoutVars>
          <dgm:chPref val="3"/>
        </dgm:presLayoutVars>
      </dgm:prSet>
      <dgm:spPr/>
    </dgm:pt>
    <dgm:pt modelId="{CC22E5D6-CD48-437F-8DD7-AE23366F49D7}" type="pres">
      <dgm:prSet presAssocID="{8083681C-2BDB-41F4-8DF5-23EDE16F8775}" presName="hierChild2" presStyleCnt="0"/>
      <dgm:spPr/>
    </dgm:pt>
  </dgm:ptLst>
  <dgm:cxnLst>
    <dgm:cxn modelId="{DA258C43-4169-4E6B-86D3-DCC74CF233C6}" type="presOf" srcId="{6DBDF719-3362-4AF9-9872-2792A3278F4A}" destId="{1F52A7EC-37B2-4D3E-9967-B3CE63C37980}" srcOrd="0" destOrd="0" presId="urn:microsoft.com/office/officeart/2005/8/layout/hierarchy1"/>
    <dgm:cxn modelId="{5298F064-1785-44CB-96D6-9C31F9C06534}" type="presOf" srcId="{B61EF979-05B2-4D33-9374-9E3F39CB64BE}" destId="{7CE39F4E-BB95-4C0C-B17C-DB1C8E064BA8}" srcOrd="0" destOrd="0" presId="urn:microsoft.com/office/officeart/2005/8/layout/hierarchy1"/>
    <dgm:cxn modelId="{FFA4C88C-E946-4EC8-967A-9498774D0529}" type="presOf" srcId="{8083681C-2BDB-41F4-8DF5-23EDE16F8775}" destId="{1F1E1BF0-0E9B-48B3-A3E7-F2456E6DCFDC}" srcOrd="0" destOrd="0" presId="urn:microsoft.com/office/officeart/2005/8/layout/hierarchy1"/>
    <dgm:cxn modelId="{467E6895-08B7-45BA-8984-3FD77694AF4C}" srcId="{B61EF979-05B2-4D33-9374-9E3F39CB64BE}" destId="{8083681C-2BDB-41F4-8DF5-23EDE16F8775}" srcOrd="1" destOrd="0" parTransId="{4A38378F-EF21-4E1E-B85B-23C34235610A}" sibTransId="{CFE71369-6934-434E-A84A-CE083C905D33}"/>
    <dgm:cxn modelId="{0DFA59B2-3516-4AF0-AE0B-A311CFCC1719}" srcId="{B61EF979-05B2-4D33-9374-9E3F39CB64BE}" destId="{6DBDF719-3362-4AF9-9872-2792A3278F4A}" srcOrd="0" destOrd="0" parTransId="{30A8414B-D2A9-4DAE-AC47-2BBA621CB834}" sibTransId="{C7A6FC2B-010F-43C2-B4E6-ED5754FFA71B}"/>
    <dgm:cxn modelId="{FFD97823-66BA-4112-B8D0-57F8E717281B}" type="presParOf" srcId="{7CE39F4E-BB95-4C0C-B17C-DB1C8E064BA8}" destId="{2D120187-E8DA-4A8C-881B-237989EF4163}" srcOrd="0" destOrd="0" presId="urn:microsoft.com/office/officeart/2005/8/layout/hierarchy1"/>
    <dgm:cxn modelId="{0125C551-CABF-4967-B015-65D0CBC1F386}" type="presParOf" srcId="{2D120187-E8DA-4A8C-881B-237989EF4163}" destId="{0AD9028E-DA6F-48BF-8255-2C686466C339}" srcOrd="0" destOrd="0" presId="urn:microsoft.com/office/officeart/2005/8/layout/hierarchy1"/>
    <dgm:cxn modelId="{5C38E1BF-FC0E-451A-BFCC-20BA4FDA1B26}" type="presParOf" srcId="{0AD9028E-DA6F-48BF-8255-2C686466C339}" destId="{7F51C97A-1777-434E-89DE-38CF449780B5}" srcOrd="0" destOrd="0" presId="urn:microsoft.com/office/officeart/2005/8/layout/hierarchy1"/>
    <dgm:cxn modelId="{E8830288-C8D6-4A02-8826-93EA1D5077DE}" type="presParOf" srcId="{0AD9028E-DA6F-48BF-8255-2C686466C339}" destId="{1F52A7EC-37B2-4D3E-9967-B3CE63C37980}" srcOrd="1" destOrd="0" presId="urn:microsoft.com/office/officeart/2005/8/layout/hierarchy1"/>
    <dgm:cxn modelId="{9CAE8510-C553-4CB4-BAF9-6D46E5C8FAD8}" type="presParOf" srcId="{2D120187-E8DA-4A8C-881B-237989EF4163}" destId="{E646C9A1-559C-425D-8441-E3767FE9F41C}" srcOrd="1" destOrd="0" presId="urn:microsoft.com/office/officeart/2005/8/layout/hierarchy1"/>
    <dgm:cxn modelId="{4DE6C8BC-674C-4004-9968-60404DFABA84}" type="presParOf" srcId="{7CE39F4E-BB95-4C0C-B17C-DB1C8E064BA8}" destId="{ACDAD530-E7FC-45D5-801B-66F2D3EAD2F2}" srcOrd="1" destOrd="0" presId="urn:microsoft.com/office/officeart/2005/8/layout/hierarchy1"/>
    <dgm:cxn modelId="{2286ABDA-E1D3-4FAF-BF8C-DA5354EB4673}" type="presParOf" srcId="{ACDAD530-E7FC-45D5-801B-66F2D3EAD2F2}" destId="{8DC831D3-9230-4CD5-B6F0-C05A7A3841CF}" srcOrd="0" destOrd="0" presId="urn:microsoft.com/office/officeart/2005/8/layout/hierarchy1"/>
    <dgm:cxn modelId="{4E16A5D3-92EA-4489-A148-CA3ABF2609DA}" type="presParOf" srcId="{8DC831D3-9230-4CD5-B6F0-C05A7A3841CF}" destId="{93CA45A4-1791-4CBC-A855-63318649F596}" srcOrd="0" destOrd="0" presId="urn:microsoft.com/office/officeart/2005/8/layout/hierarchy1"/>
    <dgm:cxn modelId="{8710D8A0-0A72-49D3-AD22-8D0B4A0C8551}" type="presParOf" srcId="{8DC831D3-9230-4CD5-B6F0-C05A7A3841CF}" destId="{1F1E1BF0-0E9B-48B3-A3E7-F2456E6DCFDC}" srcOrd="1" destOrd="0" presId="urn:microsoft.com/office/officeart/2005/8/layout/hierarchy1"/>
    <dgm:cxn modelId="{CCBF4F88-38A2-4755-ADF9-64240740611C}" type="presParOf" srcId="{ACDAD530-E7FC-45D5-801B-66F2D3EAD2F2}" destId="{CC22E5D6-CD48-437F-8DD7-AE23366F49D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059DAB0B-8CB9-49D5-B6D9-B392808ED866}" type="doc">
      <dgm:prSet loTypeId="urn:microsoft.com/office/officeart/2005/8/layout/hierarchy1" loCatId="hierarchy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B846E5A-8776-496D-A53A-1134C1F5C370}">
      <dgm:prSet/>
      <dgm:spPr/>
      <dgm:t>
        <a:bodyPr/>
        <a:lstStyle/>
        <a:p>
          <a:r>
            <a:rPr lang="en-GB"/>
            <a:t>Socio-economic factors contribute towards the digital divide </a:t>
          </a:r>
          <a:endParaRPr lang="en-US"/>
        </a:p>
      </dgm:t>
    </dgm:pt>
    <dgm:pt modelId="{D8DC0CC1-6B55-4FFD-A135-4DC0F65F4979}" type="parTrans" cxnId="{22702EA7-09CF-48AE-8C8E-DAE3BD94E881}">
      <dgm:prSet/>
      <dgm:spPr/>
      <dgm:t>
        <a:bodyPr/>
        <a:lstStyle/>
        <a:p>
          <a:endParaRPr lang="en-US"/>
        </a:p>
      </dgm:t>
    </dgm:pt>
    <dgm:pt modelId="{A7DC771B-E268-47AF-B19D-A6BF4CC42A72}" type="sibTrans" cxnId="{22702EA7-09CF-48AE-8C8E-DAE3BD94E881}">
      <dgm:prSet/>
      <dgm:spPr/>
      <dgm:t>
        <a:bodyPr/>
        <a:lstStyle/>
        <a:p>
          <a:endParaRPr lang="en-US"/>
        </a:p>
      </dgm:t>
    </dgm:pt>
    <dgm:pt modelId="{698DA5AF-2071-4F38-9277-56D6934572DF}">
      <dgm:prSet/>
      <dgm:spPr/>
      <dgm:t>
        <a:bodyPr/>
        <a:lstStyle/>
        <a:p>
          <a:r>
            <a:rPr lang="en-GB"/>
            <a:t>Educational inequalities </a:t>
          </a:r>
          <a:endParaRPr lang="en-US"/>
        </a:p>
      </dgm:t>
    </dgm:pt>
    <dgm:pt modelId="{6FBB2F53-1708-4C84-B767-77C52E6C4DC8}" type="parTrans" cxnId="{74E4BD47-0368-4E6B-BA70-86B20625E179}">
      <dgm:prSet/>
      <dgm:spPr/>
      <dgm:t>
        <a:bodyPr/>
        <a:lstStyle/>
        <a:p>
          <a:endParaRPr lang="en-US"/>
        </a:p>
      </dgm:t>
    </dgm:pt>
    <dgm:pt modelId="{3CC6EEAC-77F9-4754-A4FC-105806677FA5}" type="sibTrans" cxnId="{74E4BD47-0368-4E6B-BA70-86B20625E179}">
      <dgm:prSet/>
      <dgm:spPr/>
      <dgm:t>
        <a:bodyPr/>
        <a:lstStyle/>
        <a:p>
          <a:endParaRPr lang="en-US"/>
        </a:p>
      </dgm:t>
    </dgm:pt>
    <dgm:pt modelId="{8382BB6D-D10E-440C-93A5-6E442F9EE8F0}">
      <dgm:prSet/>
      <dgm:spPr/>
      <dgm:t>
        <a:bodyPr/>
        <a:lstStyle/>
        <a:p>
          <a:r>
            <a:rPr lang="en-GB"/>
            <a:t>Rural vs urban areas </a:t>
          </a:r>
          <a:endParaRPr lang="en-US"/>
        </a:p>
      </dgm:t>
    </dgm:pt>
    <dgm:pt modelId="{9EEF1D55-35BF-4813-80E9-66E6CFECC8D5}" type="parTrans" cxnId="{FD745FCB-350C-4165-AFBA-6A3807C9F5A4}">
      <dgm:prSet/>
      <dgm:spPr/>
      <dgm:t>
        <a:bodyPr/>
        <a:lstStyle/>
        <a:p>
          <a:endParaRPr lang="en-US"/>
        </a:p>
      </dgm:t>
    </dgm:pt>
    <dgm:pt modelId="{0B991547-A801-453E-86A6-B8C786FA8DA7}" type="sibTrans" cxnId="{FD745FCB-350C-4165-AFBA-6A3807C9F5A4}">
      <dgm:prSet/>
      <dgm:spPr/>
      <dgm:t>
        <a:bodyPr/>
        <a:lstStyle/>
        <a:p>
          <a:endParaRPr lang="en-US"/>
        </a:p>
      </dgm:t>
    </dgm:pt>
    <dgm:pt modelId="{B1580C00-8BC6-430A-93C6-D5DBB0512A76}" type="pres">
      <dgm:prSet presAssocID="{059DAB0B-8CB9-49D5-B6D9-B392808ED86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9314EF2-DB5A-48B8-A50D-9D4E7B65BBE4}" type="pres">
      <dgm:prSet presAssocID="{AB846E5A-8776-496D-A53A-1134C1F5C370}" presName="hierRoot1" presStyleCnt="0"/>
      <dgm:spPr/>
    </dgm:pt>
    <dgm:pt modelId="{3B0FE48F-8775-4991-8019-A3EA98369BBA}" type="pres">
      <dgm:prSet presAssocID="{AB846E5A-8776-496D-A53A-1134C1F5C370}" presName="composite" presStyleCnt="0"/>
      <dgm:spPr/>
    </dgm:pt>
    <dgm:pt modelId="{C5C72494-2EE0-431C-AA11-B5E1BAABD853}" type="pres">
      <dgm:prSet presAssocID="{AB846E5A-8776-496D-A53A-1134C1F5C370}" presName="background" presStyleLbl="node0" presStyleIdx="0" presStyleCnt="3"/>
      <dgm:spPr/>
    </dgm:pt>
    <dgm:pt modelId="{032A5725-2FD1-44BF-AE5F-43EE5061684D}" type="pres">
      <dgm:prSet presAssocID="{AB846E5A-8776-496D-A53A-1134C1F5C370}" presName="text" presStyleLbl="fgAcc0" presStyleIdx="0" presStyleCnt="3">
        <dgm:presLayoutVars>
          <dgm:chPref val="3"/>
        </dgm:presLayoutVars>
      </dgm:prSet>
      <dgm:spPr/>
    </dgm:pt>
    <dgm:pt modelId="{DEB8181E-DC9F-4A44-BA31-9F7B707C8CEF}" type="pres">
      <dgm:prSet presAssocID="{AB846E5A-8776-496D-A53A-1134C1F5C370}" presName="hierChild2" presStyleCnt="0"/>
      <dgm:spPr/>
    </dgm:pt>
    <dgm:pt modelId="{69BC8CE0-6354-4EBE-B43A-653746CF15C0}" type="pres">
      <dgm:prSet presAssocID="{698DA5AF-2071-4F38-9277-56D6934572DF}" presName="hierRoot1" presStyleCnt="0"/>
      <dgm:spPr/>
    </dgm:pt>
    <dgm:pt modelId="{7BA5AF13-1789-474C-A5BD-9D4893DE81C3}" type="pres">
      <dgm:prSet presAssocID="{698DA5AF-2071-4F38-9277-56D6934572DF}" presName="composite" presStyleCnt="0"/>
      <dgm:spPr/>
    </dgm:pt>
    <dgm:pt modelId="{BED65E1B-C4BD-4771-A636-C38EF97164FD}" type="pres">
      <dgm:prSet presAssocID="{698DA5AF-2071-4F38-9277-56D6934572DF}" presName="background" presStyleLbl="node0" presStyleIdx="1" presStyleCnt="3"/>
      <dgm:spPr/>
    </dgm:pt>
    <dgm:pt modelId="{525FF612-28CF-4CE2-80D2-6CDC1840E2DF}" type="pres">
      <dgm:prSet presAssocID="{698DA5AF-2071-4F38-9277-56D6934572DF}" presName="text" presStyleLbl="fgAcc0" presStyleIdx="1" presStyleCnt="3">
        <dgm:presLayoutVars>
          <dgm:chPref val="3"/>
        </dgm:presLayoutVars>
      </dgm:prSet>
      <dgm:spPr/>
    </dgm:pt>
    <dgm:pt modelId="{9221153A-E910-4C13-8795-76356D618110}" type="pres">
      <dgm:prSet presAssocID="{698DA5AF-2071-4F38-9277-56D6934572DF}" presName="hierChild2" presStyleCnt="0"/>
      <dgm:spPr/>
    </dgm:pt>
    <dgm:pt modelId="{18FE16B9-0BF6-4195-9D69-2F31B5FB9A0B}" type="pres">
      <dgm:prSet presAssocID="{8382BB6D-D10E-440C-93A5-6E442F9EE8F0}" presName="hierRoot1" presStyleCnt="0"/>
      <dgm:spPr/>
    </dgm:pt>
    <dgm:pt modelId="{9C5FD552-6EAD-4B7F-A98B-B7345565151E}" type="pres">
      <dgm:prSet presAssocID="{8382BB6D-D10E-440C-93A5-6E442F9EE8F0}" presName="composite" presStyleCnt="0"/>
      <dgm:spPr/>
    </dgm:pt>
    <dgm:pt modelId="{92FACFBE-AD0B-4482-8F82-B243ACC037A4}" type="pres">
      <dgm:prSet presAssocID="{8382BB6D-D10E-440C-93A5-6E442F9EE8F0}" presName="background" presStyleLbl="node0" presStyleIdx="2" presStyleCnt="3"/>
      <dgm:spPr/>
    </dgm:pt>
    <dgm:pt modelId="{76D60810-8B5E-44B0-B76D-3F310FF482E6}" type="pres">
      <dgm:prSet presAssocID="{8382BB6D-D10E-440C-93A5-6E442F9EE8F0}" presName="text" presStyleLbl="fgAcc0" presStyleIdx="2" presStyleCnt="3">
        <dgm:presLayoutVars>
          <dgm:chPref val="3"/>
        </dgm:presLayoutVars>
      </dgm:prSet>
      <dgm:spPr/>
    </dgm:pt>
    <dgm:pt modelId="{F8FA5B55-58D4-4504-8566-5ABAB0312CBD}" type="pres">
      <dgm:prSet presAssocID="{8382BB6D-D10E-440C-93A5-6E442F9EE8F0}" presName="hierChild2" presStyleCnt="0"/>
      <dgm:spPr/>
    </dgm:pt>
  </dgm:ptLst>
  <dgm:cxnLst>
    <dgm:cxn modelId="{8D59A666-3201-4E65-97AF-B4DE7F10AE47}" type="presOf" srcId="{AB846E5A-8776-496D-A53A-1134C1F5C370}" destId="{032A5725-2FD1-44BF-AE5F-43EE5061684D}" srcOrd="0" destOrd="0" presId="urn:microsoft.com/office/officeart/2005/8/layout/hierarchy1"/>
    <dgm:cxn modelId="{58981967-1FA1-4C03-ADA0-D06C4609262F}" type="presOf" srcId="{059DAB0B-8CB9-49D5-B6D9-B392808ED866}" destId="{B1580C00-8BC6-430A-93C6-D5DBB0512A76}" srcOrd="0" destOrd="0" presId="urn:microsoft.com/office/officeart/2005/8/layout/hierarchy1"/>
    <dgm:cxn modelId="{74E4BD47-0368-4E6B-BA70-86B20625E179}" srcId="{059DAB0B-8CB9-49D5-B6D9-B392808ED866}" destId="{698DA5AF-2071-4F38-9277-56D6934572DF}" srcOrd="1" destOrd="0" parTransId="{6FBB2F53-1708-4C84-B767-77C52E6C4DC8}" sibTransId="{3CC6EEAC-77F9-4754-A4FC-105806677FA5}"/>
    <dgm:cxn modelId="{22702EA7-09CF-48AE-8C8E-DAE3BD94E881}" srcId="{059DAB0B-8CB9-49D5-B6D9-B392808ED866}" destId="{AB846E5A-8776-496D-A53A-1134C1F5C370}" srcOrd="0" destOrd="0" parTransId="{D8DC0CC1-6B55-4FFD-A135-4DC0F65F4979}" sibTransId="{A7DC771B-E268-47AF-B19D-A6BF4CC42A72}"/>
    <dgm:cxn modelId="{FD745FCB-350C-4165-AFBA-6A3807C9F5A4}" srcId="{059DAB0B-8CB9-49D5-B6D9-B392808ED866}" destId="{8382BB6D-D10E-440C-93A5-6E442F9EE8F0}" srcOrd="2" destOrd="0" parTransId="{9EEF1D55-35BF-4813-80E9-66E6CFECC8D5}" sibTransId="{0B991547-A801-453E-86A6-B8C786FA8DA7}"/>
    <dgm:cxn modelId="{F3E945E9-8F01-4786-BE16-D6AB8FC20B57}" type="presOf" srcId="{698DA5AF-2071-4F38-9277-56D6934572DF}" destId="{525FF612-28CF-4CE2-80D2-6CDC1840E2DF}" srcOrd="0" destOrd="0" presId="urn:microsoft.com/office/officeart/2005/8/layout/hierarchy1"/>
    <dgm:cxn modelId="{70F4C8F2-C6A0-494C-978B-67EBE1EFDB92}" type="presOf" srcId="{8382BB6D-D10E-440C-93A5-6E442F9EE8F0}" destId="{76D60810-8B5E-44B0-B76D-3F310FF482E6}" srcOrd="0" destOrd="0" presId="urn:microsoft.com/office/officeart/2005/8/layout/hierarchy1"/>
    <dgm:cxn modelId="{23C34D51-18E0-46D6-A79D-C1FE1E80722E}" type="presParOf" srcId="{B1580C00-8BC6-430A-93C6-D5DBB0512A76}" destId="{D9314EF2-DB5A-48B8-A50D-9D4E7B65BBE4}" srcOrd="0" destOrd="0" presId="urn:microsoft.com/office/officeart/2005/8/layout/hierarchy1"/>
    <dgm:cxn modelId="{5AAAD153-8C89-46F8-858D-13F5825A3CB1}" type="presParOf" srcId="{D9314EF2-DB5A-48B8-A50D-9D4E7B65BBE4}" destId="{3B0FE48F-8775-4991-8019-A3EA98369BBA}" srcOrd="0" destOrd="0" presId="urn:microsoft.com/office/officeart/2005/8/layout/hierarchy1"/>
    <dgm:cxn modelId="{F2B5AD4C-A6C7-4ED1-B449-DC5143C44BB2}" type="presParOf" srcId="{3B0FE48F-8775-4991-8019-A3EA98369BBA}" destId="{C5C72494-2EE0-431C-AA11-B5E1BAABD853}" srcOrd="0" destOrd="0" presId="urn:microsoft.com/office/officeart/2005/8/layout/hierarchy1"/>
    <dgm:cxn modelId="{186E3DFE-62DB-497D-97F3-98E282325999}" type="presParOf" srcId="{3B0FE48F-8775-4991-8019-A3EA98369BBA}" destId="{032A5725-2FD1-44BF-AE5F-43EE5061684D}" srcOrd="1" destOrd="0" presId="urn:microsoft.com/office/officeart/2005/8/layout/hierarchy1"/>
    <dgm:cxn modelId="{F3968C52-FC56-420E-8E79-66C8A15EC407}" type="presParOf" srcId="{D9314EF2-DB5A-48B8-A50D-9D4E7B65BBE4}" destId="{DEB8181E-DC9F-4A44-BA31-9F7B707C8CEF}" srcOrd="1" destOrd="0" presId="urn:microsoft.com/office/officeart/2005/8/layout/hierarchy1"/>
    <dgm:cxn modelId="{0A17BAC4-DB1D-4C7B-898E-F35627A7EEF9}" type="presParOf" srcId="{B1580C00-8BC6-430A-93C6-D5DBB0512A76}" destId="{69BC8CE0-6354-4EBE-B43A-653746CF15C0}" srcOrd="1" destOrd="0" presId="urn:microsoft.com/office/officeart/2005/8/layout/hierarchy1"/>
    <dgm:cxn modelId="{4B9466E3-22A5-4FAB-A943-5FD75F6181D5}" type="presParOf" srcId="{69BC8CE0-6354-4EBE-B43A-653746CF15C0}" destId="{7BA5AF13-1789-474C-A5BD-9D4893DE81C3}" srcOrd="0" destOrd="0" presId="urn:microsoft.com/office/officeart/2005/8/layout/hierarchy1"/>
    <dgm:cxn modelId="{C86E9030-2B30-46A8-9191-DDE89357DDAC}" type="presParOf" srcId="{7BA5AF13-1789-474C-A5BD-9D4893DE81C3}" destId="{BED65E1B-C4BD-4771-A636-C38EF97164FD}" srcOrd="0" destOrd="0" presId="urn:microsoft.com/office/officeart/2005/8/layout/hierarchy1"/>
    <dgm:cxn modelId="{4C635EC8-B203-4BF8-805A-BDCA99943A06}" type="presParOf" srcId="{7BA5AF13-1789-474C-A5BD-9D4893DE81C3}" destId="{525FF612-28CF-4CE2-80D2-6CDC1840E2DF}" srcOrd="1" destOrd="0" presId="urn:microsoft.com/office/officeart/2005/8/layout/hierarchy1"/>
    <dgm:cxn modelId="{3248F0F2-4716-4553-AE98-815FFDC682A0}" type="presParOf" srcId="{69BC8CE0-6354-4EBE-B43A-653746CF15C0}" destId="{9221153A-E910-4C13-8795-76356D618110}" srcOrd="1" destOrd="0" presId="urn:microsoft.com/office/officeart/2005/8/layout/hierarchy1"/>
    <dgm:cxn modelId="{630A52E6-5564-4D93-8CBE-8D1AAEB8DCB2}" type="presParOf" srcId="{B1580C00-8BC6-430A-93C6-D5DBB0512A76}" destId="{18FE16B9-0BF6-4195-9D69-2F31B5FB9A0B}" srcOrd="2" destOrd="0" presId="urn:microsoft.com/office/officeart/2005/8/layout/hierarchy1"/>
    <dgm:cxn modelId="{17CB87A5-8E39-4B4B-A782-C0CF25E46E26}" type="presParOf" srcId="{18FE16B9-0BF6-4195-9D69-2F31B5FB9A0B}" destId="{9C5FD552-6EAD-4B7F-A98B-B7345565151E}" srcOrd="0" destOrd="0" presId="urn:microsoft.com/office/officeart/2005/8/layout/hierarchy1"/>
    <dgm:cxn modelId="{7962496D-5654-47D5-BE2D-F5B755AD1086}" type="presParOf" srcId="{9C5FD552-6EAD-4B7F-A98B-B7345565151E}" destId="{92FACFBE-AD0B-4482-8F82-B243ACC037A4}" srcOrd="0" destOrd="0" presId="urn:microsoft.com/office/officeart/2005/8/layout/hierarchy1"/>
    <dgm:cxn modelId="{5F523343-F560-4895-81C1-1BB506652811}" type="presParOf" srcId="{9C5FD552-6EAD-4B7F-A98B-B7345565151E}" destId="{76D60810-8B5E-44B0-B76D-3F310FF482E6}" srcOrd="1" destOrd="0" presId="urn:microsoft.com/office/officeart/2005/8/layout/hierarchy1"/>
    <dgm:cxn modelId="{F37BF153-D866-48B6-A2C7-C9200A4A4D32}" type="presParOf" srcId="{18FE16B9-0BF6-4195-9D69-2F31B5FB9A0B}" destId="{F8FA5B55-58D4-4504-8566-5ABAB0312CB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CA292C2A-2BCB-48BD-ADA4-AE85E721AD95}" type="doc">
      <dgm:prSet loTypeId="urn:microsoft.com/office/officeart/2005/8/layout/hierarchy1" loCatId="hierarchy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E95E44A-7AEC-4AB8-B071-83398D09D423}">
      <dgm:prSet/>
      <dgm:spPr/>
      <dgm:t>
        <a:bodyPr/>
        <a:lstStyle/>
        <a:p>
          <a:r>
            <a:rPr lang="en-GB"/>
            <a:t>Children and young people may fall behind in their education and development </a:t>
          </a:r>
          <a:endParaRPr lang="en-US"/>
        </a:p>
      </dgm:t>
    </dgm:pt>
    <dgm:pt modelId="{E5C39B2D-FD1B-4D3D-A1FB-0DF19A9D397D}" type="parTrans" cxnId="{81578723-D906-4F71-8808-A1AC83B63BA5}">
      <dgm:prSet/>
      <dgm:spPr/>
      <dgm:t>
        <a:bodyPr/>
        <a:lstStyle/>
        <a:p>
          <a:endParaRPr lang="en-US"/>
        </a:p>
      </dgm:t>
    </dgm:pt>
    <dgm:pt modelId="{9DF924CA-967A-463B-94F6-2ACF4A282D90}" type="sibTrans" cxnId="{81578723-D906-4F71-8808-A1AC83B63BA5}">
      <dgm:prSet/>
      <dgm:spPr/>
      <dgm:t>
        <a:bodyPr/>
        <a:lstStyle/>
        <a:p>
          <a:endParaRPr lang="en-US"/>
        </a:p>
      </dgm:t>
    </dgm:pt>
    <dgm:pt modelId="{381C60C3-013A-4CCD-B6E8-40EB2AFCC7F1}">
      <dgm:prSet/>
      <dgm:spPr/>
      <dgm:t>
        <a:bodyPr/>
        <a:lstStyle/>
        <a:p>
          <a:r>
            <a:rPr lang="en-GB"/>
            <a:t>Increases social inequalities </a:t>
          </a:r>
          <a:endParaRPr lang="en-US"/>
        </a:p>
      </dgm:t>
    </dgm:pt>
    <dgm:pt modelId="{95337275-CF5F-4083-AF95-8CB01682B0CD}" type="parTrans" cxnId="{34F17940-156E-4569-9F84-BA409A49481E}">
      <dgm:prSet/>
      <dgm:spPr/>
      <dgm:t>
        <a:bodyPr/>
        <a:lstStyle/>
        <a:p>
          <a:endParaRPr lang="en-US"/>
        </a:p>
      </dgm:t>
    </dgm:pt>
    <dgm:pt modelId="{E728F2DA-AD14-40DB-8F10-33A78330FB26}" type="sibTrans" cxnId="{34F17940-156E-4569-9F84-BA409A49481E}">
      <dgm:prSet/>
      <dgm:spPr/>
      <dgm:t>
        <a:bodyPr/>
        <a:lstStyle/>
        <a:p>
          <a:endParaRPr lang="en-US"/>
        </a:p>
      </dgm:t>
    </dgm:pt>
    <dgm:pt modelId="{36A366D4-C731-42D9-9934-4078ADBFB149}">
      <dgm:prSet/>
      <dgm:spPr/>
      <dgm:t>
        <a:bodyPr/>
        <a:lstStyle/>
        <a:p>
          <a:r>
            <a:rPr lang="en-GB"/>
            <a:t>Economic disadvatnages</a:t>
          </a:r>
          <a:endParaRPr lang="en-US"/>
        </a:p>
      </dgm:t>
    </dgm:pt>
    <dgm:pt modelId="{34CCCE7D-08CA-4DF1-9B1C-0670054A84D2}" type="parTrans" cxnId="{DF3163A9-EE1F-4409-8D35-2866E7048107}">
      <dgm:prSet/>
      <dgm:spPr/>
      <dgm:t>
        <a:bodyPr/>
        <a:lstStyle/>
        <a:p>
          <a:endParaRPr lang="en-US"/>
        </a:p>
      </dgm:t>
    </dgm:pt>
    <dgm:pt modelId="{990EE516-F1B0-4E18-B939-92717C70CFA1}" type="sibTrans" cxnId="{DF3163A9-EE1F-4409-8D35-2866E7048107}">
      <dgm:prSet/>
      <dgm:spPr/>
      <dgm:t>
        <a:bodyPr/>
        <a:lstStyle/>
        <a:p>
          <a:endParaRPr lang="en-US"/>
        </a:p>
      </dgm:t>
    </dgm:pt>
    <dgm:pt modelId="{7E3B5537-7212-4EF2-AF41-F1AC430AA138}" type="pres">
      <dgm:prSet presAssocID="{CA292C2A-2BCB-48BD-ADA4-AE85E721AD9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3E44F56-FDE0-44BD-85A3-3D94B2E1FE56}" type="pres">
      <dgm:prSet presAssocID="{FE95E44A-7AEC-4AB8-B071-83398D09D423}" presName="hierRoot1" presStyleCnt="0"/>
      <dgm:spPr/>
    </dgm:pt>
    <dgm:pt modelId="{70BFFC6A-3D29-41C6-A26D-EB4110D18918}" type="pres">
      <dgm:prSet presAssocID="{FE95E44A-7AEC-4AB8-B071-83398D09D423}" presName="composite" presStyleCnt="0"/>
      <dgm:spPr/>
    </dgm:pt>
    <dgm:pt modelId="{1C467128-A5CE-47C7-94B0-D0D34ABD6BE6}" type="pres">
      <dgm:prSet presAssocID="{FE95E44A-7AEC-4AB8-B071-83398D09D423}" presName="background" presStyleLbl="node0" presStyleIdx="0" presStyleCnt="3"/>
      <dgm:spPr/>
    </dgm:pt>
    <dgm:pt modelId="{24E62B4D-3BE3-4643-8006-D758ACC2007C}" type="pres">
      <dgm:prSet presAssocID="{FE95E44A-7AEC-4AB8-B071-83398D09D423}" presName="text" presStyleLbl="fgAcc0" presStyleIdx="0" presStyleCnt="3">
        <dgm:presLayoutVars>
          <dgm:chPref val="3"/>
        </dgm:presLayoutVars>
      </dgm:prSet>
      <dgm:spPr/>
    </dgm:pt>
    <dgm:pt modelId="{83B0C5DC-E72F-4837-97A6-29FBC3B129C8}" type="pres">
      <dgm:prSet presAssocID="{FE95E44A-7AEC-4AB8-B071-83398D09D423}" presName="hierChild2" presStyleCnt="0"/>
      <dgm:spPr/>
    </dgm:pt>
    <dgm:pt modelId="{93A031F3-053E-4DFF-A187-A961DBB87C7B}" type="pres">
      <dgm:prSet presAssocID="{381C60C3-013A-4CCD-B6E8-40EB2AFCC7F1}" presName="hierRoot1" presStyleCnt="0"/>
      <dgm:spPr/>
    </dgm:pt>
    <dgm:pt modelId="{63A32E40-52E6-4102-9893-E22E9EF52D17}" type="pres">
      <dgm:prSet presAssocID="{381C60C3-013A-4CCD-B6E8-40EB2AFCC7F1}" presName="composite" presStyleCnt="0"/>
      <dgm:spPr/>
    </dgm:pt>
    <dgm:pt modelId="{CA78F9D7-DF72-4956-A4FC-1CCF0B0AAEAC}" type="pres">
      <dgm:prSet presAssocID="{381C60C3-013A-4CCD-B6E8-40EB2AFCC7F1}" presName="background" presStyleLbl="node0" presStyleIdx="1" presStyleCnt="3"/>
      <dgm:spPr/>
    </dgm:pt>
    <dgm:pt modelId="{A8AC224B-FDB8-4843-AF32-9CEF2EC38E25}" type="pres">
      <dgm:prSet presAssocID="{381C60C3-013A-4CCD-B6E8-40EB2AFCC7F1}" presName="text" presStyleLbl="fgAcc0" presStyleIdx="1" presStyleCnt="3">
        <dgm:presLayoutVars>
          <dgm:chPref val="3"/>
        </dgm:presLayoutVars>
      </dgm:prSet>
      <dgm:spPr/>
    </dgm:pt>
    <dgm:pt modelId="{A8826BA4-2E7D-42DE-9B7F-6818ECF80F74}" type="pres">
      <dgm:prSet presAssocID="{381C60C3-013A-4CCD-B6E8-40EB2AFCC7F1}" presName="hierChild2" presStyleCnt="0"/>
      <dgm:spPr/>
    </dgm:pt>
    <dgm:pt modelId="{396D002F-D819-4769-ACC2-3A04AE1B90EE}" type="pres">
      <dgm:prSet presAssocID="{36A366D4-C731-42D9-9934-4078ADBFB149}" presName="hierRoot1" presStyleCnt="0"/>
      <dgm:spPr/>
    </dgm:pt>
    <dgm:pt modelId="{258CBD52-6F7F-42B5-A936-A52896220659}" type="pres">
      <dgm:prSet presAssocID="{36A366D4-C731-42D9-9934-4078ADBFB149}" presName="composite" presStyleCnt="0"/>
      <dgm:spPr/>
    </dgm:pt>
    <dgm:pt modelId="{8F1A2E76-4804-43E0-93B0-853CFD0F4A4C}" type="pres">
      <dgm:prSet presAssocID="{36A366D4-C731-42D9-9934-4078ADBFB149}" presName="background" presStyleLbl="node0" presStyleIdx="2" presStyleCnt="3"/>
      <dgm:spPr/>
    </dgm:pt>
    <dgm:pt modelId="{1AE6EE3C-8C07-43A1-8C97-215DA14ECFCD}" type="pres">
      <dgm:prSet presAssocID="{36A366D4-C731-42D9-9934-4078ADBFB149}" presName="text" presStyleLbl="fgAcc0" presStyleIdx="2" presStyleCnt="3">
        <dgm:presLayoutVars>
          <dgm:chPref val="3"/>
        </dgm:presLayoutVars>
      </dgm:prSet>
      <dgm:spPr/>
    </dgm:pt>
    <dgm:pt modelId="{2DAD5965-B9D3-4DE6-B2BA-5EB63D8B1C46}" type="pres">
      <dgm:prSet presAssocID="{36A366D4-C731-42D9-9934-4078ADBFB149}" presName="hierChild2" presStyleCnt="0"/>
      <dgm:spPr/>
    </dgm:pt>
  </dgm:ptLst>
  <dgm:cxnLst>
    <dgm:cxn modelId="{81578723-D906-4F71-8808-A1AC83B63BA5}" srcId="{CA292C2A-2BCB-48BD-ADA4-AE85E721AD95}" destId="{FE95E44A-7AEC-4AB8-B071-83398D09D423}" srcOrd="0" destOrd="0" parTransId="{E5C39B2D-FD1B-4D3D-A1FB-0DF19A9D397D}" sibTransId="{9DF924CA-967A-463B-94F6-2ACF4A282D90}"/>
    <dgm:cxn modelId="{4AE25C2D-0025-4C07-87AE-34F14B258026}" type="presOf" srcId="{36A366D4-C731-42D9-9934-4078ADBFB149}" destId="{1AE6EE3C-8C07-43A1-8C97-215DA14ECFCD}" srcOrd="0" destOrd="0" presId="urn:microsoft.com/office/officeart/2005/8/layout/hierarchy1"/>
    <dgm:cxn modelId="{34F17940-156E-4569-9F84-BA409A49481E}" srcId="{CA292C2A-2BCB-48BD-ADA4-AE85E721AD95}" destId="{381C60C3-013A-4CCD-B6E8-40EB2AFCC7F1}" srcOrd="1" destOrd="0" parTransId="{95337275-CF5F-4083-AF95-8CB01682B0CD}" sibTransId="{E728F2DA-AD14-40DB-8F10-33A78330FB26}"/>
    <dgm:cxn modelId="{25F06978-CAEC-4C0B-BCD3-A983598A97AB}" type="presOf" srcId="{381C60C3-013A-4CCD-B6E8-40EB2AFCC7F1}" destId="{A8AC224B-FDB8-4843-AF32-9CEF2EC38E25}" srcOrd="0" destOrd="0" presId="urn:microsoft.com/office/officeart/2005/8/layout/hierarchy1"/>
    <dgm:cxn modelId="{4741CBA0-D7ED-4A71-A9EB-240ECAA64131}" type="presOf" srcId="{CA292C2A-2BCB-48BD-ADA4-AE85E721AD95}" destId="{7E3B5537-7212-4EF2-AF41-F1AC430AA138}" srcOrd="0" destOrd="0" presId="urn:microsoft.com/office/officeart/2005/8/layout/hierarchy1"/>
    <dgm:cxn modelId="{DF3163A9-EE1F-4409-8D35-2866E7048107}" srcId="{CA292C2A-2BCB-48BD-ADA4-AE85E721AD95}" destId="{36A366D4-C731-42D9-9934-4078ADBFB149}" srcOrd="2" destOrd="0" parTransId="{34CCCE7D-08CA-4DF1-9B1C-0670054A84D2}" sibTransId="{990EE516-F1B0-4E18-B939-92717C70CFA1}"/>
    <dgm:cxn modelId="{D7E483F4-11D5-4653-81A9-57A6BBD1FB1A}" type="presOf" srcId="{FE95E44A-7AEC-4AB8-B071-83398D09D423}" destId="{24E62B4D-3BE3-4643-8006-D758ACC2007C}" srcOrd="0" destOrd="0" presId="urn:microsoft.com/office/officeart/2005/8/layout/hierarchy1"/>
    <dgm:cxn modelId="{BCA2C878-7192-463A-9CD7-7A6FB51DCB5C}" type="presParOf" srcId="{7E3B5537-7212-4EF2-AF41-F1AC430AA138}" destId="{E3E44F56-FDE0-44BD-85A3-3D94B2E1FE56}" srcOrd="0" destOrd="0" presId="urn:microsoft.com/office/officeart/2005/8/layout/hierarchy1"/>
    <dgm:cxn modelId="{FFEE7E2A-3409-46BF-8E70-E5FE6BA01FC0}" type="presParOf" srcId="{E3E44F56-FDE0-44BD-85A3-3D94B2E1FE56}" destId="{70BFFC6A-3D29-41C6-A26D-EB4110D18918}" srcOrd="0" destOrd="0" presId="urn:microsoft.com/office/officeart/2005/8/layout/hierarchy1"/>
    <dgm:cxn modelId="{0D7A1C17-A95F-4819-87C7-E0E04ACC014D}" type="presParOf" srcId="{70BFFC6A-3D29-41C6-A26D-EB4110D18918}" destId="{1C467128-A5CE-47C7-94B0-D0D34ABD6BE6}" srcOrd="0" destOrd="0" presId="urn:microsoft.com/office/officeart/2005/8/layout/hierarchy1"/>
    <dgm:cxn modelId="{86940027-2B2E-4270-8B63-D4ABA9A9CB06}" type="presParOf" srcId="{70BFFC6A-3D29-41C6-A26D-EB4110D18918}" destId="{24E62B4D-3BE3-4643-8006-D758ACC2007C}" srcOrd="1" destOrd="0" presId="urn:microsoft.com/office/officeart/2005/8/layout/hierarchy1"/>
    <dgm:cxn modelId="{6F5E4EB0-FA79-42C9-9547-C86B86738A6C}" type="presParOf" srcId="{E3E44F56-FDE0-44BD-85A3-3D94B2E1FE56}" destId="{83B0C5DC-E72F-4837-97A6-29FBC3B129C8}" srcOrd="1" destOrd="0" presId="urn:microsoft.com/office/officeart/2005/8/layout/hierarchy1"/>
    <dgm:cxn modelId="{0CF1FD37-FB19-4BF5-A39C-5E22D4FBCFF3}" type="presParOf" srcId="{7E3B5537-7212-4EF2-AF41-F1AC430AA138}" destId="{93A031F3-053E-4DFF-A187-A961DBB87C7B}" srcOrd="1" destOrd="0" presId="urn:microsoft.com/office/officeart/2005/8/layout/hierarchy1"/>
    <dgm:cxn modelId="{DCF035AC-2C54-4311-B0F2-5E96E2C2663C}" type="presParOf" srcId="{93A031F3-053E-4DFF-A187-A961DBB87C7B}" destId="{63A32E40-52E6-4102-9893-E22E9EF52D17}" srcOrd="0" destOrd="0" presId="urn:microsoft.com/office/officeart/2005/8/layout/hierarchy1"/>
    <dgm:cxn modelId="{DDD907BF-3180-45FF-841B-B83333053071}" type="presParOf" srcId="{63A32E40-52E6-4102-9893-E22E9EF52D17}" destId="{CA78F9D7-DF72-4956-A4FC-1CCF0B0AAEAC}" srcOrd="0" destOrd="0" presId="urn:microsoft.com/office/officeart/2005/8/layout/hierarchy1"/>
    <dgm:cxn modelId="{387E6676-A40D-4E3A-81A1-0D7558DEB7FC}" type="presParOf" srcId="{63A32E40-52E6-4102-9893-E22E9EF52D17}" destId="{A8AC224B-FDB8-4843-AF32-9CEF2EC38E25}" srcOrd="1" destOrd="0" presId="urn:microsoft.com/office/officeart/2005/8/layout/hierarchy1"/>
    <dgm:cxn modelId="{5DE08784-F95E-476D-93E2-E020B805597E}" type="presParOf" srcId="{93A031F3-053E-4DFF-A187-A961DBB87C7B}" destId="{A8826BA4-2E7D-42DE-9B7F-6818ECF80F74}" srcOrd="1" destOrd="0" presId="urn:microsoft.com/office/officeart/2005/8/layout/hierarchy1"/>
    <dgm:cxn modelId="{69B48990-B7CC-4A61-B886-7C6A838A25EB}" type="presParOf" srcId="{7E3B5537-7212-4EF2-AF41-F1AC430AA138}" destId="{396D002F-D819-4769-ACC2-3A04AE1B90EE}" srcOrd="2" destOrd="0" presId="urn:microsoft.com/office/officeart/2005/8/layout/hierarchy1"/>
    <dgm:cxn modelId="{5B717529-2E8D-4718-A131-279F79225AF5}" type="presParOf" srcId="{396D002F-D819-4769-ACC2-3A04AE1B90EE}" destId="{258CBD52-6F7F-42B5-A936-A52896220659}" srcOrd="0" destOrd="0" presId="urn:microsoft.com/office/officeart/2005/8/layout/hierarchy1"/>
    <dgm:cxn modelId="{91A09740-7D40-4871-B2CD-72CD09DF3AEF}" type="presParOf" srcId="{258CBD52-6F7F-42B5-A936-A52896220659}" destId="{8F1A2E76-4804-43E0-93B0-853CFD0F4A4C}" srcOrd="0" destOrd="0" presId="urn:microsoft.com/office/officeart/2005/8/layout/hierarchy1"/>
    <dgm:cxn modelId="{6F0D809C-5C67-4EE1-8DDE-68334B3C015B}" type="presParOf" srcId="{258CBD52-6F7F-42B5-A936-A52896220659}" destId="{1AE6EE3C-8C07-43A1-8C97-215DA14ECFCD}" srcOrd="1" destOrd="0" presId="urn:microsoft.com/office/officeart/2005/8/layout/hierarchy1"/>
    <dgm:cxn modelId="{141D04A4-76CF-49D0-A48A-5286BF23F955}" type="presParOf" srcId="{396D002F-D819-4769-ACC2-3A04AE1B90EE}" destId="{2DAD5965-B9D3-4DE6-B2BA-5EB63D8B1C4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89A12B68-5432-4192-A569-D17B04912302}" type="doc">
      <dgm:prSet loTypeId="urn:microsoft.com/office/officeart/2005/8/layout/hierarchy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371B25-4F24-4B74-8DF4-2827B07ED5F0}">
      <dgm:prSet/>
      <dgm:spPr/>
      <dgm:t>
        <a:bodyPr/>
        <a:lstStyle/>
        <a:p>
          <a:r>
            <a:rPr lang="en-GB"/>
            <a:t>Over the next 10 weeks, we will be exploring these debates in greater detail. </a:t>
          </a:r>
          <a:endParaRPr lang="en-US"/>
        </a:p>
      </dgm:t>
    </dgm:pt>
    <dgm:pt modelId="{35F918B4-6811-4FBB-A663-E7B8684BF131}" type="parTrans" cxnId="{EE9D8F9C-8C3B-423D-9839-C87652CDAED5}">
      <dgm:prSet/>
      <dgm:spPr/>
      <dgm:t>
        <a:bodyPr/>
        <a:lstStyle/>
        <a:p>
          <a:endParaRPr lang="en-US"/>
        </a:p>
      </dgm:t>
    </dgm:pt>
    <dgm:pt modelId="{19153DE0-0C5D-4C60-9A04-A8D61E719E7B}" type="sibTrans" cxnId="{EE9D8F9C-8C3B-423D-9839-C87652CDAED5}">
      <dgm:prSet/>
      <dgm:spPr/>
      <dgm:t>
        <a:bodyPr/>
        <a:lstStyle/>
        <a:p>
          <a:endParaRPr lang="en-US"/>
        </a:p>
      </dgm:t>
    </dgm:pt>
    <dgm:pt modelId="{CD452758-8E2F-4735-B8C6-6136697FB460}">
      <dgm:prSet/>
      <dgm:spPr/>
      <dgm:t>
        <a:bodyPr/>
        <a:lstStyle/>
        <a:p>
          <a:r>
            <a:rPr lang="en-GB"/>
            <a:t>If you have any questions about the assessments, please do not hesitate to ask. </a:t>
          </a:r>
          <a:endParaRPr lang="en-US"/>
        </a:p>
      </dgm:t>
    </dgm:pt>
    <dgm:pt modelId="{F71B10E7-74CA-4879-A6BF-39BE2A37295A}" type="parTrans" cxnId="{B98E39BA-6AA2-4F67-B790-769B91F1A4A3}">
      <dgm:prSet/>
      <dgm:spPr/>
      <dgm:t>
        <a:bodyPr/>
        <a:lstStyle/>
        <a:p>
          <a:endParaRPr lang="en-US"/>
        </a:p>
      </dgm:t>
    </dgm:pt>
    <dgm:pt modelId="{D0547697-375F-4EAC-B05C-57EC96EF3AAC}" type="sibTrans" cxnId="{B98E39BA-6AA2-4F67-B790-769B91F1A4A3}">
      <dgm:prSet/>
      <dgm:spPr/>
      <dgm:t>
        <a:bodyPr/>
        <a:lstStyle/>
        <a:p>
          <a:endParaRPr lang="en-US"/>
        </a:p>
      </dgm:t>
    </dgm:pt>
    <dgm:pt modelId="{9338D5CF-A7D2-4B4E-A67B-9596C7515E01}" type="pres">
      <dgm:prSet presAssocID="{89A12B68-5432-4192-A569-D17B0491230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C8949AF-C004-4634-90C8-4A065E4F3617}" type="pres">
      <dgm:prSet presAssocID="{DC371B25-4F24-4B74-8DF4-2827B07ED5F0}" presName="hierRoot1" presStyleCnt="0"/>
      <dgm:spPr/>
    </dgm:pt>
    <dgm:pt modelId="{8E1431DA-3216-4DCE-9696-C7AEAE9FE5AE}" type="pres">
      <dgm:prSet presAssocID="{DC371B25-4F24-4B74-8DF4-2827B07ED5F0}" presName="composite" presStyleCnt="0"/>
      <dgm:spPr/>
    </dgm:pt>
    <dgm:pt modelId="{DAA41DE5-CCCF-4F31-BFD7-78697A034C93}" type="pres">
      <dgm:prSet presAssocID="{DC371B25-4F24-4B74-8DF4-2827B07ED5F0}" presName="background" presStyleLbl="node0" presStyleIdx="0" presStyleCnt="2"/>
      <dgm:spPr/>
    </dgm:pt>
    <dgm:pt modelId="{A6F9A8BF-E5DA-4C8C-8522-98CC4D040358}" type="pres">
      <dgm:prSet presAssocID="{DC371B25-4F24-4B74-8DF4-2827B07ED5F0}" presName="text" presStyleLbl="fgAcc0" presStyleIdx="0" presStyleCnt="2">
        <dgm:presLayoutVars>
          <dgm:chPref val="3"/>
        </dgm:presLayoutVars>
      </dgm:prSet>
      <dgm:spPr/>
    </dgm:pt>
    <dgm:pt modelId="{A3E34E44-E9DE-4312-9B86-39B19E7BADFA}" type="pres">
      <dgm:prSet presAssocID="{DC371B25-4F24-4B74-8DF4-2827B07ED5F0}" presName="hierChild2" presStyleCnt="0"/>
      <dgm:spPr/>
    </dgm:pt>
    <dgm:pt modelId="{4D90EDEC-9D07-4B78-864A-8EDF29701FAD}" type="pres">
      <dgm:prSet presAssocID="{CD452758-8E2F-4735-B8C6-6136697FB460}" presName="hierRoot1" presStyleCnt="0"/>
      <dgm:spPr/>
    </dgm:pt>
    <dgm:pt modelId="{7203D6CD-F883-4030-8AAB-4EEA094BBC1C}" type="pres">
      <dgm:prSet presAssocID="{CD452758-8E2F-4735-B8C6-6136697FB460}" presName="composite" presStyleCnt="0"/>
      <dgm:spPr/>
    </dgm:pt>
    <dgm:pt modelId="{B201FDB0-9229-4062-B655-B00009655CF0}" type="pres">
      <dgm:prSet presAssocID="{CD452758-8E2F-4735-B8C6-6136697FB460}" presName="background" presStyleLbl="node0" presStyleIdx="1" presStyleCnt="2"/>
      <dgm:spPr/>
    </dgm:pt>
    <dgm:pt modelId="{70255909-7220-48AA-937F-DCA0CF2DD04A}" type="pres">
      <dgm:prSet presAssocID="{CD452758-8E2F-4735-B8C6-6136697FB460}" presName="text" presStyleLbl="fgAcc0" presStyleIdx="1" presStyleCnt="2">
        <dgm:presLayoutVars>
          <dgm:chPref val="3"/>
        </dgm:presLayoutVars>
      </dgm:prSet>
      <dgm:spPr/>
    </dgm:pt>
    <dgm:pt modelId="{E63DB077-273B-4386-AFDB-EA658E0684FF}" type="pres">
      <dgm:prSet presAssocID="{CD452758-8E2F-4735-B8C6-6136697FB460}" presName="hierChild2" presStyleCnt="0"/>
      <dgm:spPr/>
    </dgm:pt>
  </dgm:ptLst>
  <dgm:cxnLst>
    <dgm:cxn modelId="{9401E905-A97C-4EB8-A8B6-A00EAC093321}" type="presOf" srcId="{DC371B25-4F24-4B74-8DF4-2827B07ED5F0}" destId="{A6F9A8BF-E5DA-4C8C-8522-98CC4D040358}" srcOrd="0" destOrd="0" presId="urn:microsoft.com/office/officeart/2005/8/layout/hierarchy1"/>
    <dgm:cxn modelId="{5E026271-0122-4FDD-8DEA-6150A0A18067}" type="presOf" srcId="{89A12B68-5432-4192-A569-D17B04912302}" destId="{9338D5CF-A7D2-4B4E-A67B-9596C7515E01}" srcOrd="0" destOrd="0" presId="urn:microsoft.com/office/officeart/2005/8/layout/hierarchy1"/>
    <dgm:cxn modelId="{EE9D8F9C-8C3B-423D-9839-C87652CDAED5}" srcId="{89A12B68-5432-4192-A569-D17B04912302}" destId="{DC371B25-4F24-4B74-8DF4-2827B07ED5F0}" srcOrd="0" destOrd="0" parTransId="{35F918B4-6811-4FBB-A663-E7B8684BF131}" sibTransId="{19153DE0-0C5D-4C60-9A04-A8D61E719E7B}"/>
    <dgm:cxn modelId="{B7C80EA6-D3CA-49F8-AF78-8B3FDD60FDAE}" type="presOf" srcId="{CD452758-8E2F-4735-B8C6-6136697FB460}" destId="{70255909-7220-48AA-937F-DCA0CF2DD04A}" srcOrd="0" destOrd="0" presId="urn:microsoft.com/office/officeart/2005/8/layout/hierarchy1"/>
    <dgm:cxn modelId="{B98E39BA-6AA2-4F67-B790-769B91F1A4A3}" srcId="{89A12B68-5432-4192-A569-D17B04912302}" destId="{CD452758-8E2F-4735-B8C6-6136697FB460}" srcOrd="1" destOrd="0" parTransId="{F71B10E7-74CA-4879-A6BF-39BE2A37295A}" sibTransId="{D0547697-375F-4EAC-B05C-57EC96EF3AAC}"/>
    <dgm:cxn modelId="{A690CE3B-59BE-45FB-A5FA-BB167F57E62E}" type="presParOf" srcId="{9338D5CF-A7D2-4B4E-A67B-9596C7515E01}" destId="{0C8949AF-C004-4634-90C8-4A065E4F3617}" srcOrd="0" destOrd="0" presId="urn:microsoft.com/office/officeart/2005/8/layout/hierarchy1"/>
    <dgm:cxn modelId="{C6A8121A-42B2-477C-BC23-580494ECFD0C}" type="presParOf" srcId="{0C8949AF-C004-4634-90C8-4A065E4F3617}" destId="{8E1431DA-3216-4DCE-9696-C7AEAE9FE5AE}" srcOrd="0" destOrd="0" presId="urn:microsoft.com/office/officeart/2005/8/layout/hierarchy1"/>
    <dgm:cxn modelId="{015448A2-AC49-4389-AD8B-D10BA6583017}" type="presParOf" srcId="{8E1431DA-3216-4DCE-9696-C7AEAE9FE5AE}" destId="{DAA41DE5-CCCF-4F31-BFD7-78697A034C93}" srcOrd="0" destOrd="0" presId="urn:microsoft.com/office/officeart/2005/8/layout/hierarchy1"/>
    <dgm:cxn modelId="{DF2285AD-9F86-4B6C-9049-492017F82828}" type="presParOf" srcId="{8E1431DA-3216-4DCE-9696-C7AEAE9FE5AE}" destId="{A6F9A8BF-E5DA-4C8C-8522-98CC4D040358}" srcOrd="1" destOrd="0" presId="urn:microsoft.com/office/officeart/2005/8/layout/hierarchy1"/>
    <dgm:cxn modelId="{1FC5D348-010C-44B0-8976-E1F5C0DA8882}" type="presParOf" srcId="{0C8949AF-C004-4634-90C8-4A065E4F3617}" destId="{A3E34E44-E9DE-4312-9B86-39B19E7BADFA}" srcOrd="1" destOrd="0" presId="urn:microsoft.com/office/officeart/2005/8/layout/hierarchy1"/>
    <dgm:cxn modelId="{ADFD3011-3027-4F4D-92E2-2FFA81F627AF}" type="presParOf" srcId="{9338D5CF-A7D2-4B4E-A67B-9596C7515E01}" destId="{4D90EDEC-9D07-4B78-864A-8EDF29701FAD}" srcOrd="1" destOrd="0" presId="urn:microsoft.com/office/officeart/2005/8/layout/hierarchy1"/>
    <dgm:cxn modelId="{7E5D5B7A-6DD1-43C6-BDE5-C1403A8BF75B}" type="presParOf" srcId="{4D90EDEC-9D07-4B78-864A-8EDF29701FAD}" destId="{7203D6CD-F883-4030-8AAB-4EEA094BBC1C}" srcOrd="0" destOrd="0" presId="urn:microsoft.com/office/officeart/2005/8/layout/hierarchy1"/>
    <dgm:cxn modelId="{0DA3C2B2-54B5-46D9-A4B5-7817164B3503}" type="presParOf" srcId="{7203D6CD-F883-4030-8AAB-4EEA094BBC1C}" destId="{B201FDB0-9229-4062-B655-B00009655CF0}" srcOrd="0" destOrd="0" presId="urn:microsoft.com/office/officeart/2005/8/layout/hierarchy1"/>
    <dgm:cxn modelId="{853350D2-6F4F-458A-8025-490C271868DB}" type="presParOf" srcId="{7203D6CD-F883-4030-8AAB-4EEA094BBC1C}" destId="{70255909-7220-48AA-937F-DCA0CF2DD04A}" srcOrd="1" destOrd="0" presId="urn:microsoft.com/office/officeart/2005/8/layout/hierarchy1"/>
    <dgm:cxn modelId="{870FBEF3-5308-47A2-9D78-6AAD6EC0B50A}" type="presParOf" srcId="{4D90EDEC-9D07-4B78-864A-8EDF29701FAD}" destId="{E63DB077-273B-4386-AFDB-EA658E0684F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2A3FC7-4DC9-42DA-8957-7E199F508C25}">
      <dsp:nvSpPr>
        <dsp:cNvPr id="0" name=""/>
        <dsp:cNvSpPr/>
      </dsp:nvSpPr>
      <dsp:spPr>
        <a:xfrm>
          <a:off x="0" y="651"/>
          <a:ext cx="5980170" cy="1524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210A4A-A91C-41D0-9803-3D137BF0F8BB}">
      <dsp:nvSpPr>
        <dsp:cNvPr id="0" name=""/>
        <dsp:cNvSpPr/>
      </dsp:nvSpPr>
      <dsp:spPr>
        <a:xfrm>
          <a:off x="461160" y="343663"/>
          <a:ext cx="838474" cy="8384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9815DA-19ED-4A3B-A855-303D517F6A5C}">
      <dsp:nvSpPr>
        <dsp:cNvPr id="0" name=""/>
        <dsp:cNvSpPr/>
      </dsp:nvSpPr>
      <dsp:spPr>
        <a:xfrm>
          <a:off x="1760796" y="651"/>
          <a:ext cx="4219373" cy="1524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43" tIns="161343" rIns="161343" bIns="16134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Assignment overview </a:t>
          </a:r>
          <a:endParaRPr lang="en-US" sz="2500" kern="1200"/>
        </a:p>
      </dsp:txBody>
      <dsp:txXfrm>
        <a:off x="1760796" y="651"/>
        <a:ext cx="4219373" cy="1524499"/>
      </dsp:txXfrm>
    </dsp:sp>
    <dsp:sp modelId="{7238F232-E6B0-49AE-BC5B-A49F98407381}">
      <dsp:nvSpPr>
        <dsp:cNvPr id="0" name=""/>
        <dsp:cNvSpPr/>
      </dsp:nvSpPr>
      <dsp:spPr>
        <a:xfrm>
          <a:off x="0" y="1906275"/>
          <a:ext cx="5980170" cy="1524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4CE1D4-EAA1-41D7-8E9D-44B9F4308FDB}">
      <dsp:nvSpPr>
        <dsp:cNvPr id="0" name=""/>
        <dsp:cNvSpPr/>
      </dsp:nvSpPr>
      <dsp:spPr>
        <a:xfrm>
          <a:off x="461160" y="2249287"/>
          <a:ext cx="838474" cy="8384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FDF957-DC61-4C7A-85CE-2FFB3A8EE5A4}">
      <dsp:nvSpPr>
        <dsp:cNvPr id="0" name=""/>
        <dsp:cNvSpPr/>
      </dsp:nvSpPr>
      <dsp:spPr>
        <a:xfrm>
          <a:off x="1760796" y="1906275"/>
          <a:ext cx="4219373" cy="1524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43" tIns="161343" rIns="161343" bIns="16134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will be covered within the module</a:t>
          </a:r>
          <a:endParaRPr lang="en-US" sz="2500" kern="1200"/>
        </a:p>
      </dsp:txBody>
      <dsp:txXfrm>
        <a:off x="1760796" y="1906275"/>
        <a:ext cx="4219373" cy="1524499"/>
      </dsp:txXfrm>
    </dsp:sp>
    <dsp:sp modelId="{ECE5ABF7-C5B2-4C39-9C30-C9E1503AD8AA}">
      <dsp:nvSpPr>
        <dsp:cNvPr id="0" name=""/>
        <dsp:cNvSpPr/>
      </dsp:nvSpPr>
      <dsp:spPr>
        <a:xfrm>
          <a:off x="0" y="3811899"/>
          <a:ext cx="5980170" cy="1524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5DC97D-1943-4905-95FD-7DB8FD37D97E}">
      <dsp:nvSpPr>
        <dsp:cNvPr id="0" name=""/>
        <dsp:cNvSpPr/>
      </dsp:nvSpPr>
      <dsp:spPr>
        <a:xfrm>
          <a:off x="461160" y="4154911"/>
          <a:ext cx="838474" cy="8384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0EBCB9-F56D-45E3-AA5F-77BA49BC7148}">
      <dsp:nvSpPr>
        <dsp:cNvPr id="0" name=""/>
        <dsp:cNvSpPr/>
      </dsp:nvSpPr>
      <dsp:spPr>
        <a:xfrm>
          <a:off x="1760796" y="3811899"/>
          <a:ext cx="4219373" cy="1524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43" tIns="161343" rIns="161343" bIns="16134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debates within the module </a:t>
          </a:r>
          <a:endParaRPr lang="en-US" sz="2500" kern="1200"/>
        </a:p>
      </dsp:txBody>
      <dsp:txXfrm>
        <a:off x="1760796" y="3811899"/>
        <a:ext cx="4219373" cy="15244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635EA6-2424-4490-96BE-D341798F5143}">
      <dsp:nvSpPr>
        <dsp:cNvPr id="0" name=""/>
        <dsp:cNvSpPr/>
      </dsp:nvSpPr>
      <dsp:spPr>
        <a:xfrm>
          <a:off x="0" y="575"/>
          <a:ext cx="10628244" cy="4837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F88594-A997-4532-B72D-1D6B93751CCA}">
      <dsp:nvSpPr>
        <dsp:cNvPr id="0" name=""/>
        <dsp:cNvSpPr/>
      </dsp:nvSpPr>
      <dsp:spPr>
        <a:xfrm>
          <a:off x="146336" y="109421"/>
          <a:ext cx="266065" cy="2660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88111C-1C74-464C-80EE-4B338DDA4A41}">
      <dsp:nvSpPr>
        <dsp:cNvPr id="0" name=""/>
        <dsp:cNvSpPr/>
      </dsp:nvSpPr>
      <dsp:spPr>
        <a:xfrm>
          <a:off x="558738" y="575"/>
          <a:ext cx="10069505" cy="483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198" tIns="51198" rIns="51198" bIns="5119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debate will be 30 mins (15,mins each)</a:t>
          </a:r>
          <a:endParaRPr lang="en-US" sz="1600" kern="1200"/>
        </a:p>
      </dsp:txBody>
      <dsp:txXfrm>
        <a:off x="558738" y="575"/>
        <a:ext cx="10069505" cy="483756"/>
      </dsp:txXfrm>
    </dsp:sp>
    <dsp:sp modelId="{42CA0198-7B7F-4AC3-AAB5-5C5CD5A2639D}">
      <dsp:nvSpPr>
        <dsp:cNvPr id="0" name=""/>
        <dsp:cNvSpPr/>
      </dsp:nvSpPr>
      <dsp:spPr>
        <a:xfrm>
          <a:off x="0" y="605271"/>
          <a:ext cx="10628244" cy="4837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D6523A-C5E3-48EB-94F1-76E54DA95996}">
      <dsp:nvSpPr>
        <dsp:cNvPr id="0" name=""/>
        <dsp:cNvSpPr/>
      </dsp:nvSpPr>
      <dsp:spPr>
        <a:xfrm>
          <a:off x="146336" y="714116"/>
          <a:ext cx="266065" cy="2660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BC6B7E-9DDA-4EDF-B82C-B4B33D39D468}">
      <dsp:nvSpPr>
        <dsp:cNvPr id="0" name=""/>
        <dsp:cNvSpPr/>
      </dsp:nvSpPr>
      <dsp:spPr>
        <a:xfrm>
          <a:off x="558738" y="605271"/>
          <a:ext cx="10069505" cy="483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198" tIns="51198" rIns="51198" bIns="5119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There is a debate template available within ‘assignment information. </a:t>
          </a:r>
          <a:endParaRPr lang="en-US" sz="1600" kern="1200"/>
        </a:p>
      </dsp:txBody>
      <dsp:txXfrm>
        <a:off x="558738" y="605271"/>
        <a:ext cx="10069505" cy="483756"/>
      </dsp:txXfrm>
    </dsp:sp>
    <dsp:sp modelId="{43CA0589-D1ED-40CA-9324-70DF797001BE}">
      <dsp:nvSpPr>
        <dsp:cNvPr id="0" name=""/>
        <dsp:cNvSpPr/>
      </dsp:nvSpPr>
      <dsp:spPr>
        <a:xfrm>
          <a:off x="0" y="1209966"/>
          <a:ext cx="10628244" cy="4837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A1822E-A915-4EF7-8942-BE98C20C2A9F}">
      <dsp:nvSpPr>
        <dsp:cNvPr id="0" name=""/>
        <dsp:cNvSpPr/>
      </dsp:nvSpPr>
      <dsp:spPr>
        <a:xfrm>
          <a:off x="146336" y="1318811"/>
          <a:ext cx="266065" cy="2660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8A6CC0-5DE2-48A6-B6BE-03BCCE3A745E}">
      <dsp:nvSpPr>
        <dsp:cNvPr id="0" name=""/>
        <dsp:cNvSpPr/>
      </dsp:nvSpPr>
      <dsp:spPr>
        <a:xfrm>
          <a:off x="558738" y="1209966"/>
          <a:ext cx="10069505" cy="483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198" tIns="51198" rIns="51198" bIns="5119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This will detail the structure of the debate </a:t>
          </a:r>
          <a:endParaRPr lang="en-US" sz="1600" kern="1200"/>
        </a:p>
      </dsp:txBody>
      <dsp:txXfrm>
        <a:off x="558738" y="1209966"/>
        <a:ext cx="10069505" cy="483756"/>
      </dsp:txXfrm>
    </dsp:sp>
    <dsp:sp modelId="{1F0CBA06-AB0B-430A-AA2A-1B8486541B9F}">
      <dsp:nvSpPr>
        <dsp:cNvPr id="0" name=""/>
        <dsp:cNvSpPr/>
      </dsp:nvSpPr>
      <dsp:spPr>
        <a:xfrm>
          <a:off x="0" y="1814661"/>
          <a:ext cx="10628244" cy="4837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ED16BC-8CE9-4AE1-936D-1BBB6A5BEE42}">
      <dsp:nvSpPr>
        <dsp:cNvPr id="0" name=""/>
        <dsp:cNvSpPr/>
      </dsp:nvSpPr>
      <dsp:spPr>
        <a:xfrm>
          <a:off x="146336" y="1923506"/>
          <a:ext cx="266065" cy="2660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63C98-9027-42DD-8925-07248441F2CD}">
      <dsp:nvSpPr>
        <dsp:cNvPr id="0" name=""/>
        <dsp:cNvSpPr/>
      </dsp:nvSpPr>
      <dsp:spPr>
        <a:xfrm>
          <a:off x="558738" y="1814661"/>
          <a:ext cx="10069505" cy="483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198" tIns="51198" rIns="51198" bIns="5119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You will be working within pairs (for and against) </a:t>
          </a:r>
          <a:endParaRPr lang="en-US" sz="1600" kern="1200"/>
        </a:p>
      </dsp:txBody>
      <dsp:txXfrm>
        <a:off x="558738" y="1814661"/>
        <a:ext cx="10069505" cy="483756"/>
      </dsp:txXfrm>
    </dsp:sp>
    <dsp:sp modelId="{12EA70EA-1BDA-4BC1-8785-C41810A6AB83}">
      <dsp:nvSpPr>
        <dsp:cNvPr id="0" name=""/>
        <dsp:cNvSpPr/>
      </dsp:nvSpPr>
      <dsp:spPr>
        <a:xfrm>
          <a:off x="0" y="2419356"/>
          <a:ext cx="10628244" cy="4837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F19171-1722-43E7-B626-0E0AA4151DBD}">
      <dsp:nvSpPr>
        <dsp:cNvPr id="0" name=""/>
        <dsp:cNvSpPr/>
      </dsp:nvSpPr>
      <dsp:spPr>
        <a:xfrm>
          <a:off x="146336" y="2528201"/>
          <a:ext cx="266065" cy="2660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BFC6A-95E4-47EB-A1C7-FEA3FDF36A85}">
      <dsp:nvSpPr>
        <dsp:cNvPr id="0" name=""/>
        <dsp:cNvSpPr/>
      </dsp:nvSpPr>
      <dsp:spPr>
        <a:xfrm>
          <a:off x="558738" y="2419356"/>
          <a:ext cx="10069505" cy="483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198" tIns="51198" rIns="51198" bIns="5119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You will need to address appropriately for the debate</a:t>
          </a:r>
          <a:endParaRPr lang="en-US" sz="1600" kern="1200" dirty="0"/>
        </a:p>
      </dsp:txBody>
      <dsp:txXfrm>
        <a:off x="558738" y="2419356"/>
        <a:ext cx="10069505" cy="483756"/>
      </dsp:txXfrm>
    </dsp:sp>
    <dsp:sp modelId="{CACC1A16-A9EF-4DAB-8DD9-95B7027B286D}">
      <dsp:nvSpPr>
        <dsp:cNvPr id="0" name=""/>
        <dsp:cNvSpPr/>
      </dsp:nvSpPr>
      <dsp:spPr>
        <a:xfrm>
          <a:off x="0" y="3024051"/>
          <a:ext cx="10628244" cy="4837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6BD884-BF23-4643-8C87-E26DC1F2C0FB}">
      <dsp:nvSpPr>
        <dsp:cNvPr id="0" name=""/>
        <dsp:cNvSpPr/>
      </dsp:nvSpPr>
      <dsp:spPr>
        <a:xfrm>
          <a:off x="146336" y="3132896"/>
          <a:ext cx="266065" cy="26606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B6AA40-3C13-4024-925D-DC378FCA86C5}">
      <dsp:nvSpPr>
        <dsp:cNvPr id="0" name=""/>
        <dsp:cNvSpPr/>
      </dsp:nvSpPr>
      <dsp:spPr>
        <a:xfrm>
          <a:off x="558738" y="3024051"/>
          <a:ext cx="10069505" cy="483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198" tIns="51198" rIns="51198" bIns="5119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debate will be recorded. </a:t>
          </a:r>
          <a:endParaRPr lang="en-US" sz="1600" kern="1200"/>
        </a:p>
      </dsp:txBody>
      <dsp:txXfrm>
        <a:off x="558738" y="3024051"/>
        <a:ext cx="10069505" cy="483756"/>
      </dsp:txXfrm>
    </dsp:sp>
    <dsp:sp modelId="{FEC89C4F-903A-497C-BE35-2E262508C622}">
      <dsp:nvSpPr>
        <dsp:cNvPr id="0" name=""/>
        <dsp:cNvSpPr/>
      </dsp:nvSpPr>
      <dsp:spPr>
        <a:xfrm>
          <a:off x="0" y="3628746"/>
          <a:ext cx="10628244" cy="4837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57730C-4328-4E3D-8D97-24557C244032}">
      <dsp:nvSpPr>
        <dsp:cNvPr id="0" name=""/>
        <dsp:cNvSpPr/>
      </dsp:nvSpPr>
      <dsp:spPr>
        <a:xfrm>
          <a:off x="146336" y="3737591"/>
          <a:ext cx="266065" cy="26606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13CB2E-30AF-4BD9-B30F-C1AAAAE002E9}">
      <dsp:nvSpPr>
        <dsp:cNvPr id="0" name=""/>
        <dsp:cNvSpPr/>
      </dsp:nvSpPr>
      <dsp:spPr>
        <a:xfrm>
          <a:off x="558738" y="3628746"/>
          <a:ext cx="10069505" cy="483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198" tIns="51198" rIns="51198" bIns="5119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is important that you work together for this assignment!</a:t>
          </a:r>
          <a:endParaRPr lang="en-US" sz="1600" kern="1200"/>
        </a:p>
      </dsp:txBody>
      <dsp:txXfrm>
        <a:off x="558738" y="3628746"/>
        <a:ext cx="10069505" cy="483756"/>
      </dsp:txXfrm>
    </dsp:sp>
    <dsp:sp modelId="{B8003AE5-0772-4714-969A-7A43516CC578}">
      <dsp:nvSpPr>
        <dsp:cNvPr id="0" name=""/>
        <dsp:cNvSpPr/>
      </dsp:nvSpPr>
      <dsp:spPr>
        <a:xfrm>
          <a:off x="0" y="4233441"/>
          <a:ext cx="10628244" cy="4837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CBFF0B-40EA-409D-8900-2C6F5017CA14}">
      <dsp:nvSpPr>
        <dsp:cNvPr id="0" name=""/>
        <dsp:cNvSpPr/>
      </dsp:nvSpPr>
      <dsp:spPr>
        <a:xfrm>
          <a:off x="146336" y="4342287"/>
          <a:ext cx="266065" cy="266065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B225FD-D0D2-4CAF-B4DE-D6A335ED8F3A}">
      <dsp:nvSpPr>
        <dsp:cNvPr id="0" name=""/>
        <dsp:cNvSpPr/>
      </dsp:nvSpPr>
      <dsp:spPr>
        <a:xfrm>
          <a:off x="558738" y="4233441"/>
          <a:ext cx="10069505" cy="483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198" tIns="51198" rIns="51198" bIns="51198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There will be a practice run! </a:t>
          </a:r>
          <a:endParaRPr lang="en-US" sz="1600" kern="1200"/>
        </a:p>
      </dsp:txBody>
      <dsp:txXfrm>
        <a:off x="558738" y="4233441"/>
        <a:ext cx="10069505" cy="4837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7DF348-B9CD-4C4B-94C1-950AF001509F}">
      <dsp:nvSpPr>
        <dsp:cNvPr id="0" name=""/>
        <dsp:cNvSpPr/>
      </dsp:nvSpPr>
      <dsp:spPr>
        <a:xfrm>
          <a:off x="0" y="2443"/>
          <a:ext cx="9144000" cy="5203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27A5AB-6481-4EF4-A895-122A1933717D}">
      <dsp:nvSpPr>
        <dsp:cNvPr id="0" name=""/>
        <dsp:cNvSpPr/>
      </dsp:nvSpPr>
      <dsp:spPr>
        <a:xfrm>
          <a:off x="157419" y="119531"/>
          <a:ext cx="286216" cy="2862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51403C-B4AB-4DF4-81E9-F3DBC1F6A297}">
      <dsp:nvSpPr>
        <dsp:cNvPr id="0" name=""/>
        <dsp:cNvSpPr/>
      </dsp:nvSpPr>
      <dsp:spPr>
        <a:xfrm>
          <a:off x="601054" y="2443"/>
          <a:ext cx="8542945" cy="520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075" tIns="55075" rIns="55075" bIns="5507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Impact on Mental Health </a:t>
          </a:r>
          <a:endParaRPr lang="en-US" sz="1900" kern="1200"/>
        </a:p>
      </dsp:txBody>
      <dsp:txXfrm>
        <a:off x="601054" y="2443"/>
        <a:ext cx="8542945" cy="520393"/>
      </dsp:txXfrm>
    </dsp:sp>
    <dsp:sp modelId="{25DF56D1-BFD9-4B47-9E2F-0B83CFD1BF09}">
      <dsp:nvSpPr>
        <dsp:cNvPr id="0" name=""/>
        <dsp:cNvSpPr/>
      </dsp:nvSpPr>
      <dsp:spPr>
        <a:xfrm>
          <a:off x="0" y="652935"/>
          <a:ext cx="9144000" cy="5203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1ACB4A-4B56-462B-B046-643B11926E0B}">
      <dsp:nvSpPr>
        <dsp:cNvPr id="0" name=""/>
        <dsp:cNvSpPr/>
      </dsp:nvSpPr>
      <dsp:spPr>
        <a:xfrm>
          <a:off x="157419" y="770023"/>
          <a:ext cx="286216" cy="2862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BA61D3-FA39-454D-A430-D1E004501B43}">
      <dsp:nvSpPr>
        <dsp:cNvPr id="0" name=""/>
        <dsp:cNvSpPr/>
      </dsp:nvSpPr>
      <dsp:spPr>
        <a:xfrm>
          <a:off x="601054" y="652935"/>
          <a:ext cx="8542945" cy="520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075" tIns="55075" rIns="55075" bIns="5507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Educational Benefits vs Distractions </a:t>
          </a:r>
          <a:endParaRPr lang="en-US" sz="1900" kern="1200"/>
        </a:p>
      </dsp:txBody>
      <dsp:txXfrm>
        <a:off x="601054" y="652935"/>
        <a:ext cx="8542945" cy="520393"/>
      </dsp:txXfrm>
    </dsp:sp>
    <dsp:sp modelId="{A5835FF5-D669-40D0-8E52-73662FB97096}">
      <dsp:nvSpPr>
        <dsp:cNvPr id="0" name=""/>
        <dsp:cNvSpPr/>
      </dsp:nvSpPr>
      <dsp:spPr>
        <a:xfrm>
          <a:off x="0" y="1303427"/>
          <a:ext cx="9144000" cy="5203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148EDF-B618-47B1-AD5E-B712272F2251}">
      <dsp:nvSpPr>
        <dsp:cNvPr id="0" name=""/>
        <dsp:cNvSpPr/>
      </dsp:nvSpPr>
      <dsp:spPr>
        <a:xfrm>
          <a:off x="157419" y="1420515"/>
          <a:ext cx="286216" cy="2862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9C5814-6AC4-4F14-9731-28EFCFA3D30F}">
      <dsp:nvSpPr>
        <dsp:cNvPr id="0" name=""/>
        <dsp:cNvSpPr/>
      </dsp:nvSpPr>
      <dsp:spPr>
        <a:xfrm>
          <a:off x="601054" y="1303427"/>
          <a:ext cx="8542945" cy="520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075" tIns="55075" rIns="55075" bIns="5507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Social Skills and Relationships </a:t>
          </a:r>
          <a:endParaRPr lang="en-US" sz="1900" kern="1200"/>
        </a:p>
      </dsp:txBody>
      <dsp:txXfrm>
        <a:off x="601054" y="1303427"/>
        <a:ext cx="8542945" cy="520393"/>
      </dsp:txXfrm>
    </dsp:sp>
    <dsp:sp modelId="{92BC8FA5-4F08-43F2-9196-80EEDEEEBBE6}">
      <dsp:nvSpPr>
        <dsp:cNvPr id="0" name=""/>
        <dsp:cNvSpPr/>
      </dsp:nvSpPr>
      <dsp:spPr>
        <a:xfrm>
          <a:off x="0" y="1953919"/>
          <a:ext cx="9144000" cy="5203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B3E82A-1745-499C-A243-B1E60143DAB4}">
      <dsp:nvSpPr>
        <dsp:cNvPr id="0" name=""/>
        <dsp:cNvSpPr/>
      </dsp:nvSpPr>
      <dsp:spPr>
        <a:xfrm>
          <a:off x="157419" y="2071007"/>
          <a:ext cx="286216" cy="2862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125701-6D72-486C-9C8A-A3C5279CFFAE}">
      <dsp:nvSpPr>
        <dsp:cNvPr id="0" name=""/>
        <dsp:cNvSpPr/>
      </dsp:nvSpPr>
      <dsp:spPr>
        <a:xfrm>
          <a:off x="601054" y="1953919"/>
          <a:ext cx="8542945" cy="520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075" tIns="55075" rIns="55075" bIns="5507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Privacy and Safety </a:t>
          </a:r>
          <a:endParaRPr lang="en-US" sz="1900" kern="1200"/>
        </a:p>
      </dsp:txBody>
      <dsp:txXfrm>
        <a:off x="601054" y="1953919"/>
        <a:ext cx="8542945" cy="520393"/>
      </dsp:txXfrm>
    </dsp:sp>
    <dsp:sp modelId="{BDCD7A3F-23A9-409A-AC47-8633E9DEFCEC}">
      <dsp:nvSpPr>
        <dsp:cNvPr id="0" name=""/>
        <dsp:cNvSpPr/>
      </dsp:nvSpPr>
      <dsp:spPr>
        <a:xfrm>
          <a:off x="0" y="2604411"/>
          <a:ext cx="9144000" cy="52039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F4332C-9ED4-473E-823A-E70B03A91D4F}">
      <dsp:nvSpPr>
        <dsp:cNvPr id="0" name=""/>
        <dsp:cNvSpPr/>
      </dsp:nvSpPr>
      <dsp:spPr>
        <a:xfrm>
          <a:off x="157419" y="2721499"/>
          <a:ext cx="286216" cy="2862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C0D893-2767-49E2-9135-FF738613897A}">
      <dsp:nvSpPr>
        <dsp:cNvPr id="0" name=""/>
        <dsp:cNvSpPr/>
      </dsp:nvSpPr>
      <dsp:spPr>
        <a:xfrm>
          <a:off x="601054" y="2604411"/>
          <a:ext cx="8542945" cy="520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075" tIns="55075" rIns="55075" bIns="5507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Digital Divide </a:t>
          </a:r>
          <a:endParaRPr lang="en-US" sz="1900" kern="1200"/>
        </a:p>
      </dsp:txBody>
      <dsp:txXfrm>
        <a:off x="601054" y="2604411"/>
        <a:ext cx="8542945" cy="5203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911CB5-022D-48AD-85DD-86382BDBBC1B}">
      <dsp:nvSpPr>
        <dsp:cNvPr id="0" name=""/>
        <dsp:cNvSpPr/>
      </dsp:nvSpPr>
      <dsp:spPr>
        <a:xfrm>
          <a:off x="0" y="0"/>
          <a:ext cx="7309998" cy="917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1 in 7 10-19-year-olds experiences a mental disorder,</a:t>
          </a:r>
          <a:endParaRPr lang="en-US" sz="1700" kern="1200"/>
        </a:p>
      </dsp:txBody>
      <dsp:txXfrm>
        <a:off x="26862" y="26862"/>
        <a:ext cx="6213023" cy="863419"/>
      </dsp:txXfrm>
    </dsp:sp>
    <dsp:sp modelId="{CE4C5CE5-5987-42F8-87A9-517483C3D89F}">
      <dsp:nvSpPr>
        <dsp:cNvPr id="0" name=""/>
        <dsp:cNvSpPr/>
      </dsp:nvSpPr>
      <dsp:spPr>
        <a:xfrm>
          <a:off x="545876" y="1044524"/>
          <a:ext cx="7309998" cy="917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Accounting for 15% of the global burden of disease in this age group</a:t>
          </a:r>
          <a:endParaRPr lang="en-US" sz="1700" kern="1200"/>
        </a:p>
      </dsp:txBody>
      <dsp:txXfrm>
        <a:off x="572738" y="1071386"/>
        <a:ext cx="6114254" cy="863419"/>
      </dsp:txXfrm>
    </dsp:sp>
    <dsp:sp modelId="{85891B8C-F577-486F-A13B-5E0F3CA8A00C}">
      <dsp:nvSpPr>
        <dsp:cNvPr id="0" name=""/>
        <dsp:cNvSpPr/>
      </dsp:nvSpPr>
      <dsp:spPr>
        <a:xfrm>
          <a:off x="1091752" y="2089048"/>
          <a:ext cx="7309998" cy="917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Suicide  is the third leading cause of death among those aged 15–29 years old.</a:t>
          </a:r>
          <a:endParaRPr lang="en-US" sz="1700" kern="1200" dirty="0"/>
        </a:p>
      </dsp:txBody>
      <dsp:txXfrm>
        <a:off x="1118614" y="2115910"/>
        <a:ext cx="6114254" cy="863419"/>
      </dsp:txXfrm>
    </dsp:sp>
    <dsp:sp modelId="{088E1AB2-9AC4-48C0-B1BB-B130C4668454}">
      <dsp:nvSpPr>
        <dsp:cNvPr id="0" name=""/>
        <dsp:cNvSpPr/>
      </dsp:nvSpPr>
      <dsp:spPr>
        <a:xfrm>
          <a:off x="1637629" y="3133572"/>
          <a:ext cx="7309998" cy="917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Depression, anxiety and behavioural disorders are among the leading causes of illness and disability among adolescents.</a:t>
          </a:r>
          <a:endParaRPr lang="en-US" sz="1700" kern="1200"/>
        </a:p>
      </dsp:txBody>
      <dsp:txXfrm>
        <a:off x="1664491" y="3160434"/>
        <a:ext cx="6114254" cy="863419"/>
      </dsp:txXfrm>
    </dsp:sp>
    <dsp:sp modelId="{38352D88-3CD4-443C-A01C-0D8A0A64C249}">
      <dsp:nvSpPr>
        <dsp:cNvPr id="0" name=""/>
        <dsp:cNvSpPr/>
      </dsp:nvSpPr>
      <dsp:spPr>
        <a:xfrm>
          <a:off x="2183505" y="4178096"/>
          <a:ext cx="7309998" cy="917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(World Health Organization, 2024) </a:t>
          </a:r>
          <a:endParaRPr lang="en-US" sz="1700" kern="1200"/>
        </a:p>
      </dsp:txBody>
      <dsp:txXfrm>
        <a:off x="2210367" y="4204958"/>
        <a:ext cx="6114254" cy="863419"/>
      </dsp:txXfrm>
    </dsp:sp>
    <dsp:sp modelId="{AC974C56-1828-4817-AEBA-6E1BFB21D1DB}">
      <dsp:nvSpPr>
        <dsp:cNvPr id="0" name=""/>
        <dsp:cNvSpPr/>
      </dsp:nvSpPr>
      <dsp:spPr>
        <a:xfrm>
          <a:off x="6713855" y="670024"/>
          <a:ext cx="596143" cy="59614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847987" y="670024"/>
        <a:ext cx="327879" cy="448598"/>
      </dsp:txXfrm>
    </dsp:sp>
    <dsp:sp modelId="{3EB2865E-60ED-43EE-AC84-51CE284C2326}">
      <dsp:nvSpPr>
        <dsp:cNvPr id="0" name=""/>
        <dsp:cNvSpPr/>
      </dsp:nvSpPr>
      <dsp:spPr>
        <a:xfrm>
          <a:off x="7259731" y="1714548"/>
          <a:ext cx="596143" cy="59614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393863" y="1714548"/>
        <a:ext cx="327879" cy="448598"/>
      </dsp:txXfrm>
    </dsp:sp>
    <dsp:sp modelId="{25C46483-54A6-43CA-9D09-0EE31A0759B6}">
      <dsp:nvSpPr>
        <dsp:cNvPr id="0" name=""/>
        <dsp:cNvSpPr/>
      </dsp:nvSpPr>
      <dsp:spPr>
        <a:xfrm>
          <a:off x="7805607" y="2743786"/>
          <a:ext cx="596143" cy="59614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939739" y="2743786"/>
        <a:ext cx="327879" cy="448598"/>
      </dsp:txXfrm>
    </dsp:sp>
    <dsp:sp modelId="{93F91F54-12DA-46EE-AB98-7DD794AA9FA3}">
      <dsp:nvSpPr>
        <dsp:cNvPr id="0" name=""/>
        <dsp:cNvSpPr/>
      </dsp:nvSpPr>
      <dsp:spPr>
        <a:xfrm>
          <a:off x="8351484" y="3798501"/>
          <a:ext cx="596143" cy="59614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485616" y="3798501"/>
        <a:ext cx="327879" cy="44859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973511-D43F-4A1C-A611-E123C1092F29}">
      <dsp:nvSpPr>
        <dsp:cNvPr id="0" name=""/>
        <dsp:cNvSpPr/>
      </dsp:nvSpPr>
      <dsp:spPr>
        <a:xfrm>
          <a:off x="0" y="0"/>
          <a:ext cx="7315200" cy="8382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 in 6 young people in England experience ill-mental health. </a:t>
          </a:r>
          <a:endParaRPr lang="en-US" sz="2000" kern="1200"/>
        </a:p>
      </dsp:txBody>
      <dsp:txXfrm>
        <a:off x="24550" y="24550"/>
        <a:ext cx="6339889" cy="789100"/>
      </dsp:txXfrm>
    </dsp:sp>
    <dsp:sp modelId="{FEF18A6F-B10B-4ADF-A412-752F0090C251}">
      <dsp:nvSpPr>
        <dsp:cNvPr id="0" name=""/>
        <dsp:cNvSpPr/>
      </dsp:nvSpPr>
      <dsp:spPr>
        <a:xfrm>
          <a:off x="612648" y="990600"/>
          <a:ext cx="7315200" cy="83820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Nearly one-third (31%) of 16-24-year-olds reporting some evidence of depression or anxiety. </a:t>
          </a:r>
          <a:endParaRPr lang="en-US" sz="2000" kern="1200"/>
        </a:p>
      </dsp:txBody>
      <dsp:txXfrm>
        <a:off x="637198" y="1015150"/>
        <a:ext cx="6108622" cy="789099"/>
      </dsp:txXfrm>
    </dsp:sp>
    <dsp:sp modelId="{FB962DD3-1292-4926-A4DA-A791CA8C9C71}">
      <dsp:nvSpPr>
        <dsp:cNvPr id="0" name=""/>
        <dsp:cNvSpPr/>
      </dsp:nvSpPr>
      <dsp:spPr>
        <a:xfrm>
          <a:off x="1216151" y="1981200"/>
          <a:ext cx="7315200" cy="83820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Suicide rates have increased within England and Wales </a:t>
          </a:r>
          <a:endParaRPr lang="en-US" sz="2000" kern="1200"/>
        </a:p>
      </dsp:txBody>
      <dsp:txXfrm>
        <a:off x="1240701" y="2005750"/>
        <a:ext cx="6117766" cy="789099"/>
      </dsp:txXfrm>
    </dsp:sp>
    <dsp:sp modelId="{25B1AD68-39D4-4D25-B4B0-74CCC6EF6B67}">
      <dsp:nvSpPr>
        <dsp:cNvPr id="0" name=""/>
        <dsp:cNvSpPr/>
      </dsp:nvSpPr>
      <dsp:spPr>
        <a:xfrm>
          <a:off x="1828799" y="2971800"/>
          <a:ext cx="7315200" cy="8382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(Cited within Mind, 2024) </a:t>
          </a:r>
          <a:endParaRPr lang="en-US" sz="2000" kern="1200"/>
        </a:p>
      </dsp:txBody>
      <dsp:txXfrm>
        <a:off x="1853349" y="2996350"/>
        <a:ext cx="6108622" cy="789099"/>
      </dsp:txXfrm>
    </dsp:sp>
    <dsp:sp modelId="{D0E0EE01-9CE8-4D75-B3AA-B7EF7499F39B}">
      <dsp:nvSpPr>
        <dsp:cNvPr id="0" name=""/>
        <dsp:cNvSpPr/>
      </dsp:nvSpPr>
      <dsp:spPr>
        <a:xfrm>
          <a:off x="6770370" y="641985"/>
          <a:ext cx="544830" cy="54483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892957" y="641985"/>
        <a:ext cx="299656" cy="409985"/>
      </dsp:txXfrm>
    </dsp:sp>
    <dsp:sp modelId="{3274BF66-EFFD-4633-823A-7B945DFFED0B}">
      <dsp:nvSpPr>
        <dsp:cNvPr id="0" name=""/>
        <dsp:cNvSpPr/>
      </dsp:nvSpPr>
      <dsp:spPr>
        <a:xfrm>
          <a:off x="7383018" y="1632584"/>
          <a:ext cx="544830" cy="54483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505605" y="1632584"/>
        <a:ext cx="299656" cy="409985"/>
      </dsp:txXfrm>
    </dsp:sp>
    <dsp:sp modelId="{9B20C483-5541-4284-A63C-5583BE54EFD2}">
      <dsp:nvSpPr>
        <dsp:cNvPr id="0" name=""/>
        <dsp:cNvSpPr/>
      </dsp:nvSpPr>
      <dsp:spPr>
        <a:xfrm>
          <a:off x="7986522" y="2623185"/>
          <a:ext cx="544830" cy="54483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109109" y="2623185"/>
        <a:ext cx="299656" cy="40998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538E00-650F-48E9-B83D-55B1D5FCFCE9}">
      <dsp:nvSpPr>
        <dsp:cNvPr id="0" name=""/>
        <dsp:cNvSpPr/>
      </dsp:nvSpPr>
      <dsp:spPr>
        <a:xfrm>
          <a:off x="0" y="0"/>
          <a:ext cx="7040880" cy="6858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Factors contributing towards ill-mental health: </a:t>
          </a:r>
          <a:endParaRPr lang="en-US" sz="2200" kern="1200"/>
        </a:p>
      </dsp:txBody>
      <dsp:txXfrm>
        <a:off x="20086" y="20086"/>
        <a:ext cx="6220610" cy="645628"/>
      </dsp:txXfrm>
    </dsp:sp>
    <dsp:sp modelId="{598C5FD4-2485-4B35-BA18-76B588A7AF12}">
      <dsp:nvSpPr>
        <dsp:cNvPr id="0" name=""/>
        <dsp:cNvSpPr/>
      </dsp:nvSpPr>
      <dsp:spPr>
        <a:xfrm>
          <a:off x="525780" y="781050"/>
          <a:ext cx="7040880" cy="685800"/>
        </a:xfrm>
        <a:prstGeom prst="roundRect">
          <a:avLst>
            <a:gd name="adj" fmla="val 10000"/>
          </a:avLst>
        </a:prstGeom>
        <a:solidFill>
          <a:schemeClr val="accent2">
            <a:hueOff val="747801"/>
            <a:satOff val="1451"/>
            <a:lumOff val="11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Increased screen time </a:t>
          </a:r>
          <a:endParaRPr lang="en-US" sz="2200" kern="1200"/>
        </a:p>
      </dsp:txBody>
      <dsp:txXfrm>
        <a:off x="545866" y="801136"/>
        <a:ext cx="6029158" cy="645628"/>
      </dsp:txXfrm>
    </dsp:sp>
    <dsp:sp modelId="{81C419DA-4C54-4C64-B184-CECC8918AA86}">
      <dsp:nvSpPr>
        <dsp:cNvPr id="0" name=""/>
        <dsp:cNvSpPr/>
      </dsp:nvSpPr>
      <dsp:spPr>
        <a:xfrm>
          <a:off x="1051559" y="1562100"/>
          <a:ext cx="7040880" cy="685800"/>
        </a:xfrm>
        <a:prstGeom prst="roundRect">
          <a:avLst>
            <a:gd name="adj" fmla="val 10000"/>
          </a:avLst>
        </a:prstGeom>
        <a:solidFill>
          <a:schemeClr val="accent2">
            <a:hueOff val="1495603"/>
            <a:satOff val="2903"/>
            <a:lumOff val="2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Social Media </a:t>
          </a:r>
          <a:endParaRPr lang="en-US" sz="2200" kern="1200"/>
        </a:p>
      </dsp:txBody>
      <dsp:txXfrm>
        <a:off x="1071645" y="1582186"/>
        <a:ext cx="6029158" cy="645627"/>
      </dsp:txXfrm>
    </dsp:sp>
    <dsp:sp modelId="{EC0516D1-03AF-4253-86CB-68DC46395B16}">
      <dsp:nvSpPr>
        <dsp:cNvPr id="0" name=""/>
        <dsp:cNvSpPr/>
      </dsp:nvSpPr>
      <dsp:spPr>
        <a:xfrm>
          <a:off x="1577339" y="2343149"/>
          <a:ext cx="7040880" cy="685800"/>
        </a:xfrm>
        <a:prstGeom prst="roundRect">
          <a:avLst>
            <a:gd name="adj" fmla="val 10000"/>
          </a:avLst>
        </a:prstGeom>
        <a:solidFill>
          <a:schemeClr val="accent2">
            <a:hueOff val="2243404"/>
            <a:satOff val="4354"/>
            <a:lumOff val="33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Cyberbullying </a:t>
          </a:r>
          <a:endParaRPr lang="en-US" sz="2200" kern="1200"/>
        </a:p>
      </dsp:txBody>
      <dsp:txXfrm>
        <a:off x="1597425" y="2363235"/>
        <a:ext cx="6029158" cy="645628"/>
      </dsp:txXfrm>
    </dsp:sp>
    <dsp:sp modelId="{FD1ACDF0-DCDD-438D-A4D3-70663E23021A}">
      <dsp:nvSpPr>
        <dsp:cNvPr id="0" name=""/>
        <dsp:cNvSpPr/>
      </dsp:nvSpPr>
      <dsp:spPr>
        <a:xfrm>
          <a:off x="2103119" y="3124200"/>
          <a:ext cx="7040880" cy="685800"/>
        </a:xfrm>
        <a:prstGeom prst="roundRect">
          <a:avLst>
            <a:gd name="adj" fmla="val 10000"/>
          </a:avLst>
        </a:prstGeom>
        <a:solidFill>
          <a:schemeClr val="accent2">
            <a:hueOff val="2991205"/>
            <a:satOff val="5806"/>
            <a:lumOff val="45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(OCED, 2018) </a:t>
          </a:r>
          <a:endParaRPr lang="en-US" sz="2200" kern="1200"/>
        </a:p>
      </dsp:txBody>
      <dsp:txXfrm>
        <a:off x="2123205" y="3144286"/>
        <a:ext cx="6029158" cy="645627"/>
      </dsp:txXfrm>
    </dsp:sp>
    <dsp:sp modelId="{3619E14E-0DC1-4DA3-A90F-BD768E92396E}">
      <dsp:nvSpPr>
        <dsp:cNvPr id="0" name=""/>
        <dsp:cNvSpPr/>
      </dsp:nvSpPr>
      <dsp:spPr>
        <a:xfrm>
          <a:off x="6595110" y="501015"/>
          <a:ext cx="445770" cy="4457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695408" y="501015"/>
        <a:ext cx="245174" cy="335442"/>
      </dsp:txXfrm>
    </dsp:sp>
    <dsp:sp modelId="{F7329F7D-214C-42B7-A315-83553D2B281C}">
      <dsp:nvSpPr>
        <dsp:cNvPr id="0" name=""/>
        <dsp:cNvSpPr/>
      </dsp:nvSpPr>
      <dsp:spPr>
        <a:xfrm>
          <a:off x="7120890" y="1282065"/>
          <a:ext cx="445770" cy="4457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271686"/>
            <a:satOff val="2771"/>
            <a:lumOff val="36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271686"/>
              <a:satOff val="2771"/>
              <a:lumOff val="3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221188" y="1282065"/>
        <a:ext cx="245174" cy="335442"/>
      </dsp:txXfrm>
    </dsp:sp>
    <dsp:sp modelId="{01A933EE-B240-4631-8258-C21A114C81DE}">
      <dsp:nvSpPr>
        <dsp:cNvPr id="0" name=""/>
        <dsp:cNvSpPr/>
      </dsp:nvSpPr>
      <dsp:spPr>
        <a:xfrm>
          <a:off x="7646670" y="2051685"/>
          <a:ext cx="445770" cy="4457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543372"/>
            <a:satOff val="5541"/>
            <a:lumOff val="73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543372"/>
              <a:satOff val="5541"/>
              <a:lumOff val="7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746968" y="2051685"/>
        <a:ext cx="245174" cy="335442"/>
      </dsp:txXfrm>
    </dsp:sp>
    <dsp:sp modelId="{16009199-FE80-400A-B42B-3C55E659F6C6}">
      <dsp:nvSpPr>
        <dsp:cNvPr id="0" name=""/>
        <dsp:cNvSpPr/>
      </dsp:nvSpPr>
      <dsp:spPr>
        <a:xfrm>
          <a:off x="8172450" y="2840355"/>
          <a:ext cx="445770" cy="4457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815058"/>
            <a:satOff val="8312"/>
            <a:lumOff val="110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815058"/>
              <a:satOff val="8312"/>
              <a:lumOff val="11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272748" y="2840355"/>
        <a:ext cx="245174" cy="33544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7590F4-3CFB-4F64-9590-36A9DC40E60E}">
      <dsp:nvSpPr>
        <dsp:cNvPr id="0" name=""/>
        <dsp:cNvSpPr/>
      </dsp:nvSpPr>
      <dsp:spPr>
        <a:xfrm>
          <a:off x="0" y="0"/>
          <a:ext cx="9247022" cy="66467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Despite the correlation, digital technology has its benefits: </a:t>
          </a:r>
          <a:endParaRPr lang="en-US" sz="2400" kern="1200"/>
        </a:p>
      </dsp:txBody>
      <dsp:txXfrm>
        <a:off x="19468" y="19468"/>
        <a:ext cx="8452020" cy="625737"/>
      </dsp:txXfrm>
    </dsp:sp>
    <dsp:sp modelId="{ECD60310-DE6E-4DA1-8EEA-77A498AD6D6B}">
      <dsp:nvSpPr>
        <dsp:cNvPr id="0" name=""/>
        <dsp:cNvSpPr/>
      </dsp:nvSpPr>
      <dsp:spPr>
        <a:xfrm>
          <a:off x="690524" y="756989"/>
          <a:ext cx="9247022" cy="6646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Access to information regarding mental health </a:t>
          </a:r>
          <a:endParaRPr lang="en-US" sz="2400" kern="1200"/>
        </a:p>
      </dsp:txBody>
      <dsp:txXfrm>
        <a:off x="709992" y="776457"/>
        <a:ext cx="8085524" cy="625737"/>
      </dsp:txXfrm>
    </dsp:sp>
    <dsp:sp modelId="{2C736826-6A5D-40B6-B750-4DA84464CB0C}">
      <dsp:nvSpPr>
        <dsp:cNvPr id="0" name=""/>
        <dsp:cNvSpPr/>
      </dsp:nvSpPr>
      <dsp:spPr>
        <a:xfrm>
          <a:off x="1381048" y="1513978"/>
          <a:ext cx="9247022" cy="66467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Access to mental health resources (Apps) </a:t>
          </a:r>
          <a:endParaRPr lang="en-US" sz="2400" kern="1200"/>
        </a:p>
      </dsp:txBody>
      <dsp:txXfrm>
        <a:off x="1400516" y="1533446"/>
        <a:ext cx="8085524" cy="625737"/>
      </dsp:txXfrm>
    </dsp:sp>
    <dsp:sp modelId="{67147D31-3EA1-404C-8106-62DF34DA1B5A}">
      <dsp:nvSpPr>
        <dsp:cNvPr id="0" name=""/>
        <dsp:cNvSpPr/>
      </dsp:nvSpPr>
      <dsp:spPr>
        <a:xfrm>
          <a:off x="2071573" y="2270967"/>
          <a:ext cx="9247022" cy="66467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Network and communities </a:t>
          </a:r>
          <a:endParaRPr lang="en-US" sz="2400" kern="1200"/>
        </a:p>
      </dsp:txBody>
      <dsp:txXfrm>
        <a:off x="2091041" y="2290435"/>
        <a:ext cx="8085524" cy="625737"/>
      </dsp:txXfrm>
    </dsp:sp>
    <dsp:sp modelId="{ED08C7C6-D32D-4497-B5EC-E93744C52B0F}">
      <dsp:nvSpPr>
        <dsp:cNvPr id="0" name=""/>
        <dsp:cNvSpPr/>
      </dsp:nvSpPr>
      <dsp:spPr>
        <a:xfrm>
          <a:off x="2762097" y="3027956"/>
          <a:ext cx="9247022" cy="66467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Creative outlet for experession </a:t>
          </a:r>
          <a:endParaRPr lang="en-US" sz="2400" kern="1200"/>
        </a:p>
      </dsp:txBody>
      <dsp:txXfrm>
        <a:off x="2781565" y="3047424"/>
        <a:ext cx="8085524" cy="625737"/>
      </dsp:txXfrm>
    </dsp:sp>
    <dsp:sp modelId="{6EDA9786-7BEC-4FDD-9CEF-29372CEB2143}">
      <dsp:nvSpPr>
        <dsp:cNvPr id="0" name=""/>
        <dsp:cNvSpPr/>
      </dsp:nvSpPr>
      <dsp:spPr>
        <a:xfrm>
          <a:off x="8814984" y="485580"/>
          <a:ext cx="432037" cy="4320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912192" y="485580"/>
        <a:ext cx="237621" cy="325108"/>
      </dsp:txXfrm>
    </dsp:sp>
    <dsp:sp modelId="{D676CEE2-44F6-4FF9-AE98-AFB4921C913D}">
      <dsp:nvSpPr>
        <dsp:cNvPr id="0" name=""/>
        <dsp:cNvSpPr/>
      </dsp:nvSpPr>
      <dsp:spPr>
        <a:xfrm>
          <a:off x="9505509" y="1242569"/>
          <a:ext cx="432037" cy="43203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602717" y="1242569"/>
        <a:ext cx="237621" cy="325108"/>
      </dsp:txXfrm>
    </dsp:sp>
    <dsp:sp modelId="{D9E02DBF-0AE8-45CD-B5C3-DC223730D512}">
      <dsp:nvSpPr>
        <dsp:cNvPr id="0" name=""/>
        <dsp:cNvSpPr/>
      </dsp:nvSpPr>
      <dsp:spPr>
        <a:xfrm>
          <a:off x="10196033" y="1988481"/>
          <a:ext cx="432037" cy="43203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10293241" y="1988481"/>
        <a:ext cx="237621" cy="325108"/>
      </dsp:txXfrm>
    </dsp:sp>
    <dsp:sp modelId="{CCE4EDE1-12B5-4219-95C2-A1EA4A71331A}">
      <dsp:nvSpPr>
        <dsp:cNvPr id="0" name=""/>
        <dsp:cNvSpPr/>
      </dsp:nvSpPr>
      <dsp:spPr>
        <a:xfrm>
          <a:off x="10886557" y="2752855"/>
          <a:ext cx="432037" cy="43203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10983765" y="2752855"/>
        <a:ext cx="237621" cy="32510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73FE49-F19A-4067-9929-F7612E77BF11}">
      <dsp:nvSpPr>
        <dsp:cNvPr id="0" name=""/>
        <dsp:cNvSpPr/>
      </dsp:nvSpPr>
      <dsp:spPr>
        <a:xfrm>
          <a:off x="0" y="0"/>
          <a:ext cx="7772400" cy="17145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There is no escaping digital technology, and therefore educational settings are preparing children and young people for the digital world. </a:t>
          </a:r>
          <a:endParaRPr lang="en-US" sz="2500" kern="1200"/>
        </a:p>
      </dsp:txBody>
      <dsp:txXfrm>
        <a:off x="50216" y="50216"/>
        <a:ext cx="6000330" cy="1614068"/>
      </dsp:txXfrm>
    </dsp:sp>
    <dsp:sp modelId="{3B19D4FE-03A5-47AB-BBA5-85F78ABEF015}">
      <dsp:nvSpPr>
        <dsp:cNvPr id="0" name=""/>
        <dsp:cNvSpPr/>
      </dsp:nvSpPr>
      <dsp:spPr>
        <a:xfrm>
          <a:off x="1371599" y="2095500"/>
          <a:ext cx="7772400" cy="171450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However, there are uncertainty whether or not its working. </a:t>
          </a:r>
          <a:endParaRPr lang="en-US" sz="2500" kern="1200"/>
        </a:p>
      </dsp:txBody>
      <dsp:txXfrm>
        <a:off x="1421815" y="2145716"/>
        <a:ext cx="5185943" cy="1614068"/>
      </dsp:txXfrm>
    </dsp:sp>
    <dsp:sp modelId="{0918F438-9D43-47CC-97AF-413C19F756FC}">
      <dsp:nvSpPr>
        <dsp:cNvPr id="0" name=""/>
        <dsp:cNvSpPr/>
      </dsp:nvSpPr>
      <dsp:spPr>
        <a:xfrm>
          <a:off x="6657975" y="1347787"/>
          <a:ext cx="1114425" cy="11144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908721" y="1347787"/>
        <a:ext cx="612933" cy="83860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77EACA-7132-4A2A-AA8F-76C6DCE5C937}">
      <dsp:nvSpPr>
        <dsp:cNvPr id="0" name=""/>
        <dsp:cNvSpPr/>
      </dsp:nvSpPr>
      <dsp:spPr>
        <a:xfrm>
          <a:off x="0" y="4169"/>
          <a:ext cx="5980170" cy="888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74EE8B-DB50-45A4-ACD7-85E2DC6CB337}">
      <dsp:nvSpPr>
        <dsp:cNvPr id="0" name=""/>
        <dsp:cNvSpPr/>
      </dsp:nvSpPr>
      <dsp:spPr>
        <a:xfrm>
          <a:off x="268655" y="203996"/>
          <a:ext cx="488465" cy="4884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CBBB38-17FA-4E2B-9832-F0D06FFAF508}">
      <dsp:nvSpPr>
        <dsp:cNvPr id="0" name=""/>
        <dsp:cNvSpPr/>
      </dsp:nvSpPr>
      <dsp:spPr>
        <a:xfrm>
          <a:off x="1025776" y="4169"/>
          <a:ext cx="4954393" cy="888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93" tIns="93993" rIns="93993" bIns="9399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Enhances learning experiences </a:t>
          </a:r>
          <a:endParaRPr lang="en-US" sz="1900" kern="1200"/>
        </a:p>
      </dsp:txBody>
      <dsp:txXfrm>
        <a:off x="1025776" y="4169"/>
        <a:ext cx="4954393" cy="888118"/>
      </dsp:txXfrm>
    </dsp:sp>
    <dsp:sp modelId="{944D5BFC-CA82-4E40-85D2-67462349CD48}">
      <dsp:nvSpPr>
        <dsp:cNvPr id="0" name=""/>
        <dsp:cNvSpPr/>
      </dsp:nvSpPr>
      <dsp:spPr>
        <a:xfrm>
          <a:off x="0" y="1114317"/>
          <a:ext cx="5980170" cy="888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2280C4-BFCA-4408-9CC7-3877E7B47CEA}">
      <dsp:nvSpPr>
        <dsp:cNvPr id="0" name=""/>
        <dsp:cNvSpPr/>
      </dsp:nvSpPr>
      <dsp:spPr>
        <a:xfrm>
          <a:off x="268655" y="1314144"/>
          <a:ext cx="488465" cy="4884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C9D5EC-F28A-4F5E-9A7E-82F5C0954C24}">
      <dsp:nvSpPr>
        <dsp:cNvPr id="0" name=""/>
        <dsp:cNvSpPr/>
      </dsp:nvSpPr>
      <dsp:spPr>
        <a:xfrm>
          <a:off x="1025776" y="1114317"/>
          <a:ext cx="4954393" cy="888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93" tIns="93993" rIns="93993" bIns="9399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 of technology encourages engagement</a:t>
          </a:r>
          <a:endParaRPr lang="en-US" sz="1900" kern="1200"/>
        </a:p>
      </dsp:txBody>
      <dsp:txXfrm>
        <a:off x="1025776" y="1114317"/>
        <a:ext cx="4954393" cy="888118"/>
      </dsp:txXfrm>
    </dsp:sp>
    <dsp:sp modelId="{C108007F-30AB-441D-B39B-671499B58640}">
      <dsp:nvSpPr>
        <dsp:cNvPr id="0" name=""/>
        <dsp:cNvSpPr/>
      </dsp:nvSpPr>
      <dsp:spPr>
        <a:xfrm>
          <a:off x="0" y="2224465"/>
          <a:ext cx="5980170" cy="888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450FD8-52C9-4CF1-AD9A-471E0B20C2F1}">
      <dsp:nvSpPr>
        <dsp:cNvPr id="0" name=""/>
        <dsp:cNvSpPr/>
      </dsp:nvSpPr>
      <dsp:spPr>
        <a:xfrm>
          <a:off x="268655" y="2424292"/>
          <a:ext cx="488465" cy="4884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CA38EC-E4E7-4F7F-952A-F3C584B41465}">
      <dsp:nvSpPr>
        <dsp:cNvPr id="0" name=""/>
        <dsp:cNvSpPr/>
      </dsp:nvSpPr>
      <dsp:spPr>
        <a:xfrm>
          <a:off x="1025776" y="2224465"/>
          <a:ext cx="4954393" cy="888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93" tIns="93993" rIns="93993" bIns="9399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Assists in accessing information </a:t>
          </a:r>
          <a:endParaRPr lang="en-US" sz="1900" kern="1200"/>
        </a:p>
      </dsp:txBody>
      <dsp:txXfrm>
        <a:off x="1025776" y="2224465"/>
        <a:ext cx="4954393" cy="888118"/>
      </dsp:txXfrm>
    </dsp:sp>
    <dsp:sp modelId="{EEC65B7D-D65B-4AC9-B01D-C1374B09BBD4}">
      <dsp:nvSpPr>
        <dsp:cNvPr id="0" name=""/>
        <dsp:cNvSpPr/>
      </dsp:nvSpPr>
      <dsp:spPr>
        <a:xfrm>
          <a:off x="0" y="3334613"/>
          <a:ext cx="5980170" cy="888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D8E7BB-F112-4686-A0F5-CE1C5FC5EED3}">
      <dsp:nvSpPr>
        <dsp:cNvPr id="0" name=""/>
        <dsp:cNvSpPr/>
      </dsp:nvSpPr>
      <dsp:spPr>
        <a:xfrm>
          <a:off x="268655" y="3534440"/>
          <a:ext cx="488465" cy="4884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DBDD4-DA0B-4632-817A-8560E56D6758}">
      <dsp:nvSpPr>
        <dsp:cNvPr id="0" name=""/>
        <dsp:cNvSpPr/>
      </dsp:nvSpPr>
      <dsp:spPr>
        <a:xfrm>
          <a:off x="1025776" y="3334613"/>
          <a:ext cx="4954393" cy="888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93" tIns="93993" rIns="93993" bIns="9399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Fosters collaboration </a:t>
          </a:r>
          <a:endParaRPr lang="en-US" sz="1900" kern="1200"/>
        </a:p>
      </dsp:txBody>
      <dsp:txXfrm>
        <a:off x="1025776" y="3334613"/>
        <a:ext cx="4954393" cy="888118"/>
      </dsp:txXfrm>
    </dsp:sp>
    <dsp:sp modelId="{000CA981-5C74-47ED-B15A-EEC592F95CD0}">
      <dsp:nvSpPr>
        <dsp:cNvPr id="0" name=""/>
        <dsp:cNvSpPr/>
      </dsp:nvSpPr>
      <dsp:spPr>
        <a:xfrm>
          <a:off x="0" y="4444761"/>
          <a:ext cx="5980170" cy="888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1D81F1-1324-4187-9743-667C59DEFACC}">
      <dsp:nvSpPr>
        <dsp:cNvPr id="0" name=""/>
        <dsp:cNvSpPr/>
      </dsp:nvSpPr>
      <dsp:spPr>
        <a:xfrm>
          <a:off x="268655" y="4644588"/>
          <a:ext cx="488465" cy="4884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E476EE-A4F9-49CC-864A-6694A328CBB4}">
      <dsp:nvSpPr>
        <dsp:cNvPr id="0" name=""/>
        <dsp:cNvSpPr/>
      </dsp:nvSpPr>
      <dsp:spPr>
        <a:xfrm>
          <a:off x="1025776" y="4444761"/>
          <a:ext cx="4954393" cy="888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993" tIns="93993" rIns="93993" bIns="9399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Developing digital competencies </a:t>
          </a:r>
          <a:endParaRPr lang="en-US" sz="1900" kern="1200"/>
        </a:p>
      </dsp:txBody>
      <dsp:txXfrm>
        <a:off x="1025776" y="4444761"/>
        <a:ext cx="4954393" cy="88811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3ED0A4-C07B-4A3B-AEB0-D83393078FCE}">
      <dsp:nvSpPr>
        <dsp:cNvPr id="0" name=""/>
        <dsp:cNvSpPr/>
      </dsp:nvSpPr>
      <dsp:spPr>
        <a:xfrm>
          <a:off x="0" y="0"/>
          <a:ext cx="7040880" cy="6858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Decreases attention span </a:t>
          </a:r>
          <a:endParaRPr lang="en-US" sz="2500" kern="1200"/>
        </a:p>
      </dsp:txBody>
      <dsp:txXfrm>
        <a:off x="20086" y="20086"/>
        <a:ext cx="6220610" cy="645628"/>
      </dsp:txXfrm>
    </dsp:sp>
    <dsp:sp modelId="{C82AC819-5ED6-4801-8B18-56DC98FFB9A6}">
      <dsp:nvSpPr>
        <dsp:cNvPr id="0" name=""/>
        <dsp:cNvSpPr/>
      </dsp:nvSpPr>
      <dsp:spPr>
        <a:xfrm>
          <a:off x="525780" y="781050"/>
          <a:ext cx="7040880" cy="685800"/>
        </a:xfrm>
        <a:prstGeom prst="roundRect">
          <a:avLst>
            <a:gd name="adj" fmla="val 10000"/>
          </a:avLst>
        </a:prstGeom>
        <a:solidFill>
          <a:schemeClr val="accent2">
            <a:hueOff val="747801"/>
            <a:satOff val="1451"/>
            <a:lumOff val="11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Overly dependent on digital technology </a:t>
          </a:r>
          <a:endParaRPr lang="en-US" sz="2500" kern="1200"/>
        </a:p>
      </dsp:txBody>
      <dsp:txXfrm>
        <a:off x="545866" y="801136"/>
        <a:ext cx="6029158" cy="645628"/>
      </dsp:txXfrm>
    </dsp:sp>
    <dsp:sp modelId="{A2323FA9-1A69-44D8-AC71-70C54B3ACB1F}">
      <dsp:nvSpPr>
        <dsp:cNvPr id="0" name=""/>
        <dsp:cNvSpPr/>
      </dsp:nvSpPr>
      <dsp:spPr>
        <a:xfrm>
          <a:off x="1051559" y="1562100"/>
          <a:ext cx="7040880" cy="685800"/>
        </a:xfrm>
        <a:prstGeom prst="roundRect">
          <a:avLst>
            <a:gd name="adj" fmla="val 10000"/>
          </a:avLst>
        </a:prstGeom>
        <a:solidFill>
          <a:schemeClr val="accent2">
            <a:hueOff val="1495603"/>
            <a:satOff val="2903"/>
            <a:lumOff val="2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Reduction in key skills </a:t>
          </a:r>
          <a:endParaRPr lang="en-US" sz="2500" kern="1200"/>
        </a:p>
      </dsp:txBody>
      <dsp:txXfrm>
        <a:off x="1071645" y="1582186"/>
        <a:ext cx="6029158" cy="645627"/>
      </dsp:txXfrm>
    </dsp:sp>
    <dsp:sp modelId="{CAEF2535-BBC5-4E3E-937C-11C059380865}">
      <dsp:nvSpPr>
        <dsp:cNvPr id="0" name=""/>
        <dsp:cNvSpPr/>
      </dsp:nvSpPr>
      <dsp:spPr>
        <a:xfrm>
          <a:off x="1577339" y="2343149"/>
          <a:ext cx="7040880" cy="685800"/>
        </a:xfrm>
        <a:prstGeom prst="roundRect">
          <a:avLst>
            <a:gd name="adj" fmla="val 10000"/>
          </a:avLst>
        </a:prstGeom>
        <a:solidFill>
          <a:schemeClr val="accent2">
            <a:hueOff val="2243404"/>
            <a:satOff val="4354"/>
            <a:lumOff val="33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Multi-tasking and cognitive overload </a:t>
          </a:r>
          <a:endParaRPr lang="en-US" sz="2500" kern="1200"/>
        </a:p>
      </dsp:txBody>
      <dsp:txXfrm>
        <a:off x="1597425" y="2363235"/>
        <a:ext cx="6029158" cy="645628"/>
      </dsp:txXfrm>
    </dsp:sp>
    <dsp:sp modelId="{4EE7F195-195D-4E38-9ACF-84EB4A493F6A}">
      <dsp:nvSpPr>
        <dsp:cNvPr id="0" name=""/>
        <dsp:cNvSpPr/>
      </dsp:nvSpPr>
      <dsp:spPr>
        <a:xfrm>
          <a:off x="2103119" y="3124200"/>
          <a:ext cx="7040880" cy="685800"/>
        </a:xfrm>
        <a:prstGeom prst="roundRect">
          <a:avLst>
            <a:gd name="adj" fmla="val 10000"/>
          </a:avLst>
        </a:prstGeom>
        <a:solidFill>
          <a:schemeClr val="accent2">
            <a:hueOff val="2991205"/>
            <a:satOff val="5806"/>
            <a:lumOff val="45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Digital divide </a:t>
          </a:r>
          <a:endParaRPr lang="en-US" sz="2500" kern="1200"/>
        </a:p>
      </dsp:txBody>
      <dsp:txXfrm>
        <a:off x="2123205" y="3144286"/>
        <a:ext cx="6029158" cy="645627"/>
      </dsp:txXfrm>
    </dsp:sp>
    <dsp:sp modelId="{5FCB524D-FBFE-4753-AEC0-9776F4B8B750}">
      <dsp:nvSpPr>
        <dsp:cNvPr id="0" name=""/>
        <dsp:cNvSpPr/>
      </dsp:nvSpPr>
      <dsp:spPr>
        <a:xfrm>
          <a:off x="6595110" y="501015"/>
          <a:ext cx="445770" cy="4457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695408" y="501015"/>
        <a:ext cx="245174" cy="335442"/>
      </dsp:txXfrm>
    </dsp:sp>
    <dsp:sp modelId="{B892E983-EDE7-487E-B7C9-369F5BCB17E6}">
      <dsp:nvSpPr>
        <dsp:cNvPr id="0" name=""/>
        <dsp:cNvSpPr/>
      </dsp:nvSpPr>
      <dsp:spPr>
        <a:xfrm>
          <a:off x="7120890" y="1282065"/>
          <a:ext cx="445770" cy="4457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271686"/>
            <a:satOff val="2771"/>
            <a:lumOff val="36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271686"/>
              <a:satOff val="2771"/>
              <a:lumOff val="3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221188" y="1282065"/>
        <a:ext cx="245174" cy="335442"/>
      </dsp:txXfrm>
    </dsp:sp>
    <dsp:sp modelId="{80AE0A0C-0B49-4074-8DB1-BA76E0591590}">
      <dsp:nvSpPr>
        <dsp:cNvPr id="0" name=""/>
        <dsp:cNvSpPr/>
      </dsp:nvSpPr>
      <dsp:spPr>
        <a:xfrm>
          <a:off x="7646670" y="2051685"/>
          <a:ext cx="445770" cy="4457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543372"/>
            <a:satOff val="5541"/>
            <a:lumOff val="73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543372"/>
              <a:satOff val="5541"/>
              <a:lumOff val="7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746968" y="2051685"/>
        <a:ext cx="245174" cy="335442"/>
      </dsp:txXfrm>
    </dsp:sp>
    <dsp:sp modelId="{6E4729FC-58F6-4164-A073-9F1D8AE20288}">
      <dsp:nvSpPr>
        <dsp:cNvPr id="0" name=""/>
        <dsp:cNvSpPr/>
      </dsp:nvSpPr>
      <dsp:spPr>
        <a:xfrm>
          <a:off x="8172450" y="2840355"/>
          <a:ext cx="445770" cy="4457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815058"/>
            <a:satOff val="8312"/>
            <a:lumOff val="110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815058"/>
              <a:satOff val="8312"/>
              <a:lumOff val="11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272748" y="2840355"/>
        <a:ext cx="245174" cy="33544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B7CACF-68EA-4D9B-A41D-02F1A35B757E}">
      <dsp:nvSpPr>
        <dsp:cNvPr id="0" name=""/>
        <dsp:cNvSpPr/>
      </dsp:nvSpPr>
      <dsp:spPr>
        <a:xfrm>
          <a:off x="0" y="651"/>
          <a:ext cx="5980170" cy="1524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9E68CE-D5C1-4BC7-98F1-C0F313452BB1}">
      <dsp:nvSpPr>
        <dsp:cNvPr id="0" name=""/>
        <dsp:cNvSpPr/>
      </dsp:nvSpPr>
      <dsp:spPr>
        <a:xfrm>
          <a:off x="461160" y="343663"/>
          <a:ext cx="838474" cy="8384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C6AA3-A42E-47EB-BBDF-5DCA5E2F3742}">
      <dsp:nvSpPr>
        <dsp:cNvPr id="0" name=""/>
        <dsp:cNvSpPr/>
      </dsp:nvSpPr>
      <dsp:spPr>
        <a:xfrm>
          <a:off x="1760796" y="651"/>
          <a:ext cx="4219373" cy="1524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43" tIns="161343" rIns="161343" bIns="16134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Enhanced connectivity </a:t>
          </a:r>
          <a:endParaRPr lang="en-US" sz="2500" kern="1200"/>
        </a:p>
      </dsp:txBody>
      <dsp:txXfrm>
        <a:off x="1760796" y="651"/>
        <a:ext cx="4219373" cy="1524499"/>
      </dsp:txXfrm>
    </dsp:sp>
    <dsp:sp modelId="{4A387094-B96E-4CB8-8AF3-8AFB87FC7802}">
      <dsp:nvSpPr>
        <dsp:cNvPr id="0" name=""/>
        <dsp:cNvSpPr/>
      </dsp:nvSpPr>
      <dsp:spPr>
        <a:xfrm>
          <a:off x="0" y="1906275"/>
          <a:ext cx="5980170" cy="1524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D48A95-FE5D-432D-AE7A-C973B154D56A}">
      <dsp:nvSpPr>
        <dsp:cNvPr id="0" name=""/>
        <dsp:cNvSpPr/>
      </dsp:nvSpPr>
      <dsp:spPr>
        <a:xfrm>
          <a:off x="461160" y="2249287"/>
          <a:ext cx="838474" cy="8384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CC8FD8-1CC1-46CF-A0E3-CF8312002C60}">
      <dsp:nvSpPr>
        <dsp:cNvPr id="0" name=""/>
        <dsp:cNvSpPr/>
      </dsp:nvSpPr>
      <dsp:spPr>
        <a:xfrm>
          <a:off x="1760796" y="1906275"/>
          <a:ext cx="4219373" cy="1524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43" tIns="161343" rIns="161343" bIns="16134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Development of cultural competence </a:t>
          </a:r>
          <a:endParaRPr lang="en-US" sz="2500" kern="1200"/>
        </a:p>
      </dsp:txBody>
      <dsp:txXfrm>
        <a:off x="1760796" y="1906275"/>
        <a:ext cx="4219373" cy="1524499"/>
      </dsp:txXfrm>
    </dsp:sp>
    <dsp:sp modelId="{B543405A-6154-4232-8D3E-150D26EE0E94}">
      <dsp:nvSpPr>
        <dsp:cNvPr id="0" name=""/>
        <dsp:cNvSpPr/>
      </dsp:nvSpPr>
      <dsp:spPr>
        <a:xfrm>
          <a:off x="0" y="3811899"/>
          <a:ext cx="5980170" cy="152449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15C0C2-8C74-42ED-9A69-50556D27D402}">
      <dsp:nvSpPr>
        <dsp:cNvPr id="0" name=""/>
        <dsp:cNvSpPr/>
      </dsp:nvSpPr>
      <dsp:spPr>
        <a:xfrm>
          <a:off x="461160" y="4154911"/>
          <a:ext cx="838474" cy="8384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737007-189C-44F6-B521-A120F2BA44F3}">
      <dsp:nvSpPr>
        <dsp:cNvPr id="0" name=""/>
        <dsp:cNvSpPr/>
      </dsp:nvSpPr>
      <dsp:spPr>
        <a:xfrm>
          <a:off x="1760796" y="3811899"/>
          <a:ext cx="4219373" cy="15244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43" tIns="161343" rIns="161343" bIns="16134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Establishment of support networks and communities </a:t>
          </a:r>
          <a:endParaRPr lang="en-US" sz="2500" kern="1200"/>
        </a:p>
      </dsp:txBody>
      <dsp:txXfrm>
        <a:off x="1760796" y="3811899"/>
        <a:ext cx="4219373" cy="152449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ECE942-8F1D-47B5-8FBB-8B22E9FEDD8D}">
      <dsp:nvSpPr>
        <dsp:cNvPr id="0" name=""/>
        <dsp:cNvSpPr/>
      </dsp:nvSpPr>
      <dsp:spPr>
        <a:xfrm>
          <a:off x="0" y="158268"/>
          <a:ext cx="3000376" cy="19052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221A6B4-335F-4645-A4B2-7F1C89B9F810}">
      <dsp:nvSpPr>
        <dsp:cNvPr id="0" name=""/>
        <dsp:cNvSpPr/>
      </dsp:nvSpPr>
      <dsp:spPr>
        <a:xfrm>
          <a:off x="333375" y="474975"/>
          <a:ext cx="3000376" cy="19052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Contribution towards social anxiety </a:t>
          </a:r>
          <a:endParaRPr lang="en-US" sz="2300" kern="1200"/>
        </a:p>
      </dsp:txBody>
      <dsp:txXfrm>
        <a:off x="389178" y="530778"/>
        <a:ext cx="2888770" cy="1793632"/>
      </dsp:txXfrm>
    </dsp:sp>
    <dsp:sp modelId="{2F88BAFA-6736-4C97-96EA-BE06A8C6BA42}">
      <dsp:nvSpPr>
        <dsp:cNvPr id="0" name=""/>
        <dsp:cNvSpPr/>
      </dsp:nvSpPr>
      <dsp:spPr>
        <a:xfrm>
          <a:off x="3667126" y="158268"/>
          <a:ext cx="3000376" cy="19052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2AE30B9-9C25-4731-9D21-BD9728F9A0A6}">
      <dsp:nvSpPr>
        <dsp:cNvPr id="0" name=""/>
        <dsp:cNvSpPr/>
      </dsp:nvSpPr>
      <dsp:spPr>
        <a:xfrm>
          <a:off x="4000501" y="474975"/>
          <a:ext cx="3000376" cy="19052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Limiting face-to-face interactions </a:t>
          </a:r>
          <a:endParaRPr lang="en-US" sz="2300" kern="1200"/>
        </a:p>
      </dsp:txBody>
      <dsp:txXfrm>
        <a:off x="4056304" y="530778"/>
        <a:ext cx="2888770" cy="1793632"/>
      </dsp:txXfrm>
    </dsp:sp>
    <dsp:sp modelId="{06759A2D-457B-4A13-BB85-B03D8461CE59}">
      <dsp:nvSpPr>
        <dsp:cNvPr id="0" name=""/>
        <dsp:cNvSpPr/>
      </dsp:nvSpPr>
      <dsp:spPr>
        <a:xfrm>
          <a:off x="7334252" y="158268"/>
          <a:ext cx="3000376" cy="19052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A78AF0D-C322-438C-814C-B76BABC76A1A}">
      <dsp:nvSpPr>
        <dsp:cNvPr id="0" name=""/>
        <dsp:cNvSpPr/>
      </dsp:nvSpPr>
      <dsp:spPr>
        <a:xfrm>
          <a:off x="7667627" y="474975"/>
          <a:ext cx="3000376" cy="19052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Overuse of text communication, leading to other communication deficits</a:t>
          </a:r>
          <a:endParaRPr lang="en-US" sz="2300" kern="1200"/>
        </a:p>
      </dsp:txBody>
      <dsp:txXfrm>
        <a:off x="7723430" y="530778"/>
        <a:ext cx="2888770" cy="179363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D7F828-B97F-4AFF-9950-E1F210B9A187}">
      <dsp:nvSpPr>
        <dsp:cNvPr id="0" name=""/>
        <dsp:cNvSpPr/>
      </dsp:nvSpPr>
      <dsp:spPr>
        <a:xfrm>
          <a:off x="0" y="158268"/>
          <a:ext cx="3000376" cy="19052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09320DC-38BF-41F6-873C-6C14BE4C2B40}">
      <dsp:nvSpPr>
        <dsp:cNvPr id="0" name=""/>
        <dsp:cNvSpPr/>
      </dsp:nvSpPr>
      <dsp:spPr>
        <a:xfrm>
          <a:off x="333375" y="474975"/>
          <a:ext cx="3000376" cy="19052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Maintaining long-distance relationships </a:t>
          </a:r>
          <a:endParaRPr lang="en-US" sz="2900" kern="1200"/>
        </a:p>
      </dsp:txBody>
      <dsp:txXfrm>
        <a:off x="389178" y="530778"/>
        <a:ext cx="2888770" cy="1793632"/>
      </dsp:txXfrm>
    </dsp:sp>
    <dsp:sp modelId="{F3121036-A513-44F3-9041-ABFB10F0A08F}">
      <dsp:nvSpPr>
        <dsp:cNvPr id="0" name=""/>
        <dsp:cNvSpPr/>
      </dsp:nvSpPr>
      <dsp:spPr>
        <a:xfrm>
          <a:off x="3667126" y="158268"/>
          <a:ext cx="3000376" cy="19052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872F8F3-42DA-46B6-A702-7EF837E915B1}">
      <dsp:nvSpPr>
        <dsp:cNvPr id="0" name=""/>
        <dsp:cNvSpPr/>
      </dsp:nvSpPr>
      <dsp:spPr>
        <a:xfrm>
          <a:off x="4000501" y="474975"/>
          <a:ext cx="3000376" cy="19052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Finding like-minded communities </a:t>
          </a:r>
          <a:endParaRPr lang="en-US" sz="2900" kern="1200"/>
        </a:p>
      </dsp:txBody>
      <dsp:txXfrm>
        <a:off x="4056304" y="530778"/>
        <a:ext cx="2888770" cy="1793632"/>
      </dsp:txXfrm>
    </dsp:sp>
    <dsp:sp modelId="{50BB7E36-21DE-4F12-B019-83436CED9B3F}">
      <dsp:nvSpPr>
        <dsp:cNvPr id="0" name=""/>
        <dsp:cNvSpPr/>
      </dsp:nvSpPr>
      <dsp:spPr>
        <a:xfrm>
          <a:off x="7334252" y="158268"/>
          <a:ext cx="3000376" cy="19052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F6F127C-1817-4723-809E-AEF4912B78EC}">
      <dsp:nvSpPr>
        <dsp:cNvPr id="0" name=""/>
        <dsp:cNvSpPr/>
      </dsp:nvSpPr>
      <dsp:spPr>
        <a:xfrm>
          <a:off x="7667627" y="474975"/>
          <a:ext cx="3000376" cy="19052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Immediate communication </a:t>
          </a:r>
          <a:endParaRPr lang="en-US" sz="2900" kern="1200"/>
        </a:p>
      </dsp:txBody>
      <dsp:txXfrm>
        <a:off x="7723430" y="530778"/>
        <a:ext cx="2888770" cy="179363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13AC51-7B35-4920-85BA-910F686CC035}">
      <dsp:nvSpPr>
        <dsp:cNvPr id="0" name=""/>
        <dsp:cNvSpPr/>
      </dsp:nvSpPr>
      <dsp:spPr>
        <a:xfrm>
          <a:off x="0" y="202475"/>
          <a:ext cx="2381452" cy="151222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0D1C3-C721-47BD-934F-1EF1D4F60FFA}">
      <dsp:nvSpPr>
        <dsp:cNvPr id="0" name=""/>
        <dsp:cNvSpPr/>
      </dsp:nvSpPr>
      <dsp:spPr>
        <a:xfrm>
          <a:off x="264605" y="453851"/>
          <a:ext cx="2381452" cy="15122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Superficial connections</a:t>
          </a:r>
          <a:endParaRPr lang="en-US" sz="2600" kern="1200"/>
        </a:p>
      </dsp:txBody>
      <dsp:txXfrm>
        <a:off x="308896" y="498142"/>
        <a:ext cx="2292870" cy="1423640"/>
      </dsp:txXfrm>
    </dsp:sp>
    <dsp:sp modelId="{070C27F2-199A-465C-8AC3-E992A9627383}">
      <dsp:nvSpPr>
        <dsp:cNvPr id="0" name=""/>
        <dsp:cNvSpPr/>
      </dsp:nvSpPr>
      <dsp:spPr>
        <a:xfrm>
          <a:off x="2910663" y="202475"/>
          <a:ext cx="2381452" cy="151222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C6F042-2BEA-4DAC-84AA-4BBFAF119AFE}">
      <dsp:nvSpPr>
        <dsp:cNvPr id="0" name=""/>
        <dsp:cNvSpPr/>
      </dsp:nvSpPr>
      <dsp:spPr>
        <a:xfrm>
          <a:off x="3175269" y="453851"/>
          <a:ext cx="2381452" cy="15122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Open to cyberbullying</a:t>
          </a:r>
          <a:endParaRPr lang="en-US" sz="2600" kern="1200"/>
        </a:p>
      </dsp:txBody>
      <dsp:txXfrm>
        <a:off x="3219560" y="498142"/>
        <a:ext cx="2292870" cy="1423640"/>
      </dsp:txXfrm>
    </dsp:sp>
    <dsp:sp modelId="{F73541E7-17A6-45EA-8728-1AE5FF5A1D5E}">
      <dsp:nvSpPr>
        <dsp:cNvPr id="0" name=""/>
        <dsp:cNvSpPr/>
      </dsp:nvSpPr>
      <dsp:spPr>
        <a:xfrm>
          <a:off x="5821327" y="202475"/>
          <a:ext cx="2381452" cy="151222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E739E-AA5B-4D05-B5AA-B3FE224BD319}">
      <dsp:nvSpPr>
        <dsp:cNvPr id="0" name=""/>
        <dsp:cNvSpPr/>
      </dsp:nvSpPr>
      <dsp:spPr>
        <a:xfrm>
          <a:off x="6085933" y="453851"/>
          <a:ext cx="2381452" cy="15122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Exposed to privacy breaches  </a:t>
          </a:r>
          <a:endParaRPr lang="en-US" sz="2600" kern="1200"/>
        </a:p>
      </dsp:txBody>
      <dsp:txXfrm>
        <a:off x="6130224" y="498142"/>
        <a:ext cx="2292870" cy="142364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45F6D7-603D-4B5C-894B-45721A8DCDD9}">
      <dsp:nvSpPr>
        <dsp:cNvPr id="0" name=""/>
        <dsp:cNvSpPr/>
      </dsp:nvSpPr>
      <dsp:spPr>
        <a:xfrm>
          <a:off x="0" y="2215"/>
          <a:ext cx="5980170" cy="11226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3F08E0-79D1-434A-A966-9D2A5289D164}">
      <dsp:nvSpPr>
        <dsp:cNvPr id="0" name=""/>
        <dsp:cNvSpPr/>
      </dsp:nvSpPr>
      <dsp:spPr>
        <a:xfrm>
          <a:off x="339603" y="254812"/>
          <a:ext cx="617461" cy="6174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6016E-CE54-42D4-B825-F08A0C3A4AD4}">
      <dsp:nvSpPr>
        <dsp:cNvPr id="0" name=""/>
        <dsp:cNvSpPr/>
      </dsp:nvSpPr>
      <dsp:spPr>
        <a:xfrm>
          <a:off x="1296668" y="2215"/>
          <a:ext cx="4683501" cy="112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15" tIns="118815" rIns="118815" bIns="11881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Cyberbullying </a:t>
          </a:r>
          <a:endParaRPr lang="en-US" sz="2200" kern="1200"/>
        </a:p>
      </dsp:txBody>
      <dsp:txXfrm>
        <a:off x="1296668" y="2215"/>
        <a:ext cx="4683501" cy="1122656"/>
      </dsp:txXfrm>
    </dsp:sp>
    <dsp:sp modelId="{6821135B-0899-440C-8172-8030602CCDCE}">
      <dsp:nvSpPr>
        <dsp:cNvPr id="0" name=""/>
        <dsp:cNvSpPr/>
      </dsp:nvSpPr>
      <dsp:spPr>
        <a:xfrm>
          <a:off x="0" y="1405536"/>
          <a:ext cx="5980170" cy="11226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CCBB41-578E-4EDC-8F97-7712EFE5DC17}">
      <dsp:nvSpPr>
        <dsp:cNvPr id="0" name=""/>
        <dsp:cNvSpPr/>
      </dsp:nvSpPr>
      <dsp:spPr>
        <a:xfrm>
          <a:off x="339603" y="1658133"/>
          <a:ext cx="617461" cy="6174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11ACD-4E3B-48ED-9D4D-74408295CB16}">
      <dsp:nvSpPr>
        <dsp:cNvPr id="0" name=""/>
        <dsp:cNvSpPr/>
      </dsp:nvSpPr>
      <dsp:spPr>
        <a:xfrm>
          <a:off x="1296668" y="1405536"/>
          <a:ext cx="4683501" cy="112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15" tIns="118815" rIns="118815" bIns="11881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Exposure to inappropriate content </a:t>
          </a:r>
          <a:endParaRPr lang="en-US" sz="2200" kern="1200"/>
        </a:p>
      </dsp:txBody>
      <dsp:txXfrm>
        <a:off x="1296668" y="1405536"/>
        <a:ext cx="4683501" cy="1122656"/>
      </dsp:txXfrm>
    </dsp:sp>
    <dsp:sp modelId="{9149B2BA-B712-4E49-9E0C-3E61771CAB0B}">
      <dsp:nvSpPr>
        <dsp:cNvPr id="0" name=""/>
        <dsp:cNvSpPr/>
      </dsp:nvSpPr>
      <dsp:spPr>
        <a:xfrm>
          <a:off x="0" y="2808857"/>
          <a:ext cx="5980170" cy="11226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08651E-C35E-41DC-9B88-55E5773462BB}">
      <dsp:nvSpPr>
        <dsp:cNvPr id="0" name=""/>
        <dsp:cNvSpPr/>
      </dsp:nvSpPr>
      <dsp:spPr>
        <a:xfrm>
          <a:off x="339603" y="3061454"/>
          <a:ext cx="617461" cy="6174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9D97A9-3B9B-4A1D-B7A5-DA3581299B81}">
      <dsp:nvSpPr>
        <dsp:cNvPr id="0" name=""/>
        <dsp:cNvSpPr/>
      </dsp:nvSpPr>
      <dsp:spPr>
        <a:xfrm>
          <a:off x="1296668" y="2808857"/>
          <a:ext cx="4683501" cy="112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15" tIns="118815" rIns="118815" bIns="11881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Online predators </a:t>
          </a:r>
          <a:endParaRPr lang="en-US" sz="2200" kern="1200"/>
        </a:p>
      </dsp:txBody>
      <dsp:txXfrm>
        <a:off x="1296668" y="2808857"/>
        <a:ext cx="4683501" cy="1122656"/>
      </dsp:txXfrm>
    </dsp:sp>
    <dsp:sp modelId="{F6BA2F1C-5DF8-4465-95AB-1856ABBE3C2D}">
      <dsp:nvSpPr>
        <dsp:cNvPr id="0" name=""/>
        <dsp:cNvSpPr/>
      </dsp:nvSpPr>
      <dsp:spPr>
        <a:xfrm>
          <a:off x="0" y="4212178"/>
          <a:ext cx="5980170" cy="11226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706F09-7344-49DD-A867-9E06D7DECE04}">
      <dsp:nvSpPr>
        <dsp:cNvPr id="0" name=""/>
        <dsp:cNvSpPr/>
      </dsp:nvSpPr>
      <dsp:spPr>
        <a:xfrm>
          <a:off x="339603" y="4464775"/>
          <a:ext cx="617461" cy="6174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1D897A-CB43-4048-B0C5-4C3BF0102D47}">
      <dsp:nvSpPr>
        <dsp:cNvPr id="0" name=""/>
        <dsp:cNvSpPr/>
      </dsp:nvSpPr>
      <dsp:spPr>
        <a:xfrm>
          <a:off x="1296668" y="4212178"/>
          <a:ext cx="4683501" cy="112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15" tIns="118815" rIns="118815" bIns="11881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Artificial Intelligence </a:t>
          </a:r>
          <a:endParaRPr lang="en-US" sz="2200" kern="1200"/>
        </a:p>
      </dsp:txBody>
      <dsp:txXfrm>
        <a:off x="1296668" y="4212178"/>
        <a:ext cx="4683501" cy="112265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231AC4-519A-4424-91CC-056ACF361843}">
      <dsp:nvSpPr>
        <dsp:cNvPr id="0" name=""/>
        <dsp:cNvSpPr/>
      </dsp:nvSpPr>
      <dsp:spPr>
        <a:xfrm>
          <a:off x="0" y="2215"/>
          <a:ext cx="5980170" cy="11226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607D3-5A85-490F-8789-35FC294762F4}">
      <dsp:nvSpPr>
        <dsp:cNvPr id="0" name=""/>
        <dsp:cNvSpPr/>
      </dsp:nvSpPr>
      <dsp:spPr>
        <a:xfrm>
          <a:off x="339603" y="254812"/>
          <a:ext cx="617461" cy="6174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67CBE5-6109-47A4-8D7C-1F86B6269912}">
      <dsp:nvSpPr>
        <dsp:cNvPr id="0" name=""/>
        <dsp:cNvSpPr/>
      </dsp:nvSpPr>
      <dsp:spPr>
        <a:xfrm>
          <a:off x="1296668" y="2215"/>
          <a:ext cx="4683501" cy="112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15" tIns="118815" rIns="118815" bIns="11881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There are safety mechanisms in place </a:t>
          </a:r>
          <a:endParaRPr lang="en-US" sz="2200" kern="1200"/>
        </a:p>
      </dsp:txBody>
      <dsp:txXfrm>
        <a:off x="1296668" y="2215"/>
        <a:ext cx="4683501" cy="1122656"/>
      </dsp:txXfrm>
    </dsp:sp>
    <dsp:sp modelId="{64ACF042-6035-4F5B-A4AF-7BA0388150F0}">
      <dsp:nvSpPr>
        <dsp:cNvPr id="0" name=""/>
        <dsp:cNvSpPr/>
      </dsp:nvSpPr>
      <dsp:spPr>
        <a:xfrm>
          <a:off x="0" y="1405536"/>
          <a:ext cx="5980170" cy="11226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082E5E-D8D1-4525-BFF8-510D50148007}">
      <dsp:nvSpPr>
        <dsp:cNvPr id="0" name=""/>
        <dsp:cNvSpPr/>
      </dsp:nvSpPr>
      <dsp:spPr>
        <a:xfrm>
          <a:off x="339603" y="1658133"/>
          <a:ext cx="617461" cy="6174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48E942-3560-40C4-B710-810013A7D084}">
      <dsp:nvSpPr>
        <dsp:cNvPr id="0" name=""/>
        <dsp:cNvSpPr/>
      </dsp:nvSpPr>
      <dsp:spPr>
        <a:xfrm>
          <a:off x="1296668" y="1405536"/>
          <a:ext cx="4683501" cy="112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15" tIns="118815" rIns="118815" bIns="11881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Legislation (Online Safety Act) </a:t>
          </a:r>
          <a:endParaRPr lang="en-US" sz="2200" kern="1200"/>
        </a:p>
      </dsp:txBody>
      <dsp:txXfrm>
        <a:off x="1296668" y="1405536"/>
        <a:ext cx="4683501" cy="1122656"/>
      </dsp:txXfrm>
    </dsp:sp>
    <dsp:sp modelId="{4B6EBD07-D1A3-4132-B053-D3EFFE89241A}">
      <dsp:nvSpPr>
        <dsp:cNvPr id="0" name=""/>
        <dsp:cNvSpPr/>
      </dsp:nvSpPr>
      <dsp:spPr>
        <a:xfrm>
          <a:off x="0" y="2808857"/>
          <a:ext cx="5980170" cy="11226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1B1F19-5D05-4FBA-96A9-136FF414BA80}">
      <dsp:nvSpPr>
        <dsp:cNvPr id="0" name=""/>
        <dsp:cNvSpPr/>
      </dsp:nvSpPr>
      <dsp:spPr>
        <a:xfrm>
          <a:off x="339603" y="3061454"/>
          <a:ext cx="617461" cy="6174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FE4D27-F7E7-44FA-A3F7-23E076655ACB}">
      <dsp:nvSpPr>
        <dsp:cNvPr id="0" name=""/>
        <dsp:cNvSpPr/>
      </dsp:nvSpPr>
      <dsp:spPr>
        <a:xfrm>
          <a:off x="1296668" y="2808857"/>
          <a:ext cx="4683501" cy="112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15" tIns="118815" rIns="118815" bIns="11881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Development of digital and media literacy </a:t>
          </a:r>
          <a:endParaRPr lang="en-US" sz="2200" kern="1200"/>
        </a:p>
      </dsp:txBody>
      <dsp:txXfrm>
        <a:off x="1296668" y="2808857"/>
        <a:ext cx="4683501" cy="1122656"/>
      </dsp:txXfrm>
    </dsp:sp>
    <dsp:sp modelId="{1E85AB42-8DE7-43EA-82E3-057ED973F7C7}">
      <dsp:nvSpPr>
        <dsp:cNvPr id="0" name=""/>
        <dsp:cNvSpPr/>
      </dsp:nvSpPr>
      <dsp:spPr>
        <a:xfrm>
          <a:off x="0" y="4212178"/>
          <a:ext cx="5980170" cy="11226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CDA750-8015-4367-BAF0-E66D59A2EA20}">
      <dsp:nvSpPr>
        <dsp:cNvPr id="0" name=""/>
        <dsp:cNvSpPr/>
      </dsp:nvSpPr>
      <dsp:spPr>
        <a:xfrm>
          <a:off x="339603" y="4464775"/>
          <a:ext cx="617461" cy="6174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4754CD-7AF3-46A4-83FE-B38247396C42}">
      <dsp:nvSpPr>
        <dsp:cNvPr id="0" name=""/>
        <dsp:cNvSpPr/>
      </dsp:nvSpPr>
      <dsp:spPr>
        <a:xfrm>
          <a:off x="1296668" y="4212178"/>
          <a:ext cx="4683501" cy="1122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15" tIns="118815" rIns="118815" bIns="11881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Support networks </a:t>
          </a:r>
          <a:endParaRPr lang="en-US" sz="2200" kern="1200"/>
        </a:p>
      </dsp:txBody>
      <dsp:txXfrm>
        <a:off x="1296668" y="4212178"/>
        <a:ext cx="4683501" cy="112265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0A3CAD-4EEC-40B6-858A-69B959C50318}">
      <dsp:nvSpPr>
        <dsp:cNvPr id="0" name=""/>
        <dsp:cNvSpPr/>
      </dsp:nvSpPr>
      <dsp:spPr>
        <a:xfrm>
          <a:off x="0" y="158268"/>
          <a:ext cx="3000376" cy="19052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32F8738-C3BE-4088-82BF-4591C37FEC4A}">
      <dsp:nvSpPr>
        <dsp:cNvPr id="0" name=""/>
        <dsp:cNvSpPr/>
      </dsp:nvSpPr>
      <dsp:spPr>
        <a:xfrm>
          <a:off x="333375" y="474975"/>
          <a:ext cx="3000376" cy="19052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Data Collection </a:t>
          </a:r>
          <a:endParaRPr lang="en-US" sz="4300" kern="1200"/>
        </a:p>
      </dsp:txBody>
      <dsp:txXfrm>
        <a:off x="389178" y="530778"/>
        <a:ext cx="2888770" cy="1793632"/>
      </dsp:txXfrm>
    </dsp:sp>
    <dsp:sp modelId="{5F67DBC3-45E3-4810-A1B2-DAF3AA4306E0}">
      <dsp:nvSpPr>
        <dsp:cNvPr id="0" name=""/>
        <dsp:cNvSpPr/>
      </dsp:nvSpPr>
      <dsp:spPr>
        <a:xfrm>
          <a:off x="3667126" y="158268"/>
          <a:ext cx="3000376" cy="19052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6D9177B-3EC9-467A-A322-65C31AE0B818}">
      <dsp:nvSpPr>
        <dsp:cNvPr id="0" name=""/>
        <dsp:cNvSpPr/>
      </dsp:nvSpPr>
      <dsp:spPr>
        <a:xfrm>
          <a:off x="4000501" y="474975"/>
          <a:ext cx="3000376" cy="19052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Digital footprint </a:t>
          </a:r>
          <a:endParaRPr lang="en-US" sz="4300" kern="1200"/>
        </a:p>
      </dsp:txBody>
      <dsp:txXfrm>
        <a:off x="4056304" y="530778"/>
        <a:ext cx="2888770" cy="1793632"/>
      </dsp:txXfrm>
    </dsp:sp>
    <dsp:sp modelId="{2742038F-B82D-4E78-9AE0-D08080026413}">
      <dsp:nvSpPr>
        <dsp:cNvPr id="0" name=""/>
        <dsp:cNvSpPr/>
      </dsp:nvSpPr>
      <dsp:spPr>
        <a:xfrm>
          <a:off x="7334252" y="158268"/>
          <a:ext cx="3000376" cy="19052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44F1161-504B-4191-9F84-80C9C447909E}">
      <dsp:nvSpPr>
        <dsp:cNvPr id="0" name=""/>
        <dsp:cNvSpPr/>
      </dsp:nvSpPr>
      <dsp:spPr>
        <a:xfrm>
          <a:off x="7667627" y="474975"/>
          <a:ext cx="3000376" cy="19052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Lack of control </a:t>
          </a:r>
          <a:endParaRPr lang="en-US" sz="4300" kern="1200"/>
        </a:p>
      </dsp:txBody>
      <dsp:txXfrm>
        <a:off x="7723430" y="530778"/>
        <a:ext cx="2888770" cy="179363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51C97A-1777-434E-89DE-38CF449780B5}">
      <dsp:nvSpPr>
        <dsp:cNvPr id="0" name=""/>
        <dsp:cNvSpPr/>
      </dsp:nvSpPr>
      <dsp:spPr>
        <a:xfrm>
          <a:off x="587126" y="194"/>
          <a:ext cx="3415605" cy="21689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F52A7EC-37B2-4D3E-9967-B3CE63C37980}">
      <dsp:nvSpPr>
        <dsp:cNvPr id="0" name=""/>
        <dsp:cNvSpPr/>
      </dsp:nvSpPr>
      <dsp:spPr>
        <a:xfrm>
          <a:off x="966638" y="360730"/>
          <a:ext cx="3415605" cy="21689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Legislation </a:t>
          </a:r>
          <a:endParaRPr lang="en-US" sz="4100" kern="1200"/>
        </a:p>
      </dsp:txBody>
      <dsp:txXfrm>
        <a:off x="1030163" y="424255"/>
        <a:ext cx="3288555" cy="2041859"/>
      </dsp:txXfrm>
    </dsp:sp>
    <dsp:sp modelId="{93CA45A4-1791-4CBC-A855-63318649F596}">
      <dsp:nvSpPr>
        <dsp:cNvPr id="0" name=""/>
        <dsp:cNvSpPr/>
      </dsp:nvSpPr>
      <dsp:spPr>
        <a:xfrm>
          <a:off x="4761755" y="194"/>
          <a:ext cx="3415605" cy="21689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F1E1BF0-0E9B-48B3-A3E7-F2456E6DCFDC}">
      <dsp:nvSpPr>
        <dsp:cNvPr id="0" name=""/>
        <dsp:cNvSpPr/>
      </dsp:nvSpPr>
      <dsp:spPr>
        <a:xfrm>
          <a:off x="5141267" y="360730"/>
          <a:ext cx="3415605" cy="21689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Awareness and Education </a:t>
          </a:r>
          <a:endParaRPr lang="en-US" sz="4100" kern="1200"/>
        </a:p>
      </dsp:txBody>
      <dsp:txXfrm>
        <a:off x="5204792" y="424255"/>
        <a:ext cx="3288555" cy="204185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C72494-2EE0-431C-AA11-B5E1BAABD853}">
      <dsp:nvSpPr>
        <dsp:cNvPr id="0" name=""/>
        <dsp:cNvSpPr/>
      </dsp:nvSpPr>
      <dsp:spPr>
        <a:xfrm>
          <a:off x="0" y="312655"/>
          <a:ext cx="2571749" cy="16330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32A5725-2FD1-44BF-AE5F-43EE5061684D}">
      <dsp:nvSpPr>
        <dsp:cNvPr id="0" name=""/>
        <dsp:cNvSpPr/>
      </dsp:nvSpPr>
      <dsp:spPr>
        <a:xfrm>
          <a:off x="285750" y="584118"/>
          <a:ext cx="2571749" cy="16330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Socio-economic factors contribute towards the digital divide </a:t>
          </a:r>
          <a:endParaRPr lang="en-US" sz="2200" kern="1200"/>
        </a:p>
      </dsp:txBody>
      <dsp:txXfrm>
        <a:off x="333581" y="631949"/>
        <a:ext cx="2476087" cy="1537399"/>
      </dsp:txXfrm>
    </dsp:sp>
    <dsp:sp modelId="{BED65E1B-C4BD-4771-A636-C38EF97164FD}">
      <dsp:nvSpPr>
        <dsp:cNvPr id="0" name=""/>
        <dsp:cNvSpPr/>
      </dsp:nvSpPr>
      <dsp:spPr>
        <a:xfrm>
          <a:off x="3143250" y="312655"/>
          <a:ext cx="2571749" cy="16330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25FF612-28CF-4CE2-80D2-6CDC1840E2DF}">
      <dsp:nvSpPr>
        <dsp:cNvPr id="0" name=""/>
        <dsp:cNvSpPr/>
      </dsp:nvSpPr>
      <dsp:spPr>
        <a:xfrm>
          <a:off x="3429000" y="584118"/>
          <a:ext cx="2571749" cy="16330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Educational inequalities </a:t>
          </a:r>
          <a:endParaRPr lang="en-US" sz="2200" kern="1200"/>
        </a:p>
      </dsp:txBody>
      <dsp:txXfrm>
        <a:off x="3476831" y="631949"/>
        <a:ext cx="2476087" cy="1537399"/>
      </dsp:txXfrm>
    </dsp:sp>
    <dsp:sp modelId="{92FACFBE-AD0B-4482-8F82-B243ACC037A4}">
      <dsp:nvSpPr>
        <dsp:cNvPr id="0" name=""/>
        <dsp:cNvSpPr/>
      </dsp:nvSpPr>
      <dsp:spPr>
        <a:xfrm>
          <a:off x="6286500" y="312655"/>
          <a:ext cx="2571749" cy="16330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6D60810-8B5E-44B0-B76D-3F310FF482E6}">
      <dsp:nvSpPr>
        <dsp:cNvPr id="0" name=""/>
        <dsp:cNvSpPr/>
      </dsp:nvSpPr>
      <dsp:spPr>
        <a:xfrm>
          <a:off x="6572250" y="584118"/>
          <a:ext cx="2571749" cy="16330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Rural vs urban areas </a:t>
          </a:r>
          <a:endParaRPr lang="en-US" sz="2200" kern="1200"/>
        </a:p>
      </dsp:txBody>
      <dsp:txXfrm>
        <a:off x="6620081" y="631949"/>
        <a:ext cx="2476087" cy="153739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467128-A5CE-47C7-94B0-D0D34ABD6BE6}">
      <dsp:nvSpPr>
        <dsp:cNvPr id="0" name=""/>
        <dsp:cNvSpPr/>
      </dsp:nvSpPr>
      <dsp:spPr>
        <a:xfrm>
          <a:off x="0" y="312655"/>
          <a:ext cx="2571749" cy="16330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4E62B4D-3BE3-4643-8006-D758ACC2007C}">
      <dsp:nvSpPr>
        <dsp:cNvPr id="0" name=""/>
        <dsp:cNvSpPr/>
      </dsp:nvSpPr>
      <dsp:spPr>
        <a:xfrm>
          <a:off x="285750" y="584118"/>
          <a:ext cx="2571749" cy="16330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Children and young people may fall behind in their education and development </a:t>
          </a:r>
          <a:endParaRPr lang="en-US" sz="1900" kern="1200"/>
        </a:p>
      </dsp:txBody>
      <dsp:txXfrm>
        <a:off x="333581" y="631949"/>
        <a:ext cx="2476087" cy="1537399"/>
      </dsp:txXfrm>
    </dsp:sp>
    <dsp:sp modelId="{CA78F9D7-DF72-4956-A4FC-1CCF0B0AAEAC}">
      <dsp:nvSpPr>
        <dsp:cNvPr id="0" name=""/>
        <dsp:cNvSpPr/>
      </dsp:nvSpPr>
      <dsp:spPr>
        <a:xfrm>
          <a:off x="3143250" y="312655"/>
          <a:ext cx="2571749" cy="16330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8AC224B-FDB8-4843-AF32-9CEF2EC38E25}">
      <dsp:nvSpPr>
        <dsp:cNvPr id="0" name=""/>
        <dsp:cNvSpPr/>
      </dsp:nvSpPr>
      <dsp:spPr>
        <a:xfrm>
          <a:off x="3429000" y="584118"/>
          <a:ext cx="2571749" cy="16330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Increases social inequalities </a:t>
          </a:r>
          <a:endParaRPr lang="en-US" sz="1900" kern="1200"/>
        </a:p>
      </dsp:txBody>
      <dsp:txXfrm>
        <a:off x="3476831" y="631949"/>
        <a:ext cx="2476087" cy="1537399"/>
      </dsp:txXfrm>
    </dsp:sp>
    <dsp:sp modelId="{8F1A2E76-4804-43E0-93B0-853CFD0F4A4C}">
      <dsp:nvSpPr>
        <dsp:cNvPr id="0" name=""/>
        <dsp:cNvSpPr/>
      </dsp:nvSpPr>
      <dsp:spPr>
        <a:xfrm>
          <a:off x="6286500" y="312655"/>
          <a:ext cx="2571749" cy="16330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AE6EE3C-8C07-43A1-8C97-215DA14ECFCD}">
      <dsp:nvSpPr>
        <dsp:cNvPr id="0" name=""/>
        <dsp:cNvSpPr/>
      </dsp:nvSpPr>
      <dsp:spPr>
        <a:xfrm>
          <a:off x="6572250" y="584118"/>
          <a:ext cx="2571749" cy="16330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Economic disadvatnages</a:t>
          </a:r>
          <a:endParaRPr lang="en-US" sz="1900" kern="1200"/>
        </a:p>
      </dsp:txBody>
      <dsp:txXfrm>
        <a:off x="6620081" y="631949"/>
        <a:ext cx="2476087" cy="153739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A41DE5-CCCF-4F31-BFD7-78697A034C93}">
      <dsp:nvSpPr>
        <dsp:cNvPr id="0" name=""/>
        <dsp:cNvSpPr/>
      </dsp:nvSpPr>
      <dsp:spPr>
        <a:xfrm>
          <a:off x="1335844" y="302"/>
          <a:ext cx="3426992" cy="21761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6F9A8BF-E5DA-4C8C-8522-98CC4D040358}">
      <dsp:nvSpPr>
        <dsp:cNvPr id="0" name=""/>
        <dsp:cNvSpPr/>
      </dsp:nvSpPr>
      <dsp:spPr>
        <a:xfrm>
          <a:off x="1716621" y="362040"/>
          <a:ext cx="3426992" cy="21761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Over the next 10 weeks, we will be exploring these debates in greater detail. </a:t>
          </a:r>
          <a:endParaRPr lang="en-US" sz="2600" kern="1200"/>
        </a:p>
      </dsp:txBody>
      <dsp:txXfrm>
        <a:off x="1780358" y="425777"/>
        <a:ext cx="3299518" cy="2048665"/>
      </dsp:txXfrm>
    </dsp:sp>
    <dsp:sp modelId="{B201FDB0-9229-4062-B655-B00009655CF0}">
      <dsp:nvSpPr>
        <dsp:cNvPr id="0" name=""/>
        <dsp:cNvSpPr/>
      </dsp:nvSpPr>
      <dsp:spPr>
        <a:xfrm>
          <a:off x="5524390" y="302"/>
          <a:ext cx="3426992" cy="21761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0255909-7220-48AA-937F-DCA0CF2DD04A}">
      <dsp:nvSpPr>
        <dsp:cNvPr id="0" name=""/>
        <dsp:cNvSpPr/>
      </dsp:nvSpPr>
      <dsp:spPr>
        <a:xfrm>
          <a:off x="5905167" y="362040"/>
          <a:ext cx="3426992" cy="217613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If you have any questions about the assessments, please do not hesitate to ask. </a:t>
          </a:r>
          <a:endParaRPr lang="en-US" sz="2600" kern="1200"/>
        </a:p>
      </dsp:txBody>
      <dsp:txXfrm>
        <a:off x="5968904" y="425777"/>
        <a:ext cx="3299518" cy="20486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E89E7E-90FC-4AF4-AE25-25655A51692B}" type="datetimeFigureOut">
              <a:rPr lang="en-GB" smtClean="0"/>
              <a:t>16/01/2025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CBBA1A-F747-42CA-9A30-CF6CDE6BED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55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submission is week 7 of the module.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CBBA1A-F747-42CA-9A30-CF6CDE6BEDC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177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week 11 of the module (after the easter break).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CBBA1A-F747-42CA-9A30-CF6CDE6BEDC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417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1/16/2025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779814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556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04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0621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028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865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162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237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417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068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016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1/16/2025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35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-room/fact-sheets/detail/adolescent-mental-health" TargetMode="External"/><Relationship Id="rId2" Type="http://schemas.openxmlformats.org/officeDocument/2006/relationships/hyperlink" Target="https://doi.org/10.1136/bmj.h306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ecd.org/en/publications/children-and-young-people-s-mental-health-in-the-digital-age_488b25e0-en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578D18-67AA-847B-8AFE-72057B02BD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47980" y="1030406"/>
            <a:ext cx="5068121" cy="3506879"/>
          </a:xfrm>
        </p:spPr>
        <p:txBody>
          <a:bodyPr anchor="ctr">
            <a:normAutofit/>
          </a:bodyPr>
          <a:lstStyle/>
          <a:p>
            <a:pPr algn="l"/>
            <a:r>
              <a:rPr lang="en-GB" sz="5600"/>
              <a:t>Children, Young People and Emerging Technologies: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44EFA7-3F8B-0421-ED74-3968DDBA85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47980" y="4691564"/>
            <a:ext cx="5068121" cy="1136029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Module Introduction </a:t>
            </a:r>
            <a:endParaRPr lang="en-GB"/>
          </a:p>
        </p:txBody>
      </p:sp>
      <p:pic>
        <p:nvPicPr>
          <p:cNvPr id="4" name="Picture 3" descr="A colorful squares with white and blue squares&#10;&#10;Description automatically generated with medium confidence">
            <a:extLst>
              <a:ext uri="{FF2B5EF4-FFF2-40B4-BE49-F238E27FC236}">
                <a16:creationId xmlns:a16="http://schemas.microsoft.com/office/drawing/2014/main" id="{E1634B04-F124-982D-7E87-658E65E214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66" r="21570" b="1"/>
          <a:stretch/>
        </p:blipFill>
        <p:spPr>
          <a:xfrm>
            <a:off x="20" y="10"/>
            <a:ext cx="54044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972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1DEB7-FB5A-08FA-C8B9-5F9DE8AF1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79915"/>
            <a:ext cx="3908996" cy="5337050"/>
          </a:xfrm>
        </p:spPr>
        <p:txBody>
          <a:bodyPr anchor="ctr">
            <a:normAutofit/>
          </a:bodyPr>
          <a:lstStyle/>
          <a:p>
            <a:r>
              <a:rPr lang="en-GB" dirty="0"/>
              <a:t>Contents Page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AD6B04-F0AA-C312-D226-8AF59FA03B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9916174"/>
              </p:ext>
            </p:extLst>
          </p:nvPr>
        </p:nvGraphicFramePr>
        <p:xfrm>
          <a:off x="5416298" y="758951"/>
          <a:ext cx="5980170" cy="5337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7402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D28BB-4F8B-3316-25E9-AD85E5084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3104" y="0"/>
            <a:ext cx="9144000" cy="1344168"/>
          </a:xfrm>
        </p:spPr>
        <p:txBody>
          <a:bodyPr/>
          <a:lstStyle/>
          <a:p>
            <a:r>
              <a:rPr lang="en-GB" dirty="0"/>
              <a:t>Assignment 1: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5D1504-3557-3B78-0796-A1B9FC21FF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375" y="824734"/>
            <a:ext cx="4768006" cy="55959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9C5FF4C-FF09-B434-09DA-365E4CCEFB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3382" y="824734"/>
            <a:ext cx="5913244" cy="5595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609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05B437B7-8977-4FCB-A046-84E7F8E29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30001" cy="6168789"/>
          </a:xfrm>
          <a:custGeom>
            <a:avLst/>
            <a:gdLst>
              <a:gd name="connsiteX0" fmla="*/ 0 w 11430001"/>
              <a:gd name="connsiteY0" fmla="*/ 0 h 6168789"/>
              <a:gd name="connsiteX1" fmla="*/ 5334002 w 11430001"/>
              <a:gd name="connsiteY1" fmla="*/ 0 h 6168789"/>
              <a:gd name="connsiteX2" fmla="*/ 5334002 w 11430001"/>
              <a:gd name="connsiteY2" fmla="*/ 771523 h 6168789"/>
              <a:gd name="connsiteX3" fmla="*/ 11430001 w 11430001"/>
              <a:gd name="connsiteY3" fmla="*/ 771523 h 6168789"/>
              <a:gd name="connsiteX4" fmla="*/ 11430001 w 11430001"/>
              <a:gd name="connsiteY4" fmla="*/ 6168789 h 6168789"/>
              <a:gd name="connsiteX5" fmla="*/ 0 w 11430001"/>
              <a:gd name="connsiteY5" fmla="*/ 6168789 h 6168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430001" h="6168789">
                <a:moveTo>
                  <a:pt x="0" y="0"/>
                </a:moveTo>
                <a:lnTo>
                  <a:pt x="5334002" y="0"/>
                </a:lnTo>
                <a:lnTo>
                  <a:pt x="5334002" y="771523"/>
                </a:lnTo>
                <a:lnTo>
                  <a:pt x="11430001" y="771523"/>
                </a:lnTo>
                <a:lnTo>
                  <a:pt x="11430001" y="6168789"/>
                </a:lnTo>
                <a:lnTo>
                  <a:pt x="0" y="6168789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709E1-44FC-B3EC-C77F-355F20E3A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2616" y="1517904"/>
            <a:ext cx="4579288" cy="27969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dirty="0"/>
              <a:t>Assignment 1: Let’s break it downs</a:t>
            </a:r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E1AE797C-6B97-19C2-366E-5B35FF5165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8615" y="1137236"/>
            <a:ext cx="4579288" cy="4579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371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9677C-EB6C-A84A-D214-482F03D7C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6374" y="3976"/>
            <a:ext cx="7520079" cy="754976"/>
          </a:xfrm>
        </p:spPr>
        <p:txBody>
          <a:bodyPr/>
          <a:lstStyle/>
          <a:p>
            <a:pPr algn="ctr"/>
            <a:r>
              <a:rPr lang="en-GB" dirty="0"/>
              <a:t>Assignment 2: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2E913C-1F43-26D5-566D-2BF12490F1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373" y="752257"/>
            <a:ext cx="5173421" cy="61017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921CB8E-A01A-9682-758B-52E79FF046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8794" y="758952"/>
            <a:ext cx="5507833" cy="5933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2741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E1091-B394-C057-B80F-4F2D69156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89034"/>
            <a:ext cx="9144000" cy="1344168"/>
          </a:xfrm>
        </p:spPr>
        <p:txBody>
          <a:bodyPr/>
          <a:lstStyle/>
          <a:p>
            <a:pPr algn="ctr"/>
            <a:r>
              <a:rPr lang="en-GB"/>
              <a:t>Debate key information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8365F8-81C6-1781-C688-11CE71E887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4660843"/>
              </p:ext>
            </p:extLst>
          </p:nvPr>
        </p:nvGraphicFramePr>
        <p:xfrm>
          <a:off x="795131" y="1577009"/>
          <a:ext cx="10628244" cy="47177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1527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DCDE707-5CEC-A5CC-CF87-141CF9C4F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715533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9B97D0C-0A02-4302-AFD1-0E17D6A11C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3802" y="1491"/>
            <a:ext cx="3753586" cy="670410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9AA160B-02C2-C07D-CC62-70A78C0190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7388" y="-1"/>
            <a:ext cx="3704612" cy="6856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859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C42D3-D116-4705-5AF4-E195BA9FD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Key Debates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585801-46A7-74DF-7B25-B000BFC443B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17904" y="2971800"/>
          <a:ext cx="9144000" cy="3127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7240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17067-D603-A732-5B36-BAF2196F9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58952"/>
            <a:ext cx="9144000" cy="646176"/>
          </a:xfrm>
        </p:spPr>
        <p:txBody>
          <a:bodyPr>
            <a:noAutofit/>
          </a:bodyPr>
          <a:lstStyle/>
          <a:p>
            <a:pPr algn="ctr"/>
            <a:r>
              <a:rPr lang="en-GB" sz="3200" dirty="0"/>
              <a:t>Impact on Mental Health: Global Prevalence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2BFCDD-0C09-0921-9752-E32E79FB81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29778"/>
              </p:ext>
            </p:extLst>
          </p:nvPr>
        </p:nvGraphicFramePr>
        <p:xfrm>
          <a:off x="965200" y="1681480"/>
          <a:ext cx="9493504" cy="5095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632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8B6E23-8493-4A0F-9409-1BB1B3567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9238EC-3EDA-4FF6-9F43-081294A93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9524"/>
            <a:ext cx="12192000" cy="6105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4993D4D-98B3-40A7-986E-15AB6E631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1999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78BDF1-AD79-CB7F-28DA-661C87210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33183"/>
            <a:ext cx="9144000" cy="924218"/>
          </a:xfrm>
        </p:spPr>
        <p:txBody>
          <a:bodyPr anchor="ctr">
            <a:normAutofit/>
          </a:bodyPr>
          <a:lstStyle/>
          <a:p>
            <a:pPr algn="ctr"/>
            <a:r>
              <a:rPr lang="en-GB" sz="3900"/>
              <a:t>Mental Health Prevalence: UK context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53140B-F009-9A63-88F6-DF0F4A549D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0586382"/>
              </p:ext>
            </p:extLst>
          </p:nvPr>
        </p:nvGraphicFramePr>
        <p:xfrm>
          <a:off x="1524000" y="2286000"/>
          <a:ext cx="914400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0538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C4A0336-662C-41C3-8DC8-3104A1694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aph of different colored lines&#10;&#10;Description automatically generated">
            <a:extLst>
              <a:ext uri="{FF2B5EF4-FFF2-40B4-BE49-F238E27FC236}">
                <a16:creationId xmlns:a16="http://schemas.microsoft.com/office/drawing/2014/main" id="{A5F62DDF-A79E-820B-6277-6371EBBA4C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9988" y="374078"/>
            <a:ext cx="11232024" cy="59676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05B0AC-AB89-2CF5-40B0-5511DB75DA98}"/>
              </a:ext>
            </a:extLst>
          </p:cNvPr>
          <p:cNvSpPr txBox="1"/>
          <p:nvPr/>
        </p:nvSpPr>
        <p:spPr>
          <a:xfrm>
            <a:off x="4632960" y="6341682"/>
            <a:ext cx="3352800" cy="3740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(Mind,2024. p. 16)</a:t>
            </a:r>
          </a:p>
        </p:txBody>
      </p:sp>
    </p:spTree>
    <p:extLst>
      <p:ext uri="{BB962C8B-B14F-4D97-AF65-F5344CB8AC3E}">
        <p14:creationId xmlns:p14="http://schemas.microsoft.com/office/powerpoint/2010/main" val="3642465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8B6E23-8493-4A0F-9409-1BB1B3567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9238EC-3EDA-4FF6-9F43-081294A93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9524"/>
            <a:ext cx="12192000" cy="6105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4993D4D-98B3-40A7-986E-15AB6E631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1999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1D27B-CA54-9A6D-F238-CF01422D2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33183"/>
            <a:ext cx="9144000" cy="924218"/>
          </a:xfrm>
        </p:spPr>
        <p:txBody>
          <a:bodyPr anchor="ctr">
            <a:normAutofit/>
          </a:bodyPr>
          <a:lstStyle/>
          <a:p>
            <a:pPr algn="ctr"/>
            <a:r>
              <a:rPr lang="en-GB" sz="3600"/>
              <a:t>Digital Technology and ill-mental health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EF62A0-C71A-3866-44D1-CF927A63AB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1023520"/>
              </p:ext>
            </p:extLst>
          </p:nvPr>
        </p:nvGraphicFramePr>
        <p:xfrm>
          <a:off x="1524000" y="2286000"/>
          <a:ext cx="914400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21833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2000"/>
            <a:ext cx="12192000" cy="6096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17388-8A57-B9A0-46EC-C87FF75A2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1517903"/>
            <a:ext cx="10668002" cy="134511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Digital Technology Benefits  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D9EAEC8C-1ABE-AB7A-490B-557EDAC192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3373261"/>
              </p:ext>
            </p:extLst>
          </p:nvPr>
        </p:nvGraphicFramePr>
        <p:xfrm>
          <a:off x="101600" y="3043450"/>
          <a:ext cx="12009120" cy="36926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06054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8B6E23-8493-4A0F-9409-1BB1B3567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9238EC-3EDA-4FF6-9F43-081294A93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9524"/>
            <a:ext cx="12192000" cy="6105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4993D4D-98B3-40A7-986E-15AB6E631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1999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B1E7CB-476A-0EF5-0491-45AED18EA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33183"/>
            <a:ext cx="9144000" cy="92421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Educational Benefits vs Distractions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F85400-545C-0221-4796-71F1D4B9FB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3658097"/>
              </p:ext>
            </p:extLst>
          </p:nvPr>
        </p:nvGraphicFramePr>
        <p:xfrm>
          <a:off x="1524000" y="2286000"/>
          <a:ext cx="914400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82534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CB00D0-303B-CB00-CB97-0D460EDEE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79915"/>
            <a:ext cx="3908996" cy="5337050"/>
          </a:xfrm>
        </p:spPr>
        <p:txBody>
          <a:bodyPr anchor="ctr">
            <a:normAutofit/>
          </a:bodyPr>
          <a:lstStyle/>
          <a:p>
            <a:r>
              <a:rPr lang="en-GB" dirty="0"/>
              <a:t>Benefits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48B012-E26C-7C04-0DA9-4077ADA3E5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7131068"/>
              </p:ext>
            </p:extLst>
          </p:nvPr>
        </p:nvGraphicFramePr>
        <p:xfrm>
          <a:off x="5416298" y="758951"/>
          <a:ext cx="5980170" cy="5337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43929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8B6E23-8493-4A0F-9409-1BB1B3567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9238EC-3EDA-4FF6-9F43-081294A93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9524"/>
            <a:ext cx="12192000" cy="6105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4993D4D-98B3-40A7-986E-15AB6E631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1999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F201ED-E476-BCC6-0A33-51F7D116B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33183"/>
            <a:ext cx="9144000" cy="92421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Distractions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A8842F-2C67-84D9-9294-7980BA77A1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7965271"/>
              </p:ext>
            </p:extLst>
          </p:nvPr>
        </p:nvGraphicFramePr>
        <p:xfrm>
          <a:off x="1524000" y="2286000"/>
          <a:ext cx="914400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83860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02DECB-E0C0-42D5-F111-A497EB076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79915"/>
            <a:ext cx="3908996" cy="5337050"/>
          </a:xfrm>
        </p:spPr>
        <p:txBody>
          <a:bodyPr anchor="ctr">
            <a:normAutofit/>
          </a:bodyPr>
          <a:lstStyle/>
          <a:p>
            <a:r>
              <a:rPr lang="en-GB" dirty="0"/>
              <a:t>Social Skills: Positives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C37196-7440-EBC1-4307-8CBF2E4107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4285643"/>
              </p:ext>
            </p:extLst>
          </p:nvPr>
        </p:nvGraphicFramePr>
        <p:xfrm>
          <a:off x="5416298" y="758951"/>
          <a:ext cx="5980170" cy="5337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80641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2000"/>
            <a:ext cx="12192000" cy="6096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65AEAB-C43C-982F-A059-C8AB2AC7C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1517903"/>
            <a:ext cx="10668002" cy="1345115"/>
          </a:xfrm>
        </p:spPr>
        <p:txBody>
          <a:bodyPr>
            <a:normAutofit/>
          </a:bodyPr>
          <a:lstStyle/>
          <a:p>
            <a:r>
              <a:rPr lang="en-GB" dirty="0"/>
              <a:t>Social Skills: Negatives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42FC7E-8628-5DBB-F8AB-743F5F539A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0204505"/>
              </p:ext>
            </p:extLst>
          </p:nvPr>
        </p:nvGraphicFramePr>
        <p:xfrm>
          <a:off x="761999" y="3043450"/>
          <a:ext cx="10668004" cy="25384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23697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2000"/>
            <a:ext cx="12192000" cy="6096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5093D2-7627-5631-5AF8-E212BFA8C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1517903"/>
            <a:ext cx="10668002" cy="1345115"/>
          </a:xfrm>
        </p:spPr>
        <p:txBody>
          <a:bodyPr>
            <a:normAutofit/>
          </a:bodyPr>
          <a:lstStyle/>
          <a:p>
            <a:r>
              <a:rPr lang="en-GB" dirty="0"/>
              <a:t>Relationships: Positive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A30CA4-79D8-9292-4A82-CC1B373731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2625285"/>
              </p:ext>
            </p:extLst>
          </p:nvPr>
        </p:nvGraphicFramePr>
        <p:xfrm>
          <a:off x="761999" y="3043450"/>
          <a:ext cx="10668004" cy="25384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27155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8B6E23-8493-4A0F-9409-1BB1B3567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A13E58-8815-49D6-A4E6-B48C5A2C6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7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167181-512C-48A0-BDD5-1D8EFF396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58" y="1064358"/>
            <a:ext cx="10044919" cy="4729284"/>
          </a:xfrm>
          <a:prstGeom prst="rect">
            <a:avLst/>
          </a:prstGeom>
          <a:solidFill>
            <a:schemeClr val="bg1"/>
          </a:solidFill>
        </p:spPr>
        <p:txBody>
          <a:bodyPr wrap="square" lIns="758952" tIns="0" rIns="0" bIns="0" rtlCol="0" anchor="ctr" anchorCtr="0">
            <a:noAutofit/>
          </a:bodyPr>
          <a:lstStyle/>
          <a:p>
            <a:pPr>
              <a:lnSpc>
                <a:spcPct val="80000"/>
              </a:lnSpc>
            </a:pPr>
            <a:endParaRPr lang="en-US" sz="6600" spc="-5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191DE-357D-E450-D8ED-3A3BA96D9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2303" y="1862303"/>
            <a:ext cx="8467388" cy="733714"/>
          </a:xfrm>
        </p:spPr>
        <p:txBody>
          <a:bodyPr>
            <a:normAutofit/>
          </a:bodyPr>
          <a:lstStyle/>
          <a:p>
            <a:r>
              <a:rPr lang="en-GB" dirty="0"/>
              <a:t>Relationship: Negatives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EC4499-0B60-159B-9718-E462F60270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760016"/>
              </p:ext>
            </p:extLst>
          </p:nvPr>
        </p:nvGraphicFramePr>
        <p:xfrm>
          <a:off x="1862303" y="2831909"/>
          <a:ext cx="8467386" cy="21685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83958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B7C37-0EFC-54BB-B4DD-290FA55AB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1667" y="1517904"/>
            <a:ext cx="5370237" cy="27969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/>
              <a:t>Privacy vs Safety </a:t>
            </a:r>
          </a:p>
        </p:txBody>
      </p:sp>
      <p:pic>
        <p:nvPicPr>
          <p:cNvPr id="7" name="Graphic 6" descr="Lock">
            <a:extLst>
              <a:ext uri="{FF2B5EF4-FFF2-40B4-BE49-F238E27FC236}">
                <a16:creationId xmlns:a16="http://schemas.microsoft.com/office/drawing/2014/main" id="{80DE31A3-584C-6B69-C71D-41091983B3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05467" y="1807634"/>
            <a:ext cx="3242732" cy="3242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2961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B725CB-3DB1-11E3-1112-B012F5C8E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79915"/>
            <a:ext cx="3908996" cy="5337050"/>
          </a:xfrm>
        </p:spPr>
        <p:txBody>
          <a:bodyPr anchor="ctr">
            <a:normAutofit/>
          </a:bodyPr>
          <a:lstStyle/>
          <a:p>
            <a:r>
              <a:rPr lang="en-GB" dirty="0"/>
              <a:t>Safety Concerns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E84DC0-94E5-F3D7-DD5F-2CE049A1C8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0116520"/>
              </p:ext>
            </p:extLst>
          </p:nvPr>
        </p:nvGraphicFramePr>
        <p:xfrm>
          <a:off x="5416298" y="758951"/>
          <a:ext cx="5980170" cy="5337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28606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FB25B-F223-BC1C-A21E-143FEAC96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79915"/>
            <a:ext cx="3908996" cy="5337050"/>
          </a:xfrm>
        </p:spPr>
        <p:txBody>
          <a:bodyPr anchor="ctr">
            <a:normAutofit/>
          </a:bodyPr>
          <a:lstStyle/>
          <a:p>
            <a:r>
              <a:rPr lang="en-GB" dirty="0"/>
              <a:t>SAFTEY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BDAED2-BCF2-CB93-2093-8233ECD784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7115167"/>
              </p:ext>
            </p:extLst>
          </p:nvPr>
        </p:nvGraphicFramePr>
        <p:xfrm>
          <a:off x="5416298" y="758951"/>
          <a:ext cx="5980170" cy="5337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812711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2000"/>
            <a:ext cx="12192000" cy="6096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69F6F-6738-D66B-3C1F-69AA9463F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1517903"/>
            <a:ext cx="10668002" cy="1345115"/>
          </a:xfrm>
        </p:spPr>
        <p:txBody>
          <a:bodyPr>
            <a:normAutofit/>
          </a:bodyPr>
          <a:lstStyle/>
          <a:p>
            <a:r>
              <a:rPr lang="en-GB" dirty="0"/>
              <a:t>Privacy concerns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985D88-DC70-6DDB-A816-2C38348BED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3672448"/>
              </p:ext>
            </p:extLst>
          </p:nvPr>
        </p:nvGraphicFramePr>
        <p:xfrm>
          <a:off x="761999" y="3043450"/>
          <a:ext cx="10668004" cy="25384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56045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64639E-6437-22EA-51F8-E07749694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</p:spPr>
        <p:txBody>
          <a:bodyPr>
            <a:normAutofit/>
          </a:bodyPr>
          <a:lstStyle/>
          <a:p>
            <a:r>
              <a:rPr lang="en-GB" dirty="0"/>
              <a:t>Privacy: Benefits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FD9F6B-D64D-AA5B-C91E-75AFF5910D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2981938"/>
              </p:ext>
            </p:extLst>
          </p:nvPr>
        </p:nvGraphicFramePr>
        <p:xfrm>
          <a:off x="1517650" y="2970213"/>
          <a:ext cx="9144000" cy="2529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51497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073E37-D033-55D4-6674-E0AB51A63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</p:spPr>
        <p:txBody>
          <a:bodyPr>
            <a:normAutofit/>
          </a:bodyPr>
          <a:lstStyle/>
          <a:p>
            <a:r>
              <a:rPr lang="en-GB" dirty="0"/>
              <a:t>Digital Divide: contributing factors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7D7005-1D4C-B279-DB72-3D1127AE30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1747190"/>
              </p:ext>
            </p:extLst>
          </p:nvPr>
        </p:nvGraphicFramePr>
        <p:xfrm>
          <a:off x="1517650" y="2970213"/>
          <a:ext cx="9144000" cy="2529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08862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5068C5-5507-4F02-9053-7117633C6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</p:spPr>
        <p:txBody>
          <a:bodyPr>
            <a:normAutofit/>
          </a:bodyPr>
          <a:lstStyle/>
          <a:p>
            <a:r>
              <a:rPr lang="en-GB" dirty="0"/>
              <a:t>Digital Divide Impacts 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14C366-4F16-E7EB-1B54-1132B7D873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8762803"/>
              </p:ext>
            </p:extLst>
          </p:nvPr>
        </p:nvGraphicFramePr>
        <p:xfrm>
          <a:off x="1517650" y="2970213"/>
          <a:ext cx="9144000" cy="25298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37055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2000"/>
            <a:ext cx="12192000" cy="6096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1ACBDB-86DB-7C8F-1468-1CC7220A1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1517903"/>
            <a:ext cx="10668002" cy="1345115"/>
          </a:xfrm>
        </p:spPr>
        <p:txBody>
          <a:bodyPr>
            <a:normAutofit/>
          </a:bodyPr>
          <a:lstStyle/>
          <a:p>
            <a:r>
              <a:rPr lang="en-GB" dirty="0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BF7A4E-3888-31C3-B03F-4451E127D8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4009170"/>
              </p:ext>
            </p:extLst>
          </p:nvPr>
        </p:nvGraphicFramePr>
        <p:xfrm>
          <a:off x="761999" y="3043450"/>
          <a:ext cx="10668004" cy="25384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96997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FE3BC-3F19-B0D8-FE4E-8EAB1AC6F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999744"/>
            <a:ext cx="9144000" cy="737616"/>
          </a:xfrm>
        </p:spPr>
        <p:txBody>
          <a:bodyPr/>
          <a:lstStyle/>
          <a:p>
            <a:pPr algn="ctr"/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0D97C-0FD5-9A4D-6B03-22881959D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600" y="1869440"/>
            <a:ext cx="9544304" cy="4229608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Bell, V., Bishop, D.V.M. and Przybylski, A.K. (2015) ‘The debate over digital technology and young people’, BMJ (Online), 351, pp. h3064–h3064. Available at: </a:t>
            </a:r>
            <a:r>
              <a:rPr lang="en-GB" dirty="0">
                <a:hlinkClick r:id="rId2"/>
              </a:rPr>
              <a:t>https://doi.org/10.1136/bmj.h3064</a:t>
            </a:r>
            <a:endParaRPr lang="en-GB" dirty="0"/>
          </a:p>
          <a:p>
            <a:r>
              <a:rPr lang="en-GB" dirty="0"/>
              <a:t>World Health Organization (2024) Mental health of adolescents. [Online] Available at: </a:t>
            </a:r>
            <a:r>
              <a:rPr lang="en-GB" dirty="0">
                <a:hlinkClick r:id="rId3"/>
              </a:rPr>
              <a:t>https://www.who.int/news-room/fact-sheets/detail/adolescent-mental-health</a:t>
            </a:r>
            <a:r>
              <a:rPr lang="en-GB" dirty="0"/>
              <a:t>. (Accessed 16</a:t>
            </a:r>
            <a:r>
              <a:rPr lang="en-GB" baseline="30000" dirty="0"/>
              <a:t>th</a:t>
            </a:r>
            <a:r>
              <a:rPr lang="en-GB" dirty="0"/>
              <a:t> January 2024)</a:t>
            </a:r>
          </a:p>
          <a:p>
            <a:r>
              <a:rPr lang="en-GB" dirty="0"/>
              <a:t>OCED (2018) Children and Young People’s Mental Health in a Digital Age. [Online] Available at: </a:t>
            </a:r>
            <a:r>
              <a:rPr lang="en-GB" dirty="0">
                <a:hlinkClick r:id="rId4"/>
              </a:rPr>
              <a:t>https://www.oecd.org/en/publications/children-and-young-people-s-mental-health-in-the-digital-age_488b25e0-en.html</a:t>
            </a:r>
            <a:r>
              <a:rPr lang="en-GB" dirty="0"/>
              <a:t>. Accessed 16</a:t>
            </a:r>
            <a:r>
              <a:rPr lang="en-GB" baseline="30000" dirty="0"/>
              <a:t>th</a:t>
            </a:r>
            <a:r>
              <a:rPr lang="en-GB" dirty="0"/>
              <a:t> January 2025</a:t>
            </a:r>
          </a:p>
        </p:txBody>
      </p:sp>
    </p:spTree>
    <p:extLst>
      <p:ext uri="{BB962C8B-B14F-4D97-AF65-F5344CB8AC3E}">
        <p14:creationId xmlns:p14="http://schemas.microsoft.com/office/powerpoint/2010/main" val="878346018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AnalogousFromRegularSeed_2SEEDS">
      <a:dk1>
        <a:srgbClr val="000000"/>
      </a:dk1>
      <a:lt1>
        <a:srgbClr val="FFFFFF"/>
      </a:lt1>
      <a:dk2>
        <a:srgbClr val="1B2C2F"/>
      </a:dk2>
      <a:lt2>
        <a:srgbClr val="F3F0F0"/>
      </a:lt2>
      <a:accent1>
        <a:srgbClr val="3BB1AE"/>
      </a:accent1>
      <a:accent2>
        <a:srgbClr val="46B382"/>
      </a:accent2>
      <a:accent3>
        <a:srgbClr val="4D96C3"/>
      </a:accent3>
      <a:accent4>
        <a:srgbClr val="B13BAD"/>
      </a:accent4>
      <a:accent5>
        <a:srgbClr val="C34D8D"/>
      </a:accent5>
      <a:accent6>
        <a:srgbClr val="B13B4A"/>
      </a:accent6>
      <a:hlink>
        <a:srgbClr val="C2494D"/>
      </a:hlink>
      <a:folHlink>
        <a:srgbClr val="7F7F7F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740</Words>
  <Application>Microsoft Office PowerPoint</Application>
  <PresentationFormat>Widescreen</PresentationFormat>
  <Paragraphs>116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Aharoni</vt:lpstr>
      <vt:lpstr>Aptos</vt:lpstr>
      <vt:lpstr>Arial</vt:lpstr>
      <vt:lpstr>Avenir Next LT Pro</vt:lpstr>
      <vt:lpstr>PrismaticVTI</vt:lpstr>
      <vt:lpstr>Children, Young People and Emerging Technologies: </vt:lpstr>
      <vt:lpstr>Contents Page </vt:lpstr>
      <vt:lpstr>Assignment 1: </vt:lpstr>
      <vt:lpstr>Assignment 1: Let’s break it downs</vt:lpstr>
      <vt:lpstr>Assignment 2: </vt:lpstr>
      <vt:lpstr>Debate key information </vt:lpstr>
      <vt:lpstr>PowerPoint Presentation</vt:lpstr>
      <vt:lpstr>Key Debates </vt:lpstr>
      <vt:lpstr>Impact on Mental Health: Global Prevalence  </vt:lpstr>
      <vt:lpstr>Mental Health Prevalence: UK context </vt:lpstr>
      <vt:lpstr>PowerPoint Presentation</vt:lpstr>
      <vt:lpstr>Digital Technology and ill-mental health </vt:lpstr>
      <vt:lpstr>Digital Technology Benefits  </vt:lpstr>
      <vt:lpstr>Educational Benefits vs Distractions </vt:lpstr>
      <vt:lpstr>Benefits </vt:lpstr>
      <vt:lpstr>Distractions</vt:lpstr>
      <vt:lpstr>Social Skills: Positives </vt:lpstr>
      <vt:lpstr>Social Skills: Negatives</vt:lpstr>
      <vt:lpstr>Relationships: Positive </vt:lpstr>
      <vt:lpstr>Relationship: Negatives </vt:lpstr>
      <vt:lpstr>Privacy vs Safety </vt:lpstr>
      <vt:lpstr>Safety Concerns </vt:lpstr>
      <vt:lpstr>SAFTEY </vt:lpstr>
      <vt:lpstr>Privacy concerns </vt:lpstr>
      <vt:lpstr>Privacy: Benefits  </vt:lpstr>
      <vt:lpstr>Digital Divide: contributing factors </vt:lpstr>
      <vt:lpstr>Digital Divide Impacts </vt:lpstr>
      <vt:lpstr>Summary 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Jonathan Wyatt</cp:lastModifiedBy>
  <cp:revision>1</cp:revision>
  <dcterms:created xsi:type="dcterms:W3CDTF">2025-01-15T16:48:45Z</dcterms:created>
  <dcterms:modified xsi:type="dcterms:W3CDTF">2025-01-16T12:13:14Z</dcterms:modified>
</cp:coreProperties>
</file>