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9"/>
  </p:notesMasterIdLst>
  <p:sldIdLst>
    <p:sldId id="257" r:id="rId2"/>
    <p:sldId id="265" r:id="rId3"/>
    <p:sldId id="274" r:id="rId4"/>
    <p:sldId id="268" r:id="rId5"/>
    <p:sldId id="267" r:id="rId6"/>
    <p:sldId id="264" r:id="rId7"/>
    <p:sldId id="266" r:id="rId8"/>
    <p:sldId id="258" r:id="rId9"/>
    <p:sldId id="260" r:id="rId10"/>
    <p:sldId id="259" r:id="rId11"/>
    <p:sldId id="261" r:id="rId12"/>
    <p:sldId id="271" r:id="rId13"/>
    <p:sldId id="270" r:id="rId14"/>
    <p:sldId id="273" r:id="rId15"/>
    <p:sldId id="272" r:id="rId16"/>
    <p:sldId id="262"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8" d="100"/>
          <a:sy n="58" d="100"/>
        </p:scale>
        <p:origin x="1128" y="78"/>
      </p:cViewPr>
      <p:guideLst/>
    </p:cSldViewPr>
  </p:slideViewPr>
  <p:notesTextViewPr>
    <p:cViewPr>
      <p:scale>
        <a:sx n="1" d="1"/>
        <a:sy n="1" d="1"/>
      </p:scale>
      <p:origin x="0" y="0"/>
    </p:cViewPr>
  </p:notesTextViewPr>
  <p:notesViewPr>
    <p:cSldViewPr snapToGrid="0">
      <p:cViewPr>
        <p:scale>
          <a:sx n="142" d="100"/>
          <a:sy n="142" d="100"/>
        </p:scale>
        <p:origin x="894" y="-54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F0E6E-58B0-40F3-9D0F-C1D68EB927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CE2EFEA-CF70-4870-ABC1-C4F8D22C4E89}">
      <dgm:prSet/>
      <dgm:spPr/>
      <dgm:t>
        <a:bodyPr/>
        <a:lstStyle/>
        <a:p>
          <a:pPr>
            <a:lnSpc>
              <a:spcPct val="100000"/>
            </a:lnSpc>
          </a:pPr>
          <a:r>
            <a:rPr lang="en-GB" dirty="0"/>
            <a:t>This writing up section will be the largest part of your dissertation</a:t>
          </a:r>
          <a:endParaRPr lang="en-US" dirty="0"/>
        </a:p>
      </dgm:t>
    </dgm:pt>
    <dgm:pt modelId="{5E47CA34-9482-440B-8889-825E38B00C7E}" type="parTrans" cxnId="{6550B4F1-FCA5-4927-9270-321E5C7F737A}">
      <dgm:prSet/>
      <dgm:spPr/>
      <dgm:t>
        <a:bodyPr/>
        <a:lstStyle/>
        <a:p>
          <a:endParaRPr lang="en-US"/>
        </a:p>
      </dgm:t>
    </dgm:pt>
    <dgm:pt modelId="{2DF18ACA-ADD0-413D-A5B2-137BBF8E21D4}" type="sibTrans" cxnId="{6550B4F1-FCA5-4927-9270-321E5C7F737A}">
      <dgm:prSet/>
      <dgm:spPr/>
      <dgm:t>
        <a:bodyPr/>
        <a:lstStyle/>
        <a:p>
          <a:endParaRPr lang="en-US"/>
        </a:p>
      </dgm:t>
    </dgm:pt>
    <dgm:pt modelId="{76259F2E-1B94-4333-ACFA-99764CEDA86F}">
      <dgm:prSet/>
      <dgm:spPr/>
      <dgm:t>
        <a:bodyPr/>
        <a:lstStyle/>
        <a:p>
          <a:pPr>
            <a:lnSpc>
              <a:spcPct val="100000"/>
            </a:lnSpc>
          </a:pPr>
          <a:r>
            <a:rPr lang="en-GB" dirty="0"/>
            <a:t>There are several formats for writing dissertation chapters on analysis, findings, discussion and conclusions.</a:t>
          </a:r>
          <a:endParaRPr lang="en-US" dirty="0"/>
        </a:p>
      </dgm:t>
    </dgm:pt>
    <dgm:pt modelId="{610B2366-6137-4131-A14F-18611331EC14}" type="parTrans" cxnId="{ED4328B8-09D6-4F0E-AE3E-09AEC34D6866}">
      <dgm:prSet/>
      <dgm:spPr/>
      <dgm:t>
        <a:bodyPr/>
        <a:lstStyle/>
        <a:p>
          <a:endParaRPr lang="en-US"/>
        </a:p>
      </dgm:t>
    </dgm:pt>
    <dgm:pt modelId="{C787FB8B-989E-4FC2-9764-614E1A6A3A54}" type="sibTrans" cxnId="{ED4328B8-09D6-4F0E-AE3E-09AEC34D6866}">
      <dgm:prSet/>
      <dgm:spPr/>
      <dgm:t>
        <a:bodyPr/>
        <a:lstStyle/>
        <a:p>
          <a:endParaRPr lang="en-US"/>
        </a:p>
      </dgm:t>
    </dgm:pt>
    <dgm:pt modelId="{F02DC7EC-2ADB-4E99-A1E6-C42AC759C4CD}">
      <dgm:prSet/>
      <dgm:spPr/>
      <dgm:t>
        <a:bodyPr/>
        <a:lstStyle/>
        <a:p>
          <a:pPr>
            <a:lnSpc>
              <a:spcPct val="100000"/>
            </a:lnSpc>
          </a:pPr>
          <a:r>
            <a:rPr lang="en-GB"/>
            <a:t>These can be separate chapters, or integrated in a number of ways</a:t>
          </a:r>
          <a:endParaRPr lang="en-US"/>
        </a:p>
      </dgm:t>
    </dgm:pt>
    <dgm:pt modelId="{63BD7F81-5515-4D7E-BC87-74381D6F96E7}" type="parTrans" cxnId="{07844DC2-C346-470D-963A-138C7EF15086}">
      <dgm:prSet/>
      <dgm:spPr/>
      <dgm:t>
        <a:bodyPr/>
        <a:lstStyle/>
        <a:p>
          <a:endParaRPr lang="en-US"/>
        </a:p>
      </dgm:t>
    </dgm:pt>
    <dgm:pt modelId="{01B02114-103B-4410-A7BC-157FC2DA5563}" type="sibTrans" cxnId="{07844DC2-C346-470D-963A-138C7EF15086}">
      <dgm:prSet/>
      <dgm:spPr/>
      <dgm:t>
        <a:bodyPr/>
        <a:lstStyle/>
        <a:p>
          <a:endParaRPr lang="en-US"/>
        </a:p>
      </dgm:t>
    </dgm:pt>
    <dgm:pt modelId="{D522FA3F-7706-4B18-8B63-E5F69279BC0C}">
      <dgm:prSet/>
      <dgm:spPr/>
      <dgm:t>
        <a:bodyPr/>
        <a:lstStyle/>
        <a:p>
          <a:pPr>
            <a:lnSpc>
              <a:spcPct val="100000"/>
            </a:lnSpc>
          </a:pPr>
          <a:r>
            <a:rPr lang="en-GB"/>
            <a:t>Check out reputable, academic MA dissertations within your discipline and consider whether their formats would suit your research.</a:t>
          </a:r>
          <a:endParaRPr lang="en-US"/>
        </a:p>
      </dgm:t>
    </dgm:pt>
    <dgm:pt modelId="{B02AEC10-C064-448F-9BD7-A8AECF80EF91}" type="parTrans" cxnId="{445DA9CE-F671-451E-BB89-10514B04E83E}">
      <dgm:prSet/>
      <dgm:spPr/>
      <dgm:t>
        <a:bodyPr/>
        <a:lstStyle/>
        <a:p>
          <a:endParaRPr lang="en-US"/>
        </a:p>
      </dgm:t>
    </dgm:pt>
    <dgm:pt modelId="{ADE0D955-D837-4FFB-B6D8-67FB2DF00AD1}" type="sibTrans" cxnId="{445DA9CE-F671-451E-BB89-10514B04E83E}">
      <dgm:prSet/>
      <dgm:spPr/>
      <dgm:t>
        <a:bodyPr/>
        <a:lstStyle/>
        <a:p>
          <a:endParaRPr lang="en-US"/>
        </a:p>
      </dgm:t>
    </dgm:pt>
    <dgm:pt modelId="{B8944431-31B2-4F0A-8C17-95F0DD3960D1}" type="pres">
      <dgm:prSet presAssocID="{442F0E6E-58B0-40F3-9D0F-C1D68EB927BD}" presName="root" presStyleCnt="0">
        <dgm:presLayoutVars>
          <dgm:dir/>
          <dgm:resizeHandles val="exact"/>
        </dgm:presLayoutVars>
      </dgm:prSet>
      <dgm:spPr/>
    </dgm:pt>
    <dgm:pt modelId="{CE11D75A-B9E4-4D0E-9D78-DE06E486F4BD}" type="pres">
      <dgm:prSet presAssocID="{BCE2EFEA-CF70-4870-ABC1-C4F8D22C4E89}" presName="compNode" presStyleCnt="0"/>
      <dgm:spPr/>
    </dgm:pt>
    <dgm:pt modelId="{7E23E05B-41DE-4820-9AB3-D2356746FEF9}" type="pres">
      <dgm:prSet presAssocID="{BCE2EFEA-CF70-4870-ABC1-C4F8D22C4E89}" presName="bgRect" presStyleLbl="bgShp" presStyleIdx="0" presStyleCnt="4" custLinFactNeighborX="46"/>
      <dgm:spPr>
        <a:solidFill>
          <a:schemeClr val="bg2">
            <a:lumMod val="75000"/>
          </a:schemeClr>
        </a:solidFill>
      </dgm:spPr>
    </dgm:pt>
    <dgm:pt modelId="{BB28AA93-9E1E-4676-950D-8AC6F2631BDB}" type="pres">
      <dgm:prSet presAssocID="{BCE2EFEA-CF70-4870-ABC1-C4F8D22C4E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B1DC1875-374B-4E03-B2F8-7EC9FA7863EA}" type="pres">
      <dgm:prSet presAssocID="{BCE2EFEA-CF70-4870-ABC1-C4F8D22C4E89}" presName="spaceRect" presStyleCnt="0"/>
      <dgm:spPr/>
    </dgm:pt>
    <dgm:pt modelId="{403DA8F5-60FD-43C6-BEF0-FAF6A0475471}" type="pres">
      <dgm:prSet presAssocID="{BCE2EFEA-CF70-4870-ABC1-C4F8D22C4E89}" presName="parTx" presStyleLbl="revTx" presStyleIdx="0" presStyleCnt="4">
        <dgm:presLayoutVars>
          <dgm:chMax val="0"/>
          <dgm:chPref val="0"/>
        </dgm:presLayoutVars>
      </dgm:prSet>
      <dgm:spPr/>
    </dgm:pt>
    <dgm:pt modelId="{3A4BC87A-90C5-4893-AFCB-E28C1A506A90}" type="pres">
      <dgm:prSet presAssocID="{2DF18ACA-ADD0-413D-A5B2-137BBF8E21D4}" presName="sibTrans" presStyleCnt="0"/>
      <dgm:spPr/>
    </dgm:pt>
    <dgm:pt modelId="{BD20413A-3930-412D-9299-08095C989286}" type="pres">
      <dgm:prSet presAssocID="{76259F2E-1B94-4333-ACFA-99764CEDA86F}" presName="compNode" presStyleCnt="0"/>
      <dgm:spPr/>
    </dgm:pt>
    <dgm:pt modelId="{78BE59CC-3C25-4B14-9679-701CD3E9D6F2}" type="pres">
      <dgm:prSet presAssocID="{76259F2E-1B94-4333-ACFA-99764CEDA86F}" presName="bgRect" presStyleLbl="bgShp" presStyleIdx="1" presStyleCnt="4"/>
      <dgm:spPr/>
    </dgm:pt>
    <dgm:pt modelId="{967EB0C3-A1FB-435A-AED9-B533216C042E}" type="pres">
      <dgm:prSet presAssocID="{76259F2E-1B94-4333-ACFA-99764CEDA8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7DC96EC2-C90B-4435-8EA4-B3E0D3B45F08}" type="pres">
      <dgm:prSet presAssocID="{76259F2E-1B94-4333-ACFA-99764CEDA86F}" presName="spaceRect" presStyleCnt="0"/>
      <dgm:spPr/>
    </dgm:pt>
    <dgm:pt modelId="{3217C360-349A-40D4-B594-CDF87E8E65D6}" type="pres">
      <dgm:prSet presAssocID="{76259F2E-1B94-4333-ACFA-99764CEDA86F}" presName="parTx" presStyleLbl="revTx" presStyleIdx="1" presStyleCnt="4">
        <dgm:presLayoutVars>
          <dgm:chMax val="0"/>
          <dgm:chPref val="0"/>
        </dgm:presLayoutVars>
      </dgm:prSet>
      <dgm:spPr/>
    </dgm:pt>
    <dgm:pt modelId="{A3CCA855-F657-463A-A8E9-A0B5E2A65B99}" type="pres">
      <dgm:prSet presAssocID="{C787FB8B-989E-4FC2-9764-614E1A6A3A54}" presName="sibTrans" presStyleCnt="0"/>
      <dgm:spPr/>
    </dgm:pt>
    <dgm:pt modelId="{4CCDA65F-9777-43C4-BD74-A206B7EFED35}" type="pres">
      <dgm:prSet presAssocID="{F02DC7EC-2ADB-4E99-A1E6-C42AC759C4CD}" presName="compNode" presStyleCnt="0"/>
      <dgm:spPr/>
    </dgm:pt>
    <dgm:pt modelId="{E03FE1A1-6F7F-4C3C-8439-006D338F6D4C}" type="pres">
      <dgm:prSet presAssocID="{F02DC7EC-2ADB-4E99-A1E6-C42AC759C4CD}" presName="bgRect" presStyleLbl="bgShp" presStyleIdx="2" presStyleCnt="4"/>
      <dgm:spPr/>
    </dgm:pt>
    <dgm:pt modelId="{112C5FFA-621A-495B-9F7A-4B5125E8A800}" type="pres">
      <dgm:prSet presAssocID="{F02DC7EC-2ADB-4E99-A1E6-C42AC759C4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78C6389A-D472-4064-BDD0-A4A62294DC54}" type="pres">
      <dgm:prSet presAssocID="{F02DC7EC-2ADB-4E99-A1E6-C42AC759C4CD}" presName="spaceRect" presStyleCnt="0"/>
      <dgm:spPr/>
    </dgm:pt>
    <dgm:pt modelId="{563A58A2-B281-46FF-AA25-24CE4F0DA832}" type="pres">
      <dgm:prSet presAssocID="{F02DC7EC-2ADB-4E99-A1E6-C42AC759C4CD}" presName="parTx" presStyleLbl="revTx" presStyleIdx="2" presStyleCnt="4">
        <dgm:presLayoutVars>
          <dgm:chMax val="0"/>
          <dgm:chPref val="0"/>
        </dgm:presLayoutVars>
      </dgm:prSet>
      <dgm:spPr/>
    </dgm:pt>
    <dgm:pt modelId="{CA6B3BE6-37CD-4D4C-998D-E839B8B00275}" type="pres">
      <dgm:prSet presAssocID="{01B02114-103B-4410-A7BC-157FC2DA5563}" presName="sibTrans" presStyleCnt="0"/>
      <dgm:spPr/>
    </dgm:pt>
    <dgm:pt modelId="{C74EF485-0EBA-466B-BB92-CA1BEA318E1A}" type="pres">
      <dgm:prSet presAssocID="{D522FA3F-7706-4B18-8B63-E5F69279BC0C}" presName="compNode" presStyleCnt="0"/>
      <dgm:spPr/>
    </dgm:pt>
    <dgm:pt modelId="{A11C3A9C-269C-4028-88B6-EB30CBCB502A}" type="pres">
      <dgm:prSet presAssocID="{D522FA3F-7706-4B18-8B63-E5F69279BC0C}" presName="bgRect" presStyleLbl="bgShp" presStyleIdx="3" presStyleCnt="4"/>
      <dgm:spPr/>
    </dgm:pt>
    <dgm:pt modelId="{ED624248-937A-4012-9509-D92A8A775ADF}" type="pres">
      <dgm:prSet presAssocID="{D522FA3F-7706-4B18-8B63-E5F69279BC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9C14DA74-9394-4ED0-95F1-F4DE449C77E2}" type="pres">
      <dgm:prSet presAssocID="{D522FA3F-7706-4B18-8B63-E5F69279BC0C}" presName="spaceRect" presStyleCnt="0"/>
      <dgm:spPr/>
    </dgm:pt>
    <dgm:pt modelId="{00A366E4-F129-4FDA-A239-8B4E32C1BA97}" type="pres">
      <dgm:prSet presAssocID="{D522FA3F-7706-4B18-8B63-E5F69279BC0C}" presName="parTx" presStyleLbl="revTx" presStyleIdx="3" presStyleCnt="4">
        <dgm:presLayoutVars>
          <dgm:chMax val="0"/>
          <dgm:chPref val="0"/>
        </dgm:presLayoutVars>
      </dgm:prSet>
      <dgm:spPr/>
    </dgm:pt>
  </dgm:ptLst>
  <dgm:cxnLst>
    <dgm:cxn modelId="{E2742021-7707-4AAD-A934-5B1B1F99782D}" type="presOf" srcId="{F02DC7EC-2ADB-4E99-A1E6-C42AC759C4CD}" destId="{563A58A2-B281-46FF-AA25-24CE4F0DA832}" srcOrd="0" destOrd="0" presId="urn:microsoft.com/office/officeart/2018/2/layout/IconVerticalSolidList"/>
    <dgm:cxn modelId="{2516CD3F-DE8E-428E-B720-984AF03C41F4}" type="presOf" srcId="{BCE2EFEA-CF70-4870-ABC1-C4F8D22C4E89}" destId="{403DA8F5-60FD-43C6-BEF0-FAF6A0475471}" srcOrd="0" destOrd="0" presId="urn:microsoft.com/office/officeart/2018/2/layout/IconVerticalSolidList"/>
    <dgm:cxn modelId="{F558A184-1274-4321-9451-B92615AEAFB2}" type="presOf" srcId="{76259F2E-1B94-4333-ACFA-99764CEDA86F}" destId="{3217C360-349A-40D4-B594-CDF87E8E65D6}" srcOrd="0" destOrd="0" presId="urn:microsoft.com/office/officeart/2018/2/layout/IconVerticalSolidList"/>
    <dgm:cxn modelId="{ED4328B8-09D6-4F0E-AE3E-09AEC34D6866}" srcId="{442F0E6E-58B0-40F3-9D0F-C1D68EB927BD}" destId="{76259F2E-1B94-4333-ACFA-99764CEDA86F}" srcOrd="1" destOrd="0" parTransId="{610B2366-6137-4131-A14F-18611331EC14}" sibTransId="{C787FB8B-989E-4FC2-9764-614E1A6A3A54}"/>
    <dgm:cxn modelId="{07844DC2-C346-470D-963A-138C7EF15086}" srcId="{442F0E6E-58B0-40F3-9D0F-C1D68EB927BD}" destId="{F02DC7EC-2ADB-4E99-A1E6-C42AC759C4CD}" srcOrd="2" destOrd="0" parTransId="{63BD7F81-5515-4D7E-BC87-74381D6F96E7}" sibTransId="{01B02114-103B-4410-A7BC-157FC2DA5563}"/>
    <dgm:cxn modelId="{068C37C4-EE54-4BFF-8410-F7966D605A65}" type="presOf" srcId="{D522FA3F-7706-4B18-8B63-E5F69279BC0C}" destId="{00A366E4-F129-4FDA-A239-8B4E32C1BA97}" srcOrd="0" destOrd="0" presId="urn:microsoft.com/office/officeart/2018/2/layout/IconVerticalSolidList"/>
    <dgm:cxn modelId="{445DA9CE-F671-451E-BB89-10514B04E83E}" srcId="{442F0E6E-58B0-40F3-9D0F-C1D68EB927BD}" destId="{D522FA3F-7706-4B18-8B63-E5F69279BC0C}" srcOrd="3" destOrd="0" parTransId="{B02AEC10-C064-448F-9BD7-A8AECF80EF91}" sibTransId="{ADE0D955-D837-4FFB-B6D8-67FB2DF00AD1}"/>
    <dgm:cxn modelId="{9DF4F5E5-2287-4E0C-A660-CB48C92524BE}" type="presOf" srcId="{442F0E6E-58B0-40F3-9D0F-C1D68EB927BD}" destId="{B8944431-31B2-4F0A-8C17-95F0DD3960D1}" srcOrd="0" destOrd="0" presId="urn:microsoft.com/office/officeart/2018/2/layout/IconVerticalSolidList"/>
    <dgm:cxn modelId="{6550B4F1-FCA5-4927-9270-321E5C7F737A}" srcId="{442F0E6E-58B0-40F3-9D0F-C1D68EB927BD}" destId="{BCE2EFEA-CF70-4870-ABC1-C4F8D22C4E89}" srcOrd="0" destOrd="0" parTransId="{5E47CA34-9482-440B-8889-825E38B00C7E}" sibTransId="{2DF18ACA-ADD0-413D-A5B2-137BBF8E21D4}"/>
    <dgm:cxn modelId="{D3110CCA-22EE-4EA3-AD37-98E70EA8E7C1}" type="presParOf" srcId="{B8944431-31B2-4F0A-8C17-95F0DD3960D1}" destId="{CE11D75A-B9E4-4D0E-9D78-DE06E486F4BD}" srcOrd="0" destOrd="0" presId="urn:microsoft.com/office/officeart/2018/2/layout/IconVerticalSolidList"/>
    <dgm:cxn modelId="{3F4B331E-08DE-42EB-8CD3-A11C858E83CB}" type="presParOf" srcId="{CE11D75A-B9E4-4D0E-9D78-DE06E486F4BD}" destId="{7E23E05B-41DE-4820-9AB3-D2356746FEF9}" srcOrd="0" destOrd="0" presId="urn:microsoft.com/office/officeart/2018/2/layout/IconVerticalSolidList"/>
    <dgm:cxn modelId="{04C3E77E-1D9D-4B63-A9C2-BF0BF54FA5CC}" type="presParOf" srcId="{CE11D75A-B9E4-4D0E-9D78-DE06E486F4BD}" destId="{BB28AA93-9E1E-4676-950D-8AC6F2631BDB}" srcOrd="1" destOrd="0" presId="urn:microsoft.com/office/officeart/2018/2/layout/IconVerticalSolidList"/>
    <dgm:cxn modelId="{C4A71F9C-40B9-4C66-AA19-C31D44EABF24}" type="presParOf" srcId="{CE11D75A-B9E4-4D0E-9D78-DE06E486F4BD}" destId="{B1DC1875-374B-4E03-B2F8-7EC9FA7863EA}" srcOrd="2" destOrd="0" presId="urn:microsoft.com/office/officeart/2018/2/layout/IconVerticalSolidList"/>
    <dgm:cxn modelId="{F8C965EB-BB0C-483A-9085-FEC987063CC4}" type="presParOf" srcId="{CE11D75A-B9E4-4D0E-9D78-DE06E486F4BD}" destId="{403DA8F5-60FD-43C6-BEF0-FAF6A0475471}" srcOrd="3" destOrd="0" presId="urn:microsoft.com/office/officeart/2018/2/layout/IconVerticalSolidList"/>
    <dgm:cxn modelId="{1148E00C-E2A7-40D6-A136-C9A5D9662705}" type="presParOf" srcId="{B8944431-31B2-4F0A-8C17-95F0DD3960D1}" destId="{3A4BC87A-90C5-4893-AFCB-E28C1A506A90}" srcOrd="1" destOrd="0" presId="urn:microsoft.com/office/officeart/2018/2/layout/IconVerticalSolidList"/>
    <dgm:cxn modelId="{51988515-7E2A-4E56-8594-7F257879B3F2}" type="presParOf" srcId="{B8944431-31B2-4F0A-8C17-95F0DD3960D1}" destId="{BD20413A-3930-412D-9299-08095C989286}" srcOrd="2" destOrd="0" presId="urn:microsoft.com/office/officeart/2018/2/layout/IconVerticalSolidList"/>
    <dgm:cxn modelId="{6C6A8E6C-9464-46BB-809D-CC3C9F105CA4}" type="presParOf" srcId="{BD20413A-3930-412D-9299-08095C989286}" destId="{78BE59CC-3C25-4B14-9679-701CD3E9D6F2}" srcOrd="0" destOrd="0" presId="urn:microsoft.com/office/officeart/2018/2/layout/IconVerticalSolidList"/>
    <dgm:cxn modelId="{9E47B070-A4AE-466F-B0BC-6522914A4076}" type="presParOf" srcId="{BD20413A-3930-412D-9299-08095C989286}" destId="{967EB0C3-A1FB-435A-AED9-B533216C042E}" srcOrd="1" destOrd="0" presId="urn:microsoft.com/office/officeart/2018/2/layout/IconVerticalSolidList"/>
    <dgm:cxn modelId="{FCD3E551-F37C-4C5A-8FD8-7ADDCB92A3CE}" type="presParOf" srcId="{BD20413A-3930-412D-9299-08095C989286}" destId="{7DC96EC2-C90B-4435-8EA4-B3E0D3B45F08}" srcOrd="2" destOrd="0" presId="urn:microsoft.com/office/officeart/2018/2/layout/IconVerticalSolidList"/>
    <dgm:cxn modelId="{94152389-9AAC-44EB-AA45-8A321859C856}" type="presParOf" srcId="{BD20413A-3930-412D-9299-08095C989286}" destId="{3217C360-349A-40D4-B594-CDF87E8E65D6}" srcOrd="3" destOrd="0" presId="urn:microsoft.com/office/officeart/2018/2/layout/IconVerticalSolidList"/>
    <dgm:cxn modelId="{43AC0B41-B72D-47E0-95D2-806F8552B6B1}" type="presParOf" srcId="{B8944431-31B2-4F0A-8C17-95F0DD3960D1}" destId="{A3CCA855-F657-463A-A8E9-A0B5E2A65B99}" srcOrd="3" destOrd="0" presId="urn:microsoft.com/office/officeart/2018/2/layout/IconVerticalSolidList"/>
    <dgm:cxn modelId="{0B389A1A-D11B-4E73-9E41-E6CCE5E432D6}" type="presParOf" srcId="{B8944431-31B2-4F0A-8C17-95F0DD3960D1}" destId="{4CCDA65F-9777-43C4-BD74-A206B7EFED35}" srcOrd="4" destOrd="0" presId="urn:microsoft.com/office/officeart/2018/2/layout/IconVerticalSolidList"/>
    <dgm:cxn modelId="{29E9E9C7-A7FD-48A5-B9B8-F02522591D14}" type="presParOf" srcId="{4CCDA65F-9777-43C4-BD74-A206B7EFED35}" destId="{E03FE1A1-6F7F-4C3C-8439-006D338F6D4C}" srcOrd="0" destOrd="0" presId="urn:microsoft.com/office/officeart/2018/2/layout/IconVerticalSolidList"/>
    <dgm:cxn modelId="{3D4E28F8-15A8-4D7B-A44E-3C542B60A86B}" type="presParOf" srcId="{4CCDA65F-9777-43C4-BD74-A206B7EFED35}" destId="{112C5FFA-621A-495B-9F7A-4B5125E8A800}" srcOrd="1" destOrd="0" presId="urn:microsoft.com/office/officeart/2018/2/layout/IconVerticalSolidList"/>
    <dgm:cxn modelId="{F9CE210C-B625-45C6-B8A0-15E6148091FC}" type="presParOf" srcId="{4CCDA65F-9777-43C4-BD74-A206B7EFED35}" destId="{78C6389A-D472-4064-BDD0-A4A62294DC54}" srcOrd="2" destOrd="0" presId="urn:microsoft.com/office/officeart/2018/2/layout/IconVerticalSolidList"/>
    <dgm:cxn modelId="{10753DAF-4C1F-4300-BBE4-83C5169327C1}" type="presParOf" srcId="{4CCDA65F-9777-43C4-BD74-A206B7EFED35}" destId="{563A58A2-B281-46FF-AA25-24CE4F0DA832}" srcOrd="3" destOrd="0" presId="urn:microsoft.com/office/officeart/2018/2/layout/IconVerticalSolidList"/>
    <dgm:cxn modelId="{ADB8A832-1747-4FE2-A7BA-3155F4C6819F}" type="presParOf" srcId="{B8944431-31B2-4F0A-8C17-95F0DD3960D1}" destId="{CA6B3BE6-37CD-4D4C-998D-E839B8B00275}" srcOrd="5" destOrd="0" presId="urn:microsoft.com/office/officeart/2018/2/layout/IconVerticalSolidList"/>
    <dgm:cxn modelId="{54599BE0-1B02-4318-B010-B0D06E97D45F}" type="presParOf" srcId="{B8944431-31B2-4F0A-8C17-95F0DD3960D1}" destId="{C74EF485-0EBA-466B-BB92-CA1BEA318E1A}" srcOrd="6" destOrd="0" presId="urn:microsoft.com/office/officeart/2018/2/layout/IconVerticalSolidList"/>
    <dgm:cxn modelId="{F1BBE4AE-BD2D-4B23-B2FC-FF78E65A4A55}" type="presParOf" srcId="{C74EF485-0EBA-466B-BB92-CA1BEA318E1A}" destId="{A11C3A9C-269C-4028-88B6-EB30CBCB502A}" srcOrd="0" destOrd="0" presId="urn:microsoft.com/office/officeart/2018/2/layout/IconVerticalSolidList"/>
    <dgm:cxn modelId="{520F677C-7470-43B3-95B7-3025CF79A363}" type="presParOf" srcId="{C74EF485-0EBA-466B-BB92-CA1BEA318E1A}" destId="{ED624248-937A-4012-9509-D92A8A775ADF}" srcOrd="1" destOrd="0" presId="urn:microsoft.com/office/officeart/2018/2/layout/IconVerticalSolidList"/>
    <dgm:cxn modelId="{6864B7B7-3C70-4305-9898-F2876667E2F6}" type="presParOf" srcId="{C74EF485-0EBA-466B-BB92-CA1BEA318E1A}" destId="{9C14DA74-9394-4ED0-95F1-F4DE449C77E2}" srcOrd="2" destOrd="0" presId="urn:microsoft.com/office/officeart/2018/2/layout/IconVerticalSolidList"/>
    <dgm:cxn modelId="{09CB5D2C-0BAA-4D5D-B587-F6D518ACE78A}" type="presParOf" srcId="{C74EF485-0EBA-466B-BB92-CA1BEA318E1A}" destId="{00A366E4-F129-4FDA-A239-8B4E32C1BA9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35C359-0F3A-4D2B-9B4A-8632E7187FE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381A466-6C59-48DC-BE02-1DE83E320D1D}">
      <dgm:prSet/>
      <dgm:spPr/>
      <dgm:t>
        <a:bodyPr/>
        <a:lstStyle/>
        <a:p>
          <a:r>
            <a:rPr lang="en-GB" i="0" dirty="0">
              <a:solidFill>
                <a:schemeClr val="accent2">
                  <a:lumMod val="75000"/>
                </a:schemeClr>
              </a:solidFill>
            </a:rPr>
            <a:t>Again … The organisation of this chapter will depend upon the type of research you have undertaken, and, like your analysis chapter, you need to discuss the content and presentation of this with your supervisor</a:t>
          </a:r>
          <a:r>
            <a:rPr lang="en-GB" i="0" dirty="0"/>
            <a:t>.</a:t>
          </a:r>
          <a:endParaRPr lang="en-US" dirty="0"/>
        </a:p>
      </dgm:t>
    </dgm:pt>
    <dgm:pt modelId="{0B41B19E-7CD0-479B-AC5B-29BB6845CF5C}" type="parTrans" cxnId="{CBBCF62C-187F-4346-84FF-4E830C9C55A7}">
      <dgm:prSet/>
      <dgm:spPr/>
      <dgm:t>
        <a:bodyPr/>
        <a:lstStyle/>
        <a:p>
          <a:endParaRPr lang="en-US"/>
        </a:p>
      </dgm:t>
    </dgm:pt>
    <dgm:pt modelId="{7140B038-71B0-4659-BFA9-B2BC3D8B4378}" type="sibTrans" cxnId="{CBBCF62C-187F-4346-84FF-4E830C9C55A7}">
      <dgm:prSet/>
      <dgm:spPr/>
      <dgm:t>
        <a:bodyPr/>
        <a:lstStyle/>
        <a:p>
          <a:endParaRPr lang="en-US"/>
        </a:p>
      </dgm:t>
    </dgm:pt>
    <dgm:pt modelId="{78F98C82-18D4-47AE-B7FD-6A5C62FBB5FE}">
      <dgm:prSet/>
      <dgm:spPr/>
      <dgm:t>
        <a:bodyPr/>
        <a:lstStyle/>
        <a:p>
          <a:r>
            <a:rPr lang="en-GB" dirty="0">
              <a:solidFill>
                <a:schemeClr val="accent2">
                  <a:lumMod val="75000"/>
                </a:schemeClr>
              </a:solidFill>
            </a:rPr>
            <a:t>Here are some general suggestions</a:t>
          </a:r>
          <a:endParaRPr lang="en-US" dirty="0">
            <a:solidFill>
              <a:schemeClr val="accent2">
                <a:lumMod val="75000"/>
              </a:schemeClr>
            </a:solidFill>
          </a:endParaRPr>
        </a:p>
      </dgm:t>
    </dgm:pt>
    <dgm:pt modelId="{65C9A095-CD49-4ECD-BF49-B788F0FFEDED}" type="parTrans" cxnId="{66123453-3FF1-41CC-A03E-052372F5B716}">
      <dgm:prSet/>
      <dgm:spPr/>
      <dgm:t>
        <a:bodyPr/>
        <a:lstStyle/>
        <a:p>
          <a:endParaRPr lang="en-US"/>
        </a:p>
      </dgm:t>
    </dgm:pt>
    <dgm:pt modelId="{286FF1DF-3332-4162-8C5B-455D67FFFE2E}" type="sibTrans" cxnId="{66123453-3FF1-41CC-A03E-052372F5B716}">
      <dgm:prSet/>
      <dgm:spPr/>
      <dgm:t>
        <a:bodyPr/>
        <a:lstStyle/>
        <a:p>
          <a:endParaRPr lang="en-US"/>
        </a:p>
      </dgm:t>
    </dgm:pt>
    <dgm:pt modelId="{6188B6BA-40A6-4D08-A7FE-7FD5CF360674}" type="pres">
      <dgm:prSet presAssocID="{AC35C359-0F3A-4D2B-9B4A-8632E7187FE1}" presName="hierChild1" presStyleCnt="0">
        <dgm:presLayoutVars>
          <dgm:chPref val="1"/>
          <dgm:dir/>
          <dgm:animOne val="branch"/>
          <dgm:animLvl val="lvl"/>
          <dgm:resizeHandles/>
        </dgm:presLayoutVars>
      </dgm:prSet>
      <dgm:spPr/>
    </dgm:pt>
    <dgm:pt modelId="{96652A8B-5E2A-4113-ACDA-8D1611120E8D}" type="pres">
      <dgm:prSet presAssocID="{3381A466-6C59-48DC-BE02-1DE83E320D1D}" presName="hierRoot1" presStyleCnt="0"/>
      <dgm:spPr/>
    </dgm:pt>
    <dgm:pt modelId="{A8A03F87-DCC2-4652-A4C6-E12CA863FA58}" type="pres">
      <dgm:prSet presAssocID="{3381A466-6C59-48DC-BE02-1DE83E320D1D}" presName="composite" presStyleCnt="0"/>
      <dgm:spPr/>
    </dgm:pt>
    <dgm:pt modelId="{26E8AE53-CABA-4222-AC58-55C0F97AC289}" type="pres">
      <dgm:prSet presAssocID="{3381A466-6C59-48DC-BE02-1DE83E320D1D}" presName="background" presStyleLbl="node0" presStyleIdx="0" presStyleCnt="2"/>
      <dgm:spPr/>
    </dgm:pt>
    <dgm:pt modelId="{DA7A9621-0C0C-4AFC-B0BF-54A85BAD310E}" type="pres">
      <dgm:prSet presAssocID="{3381A466-6C59-48DC-BE02-1DE83E320D1D}" presName="text" presStyleLbl="fgAcc0" presStyleIdx="0" presStyleCnt="2">
        <dgm:presLayoutVars>
          <dgm:chPref val="3"/>
        </dgm:presLayoutVars>
      </dgm:prSet>
      <dgm:spPr/>
    </dgm:pt>
    <dgm:pt modelId="{8E89377A-3BBA-46EB-AFB3-63A5EA45F3EC}" type="pres">
      <dgm:prSet presAssocID="{3381A466-6C59-48DC-BE02-1DE83E320D1D}" presName="hierChild2" presStyleCnt="0"/>
      <dgm:spPr/>
    </dgm:pt>
    <dgm:pt modelId="{CC0745A6-0523-4627-8A10-EBFA779300EF}" type="pres">
      <dgm:prSet presAssocID="{78F98C82-18D4-47AE-B7FD-6A5C62FBB5FE}" presName="hierRoot1" presStyleCnt="0"/>
      <dgm:spPr/>
    </dgm:pt>
    <dgm:pt modelId="{DB36D190-6CC9-4C36-888E-6AB0340808EE}" type="pres">
      <dgm:prSet presAssocID="{78F98C82-18D4-47AE-B7FD-6A5C62FBB5FE}" presName="composite" presStyleCnt="0"/>
      <dgm:spPr/>
    </dgm:pt>
    <dgm:pt modelId="{2AF0BEA1-2623-4FA5-940C-8ED897153C9B}" type="pres">
      <dgm:prSet presAssocID="{78F98C82-18D4-47AE-B7FD-6A5C62FBB5FE}" presName="background" presStyleLbl="node0" presStyleIdx="1" presStyleCnt="2"/>
      <dgm:spPr/>
    </dgm:pt>
    <dgm:pt modelId="{5F057608-C2DE-46F6-B1F9-7F2F8678A5D8}" type="pres">
      <dgm:prSet presAssocID="{78F98C82-18D4-47AE-B7FD-6A5C62FBB5FE}" presName="text" presStyleLbl="fgAcc0" presStyleIdx="1" presStyleCnt="2" custLinFactNeighborX="-225" custLinFactNeighborY="1062">
        <dgm:presLayoutVars>
          <dgm:chPref val="3"/>
        </dgm:presLayoutVars>
      </dgm:prSet>
      <dgm:spPr/>
    </dgm:pt>
    <dgm:pt modelId="{26BFC2B1-1984-423E-B972-7173E2F9F91A}" type="pres">
      <dgm:prSet presAssocID="{78F98C82-18D4-47AE-B7FD-6A5C62FBB5FE}" presName="hierChild2" presStyleCnt="0"/>
      <dgm:spPr/>
    </dgm:pt>
  </dgm:ptLst>
  <dgm:cxnLst>
    <dgm:cxn modelId="{CBBCF62C-187F-4346-84FF-4E830C9C55A7}" srcId="{AC35C359-0F3A-4D2B-9B4A-8632E7187FE1}" destId="{3381A466-6C59-48DC-BE02-1DE83E320D1D}" srcOrd="0" destOrd="0" parTransId="{0B41B19E-7CD0-479B-AC5B-29BB6845CF5C}" sibTransId="{7140B038-71B0-4659-BFA9-B2BC3D8B4378}"/>
    <dgm:cxn modelId="{88603C49-D2DC-4D71-9435-1D70A998CB9C}" type="presOf" srcId="{AC35C359-0F3A-4D2B-9B4A-8632E7187FE1}" destId="{6188B6BA-40A6-4D08-A7FE-7FD5CF360674}" srcOrd="0" destOrd="0" presId="urn:microsoft.com/office/officeart/2005/8/layout/hierarchy1"/>
    <dgm:cxn modelId="{66123453-3FF1-41CC-A03E-052372F5B716}" srcId="{AC35C359-0F3A-4D2B-9B4A-8632E7187FE1}" destId="{78F98C82-18D4-47AE-B7FD-6A5C62FBB5FE}" srcOrd="1" destOrd="0" parTransId="{65C9A095-CD49-4ECD-BF49-B788F0FFEDED}" sibTransId="{286FF1DF-3332-4162-8C5B-455D67FFFE2E}"/>
    <dgm:cxn modelId="{37B70BE0-EE97-4256-9843-5EE5F5679B0D}" type="presOf" srcId="{3381A466-6C59-48DC-BE02-1DE83E320D1D}" destId="{DA7A9621-0C0C-4AFC-B0BF-54A85BAD310E}" srcOrd="0" destOrd="0" presId="urn:microsoft.com/office/officeart/2005/8/layout/hierarchy1"/>
    <dgm:cxn modelId="{758973F3-EA83-4685-854B-F81C7EABFA13}" type="presOf" srcId="{78F98C82-18D4-47AE-B7FD-6A5C62FBB5FE}" destId="{5F057608-C2DE-46F6-B1F9-7F2F8678A5D8}" srcOrd="0" destOrd="0" presId="urn:microsoft.com/office/officeart/2005/8/layout/hierarchy1"/>
    <dgm:cxn modelId="{1512BA1E-181E-4F4A-B3E7-2AA9615EAF60}" type="presParOf" srcId="{6188B6BA-40A6-4D08-A7FE-7FD5CF360674}" destId="{96652A8B-5E2A-4113-ACDA-8D1611120E8D}" srcOrd="0" destOrd="0" presId="urn:microsoft.com/office/officeart/2005/8/layout/hierarchy1"/>
    <dgm:cxn modelId="{F3C33570-7A86-4038-8F2B-CC51247F8A83}" type="presParOf" srcId="{96652A8B-5E2A-4113-ACDA-8D1611120E8D}" destId="{A8A03F87-DCC2-4652-A4C6-E12CA863FA58}" srcOrd="0" destOrd="0" presId="urn:microsoft.com/office/officeart/2005/8/layout/hierarchy1"/>
    <dgm:cxn modelId="{388EC63C-F881-45F5-91D6-B01B0651C084}" type="presParOf" srcId="{A8A03F87-DCC2-4652-A4C6-E12CA863FA58}" destId="{26E8AE53-CABA-4222-AC58-55C0F97AC289}" srcOrd="0" destOrd="0" presId="urn:microsoft.com/office/officeart/2005/8/layout/hierarchy1"/>
    <dgm:cxn modelId="{40C7B171-2350-4815-B107-1B167D2E91F7}" type="presParOf" srcId="{A8A03F87-DCC2-4652-A4C6-E12CA863FA58}" destId="{DA7A9621-0C0C-4AFC-B0BF-54A85BAD310E}" srcOrd="1" destOrd="0" presId="urn:microsoft.com/office/officeart/2005/8/layout/hierarchy1"/>
    <dgm:cxn modelId="{0594A607-444D-448E-B153-D006010F4CB1}" type="presParOf" srcId="{96652A8B-5E2A-4113-ACDA-8D1611120E8D}" destId="{8E89377A-3BBA-46EB-AFB3-63A5EA45F3EC}" srcOrd="1" destOrd="0" presId="urn:microsoft.com/office/officeart/2005/8/layout/hierarchy1"/>
    <dgm:cxn modelId="{BF49FADE-10EA-49A0-B948-BD0FB3A13EF5}" type="presParOf" srcId="{6188B6BA-40A6-4D08-A7FE-7FD5CF360674}" destId="{CC0745A6-0523-4627-8A10-EBFA779300EF}" srcOrd="1" destOrd="0" presId="urn:microsoft.com/office/officeart/2005/8/layout/hierarchy1"/>
    <dgm:cxn modelId="{9F3805A3-11F9-43ED-A5F2-170269141963}" type="presParOf" srcId="{CC0745A6-0523-4627-8A10-EBFA779300EF}" destId="{DB36D190-6CC9-4C36-888E-6AB0340808EE}" srcOrd="0" destOrd="0" presId="urn:microsoft.com/office/officeart/2005/8/layout/hierarchy1"/>
    <dgm:cxn modelId="{00FE60AC-A9A1-4AFF-BB63-DB1B13373E53}" type="presParOf" srcId="{DB36D190-6CC9-4C36-888E-6AB0340808EE}" destId="{2AF0BEA1-2623-4FA5-940C-8ED897153C9B}" srcOrd="0" destOrd="0" presId="urn:microsoft.com/office/officeart/2005/8/layout/hierarchy1"/>
    <dgm:cxn modelId="{6827E763-8D5B-4753-9179-E8D2270B7718}" type="presParOf" srcId="{DB36D190-6CC9-4C36-888E-6AB0340808EE}" destId="{5F057608-C2DE-46F6-B1F9-7F2F8678A5D8}" srcOrd="1" destOrd="0" presId="urn:microsoft.com/office/officeart/2005/8/layout/hierarchy1"/>
    <dgm:cxn modelId="{DB45E2AD-1E2B-40DE-839D-CE4916A50DA3}" type="presParOf" srcId="{CC0745A6-0523-4627-8A10-EBFA779300EF}" destId="{26BFC2B1-1984-423E-B972-7173E2F9F91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E6B46F-669A-4C0E-8261-734620CFA9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D0BCFFE-613F-4D6B-B153-E7DE883A846A}">
      <dgm:prSet/>
      <dgm:spPr/>
      <dgm:t>
        <a:bodyPr/>
        <a:lstStyle/>
        <a:p>
          <a:pPr>
            <a:lnSpc>
              <a:spcPct val="100000"/>
            </a:lnSpc>
          </a:pPr>
          <a:r>
            <a:rPr lang="en-GB" b="0" i="0" dirty="0">
              <a:solidFill>
                <a:srgbClr val="002060"/>
              </a:solidFill>
            </a:rPr>
            <a:t>You will also need to … </a:t>
          </a:r>
          <a:endParaRPr lang="en-US" dirty="0">
            <a:solidFill>
              <a:srgbClr val="002060"/>
            </a:solidFill>
          </a:endParaRPr>
        </a:p>
      </dgm:t>
    </dgm:pt>
    <dgm:pt modelId="{27B63C70-0439-4559-A3BE-F2D97D1D91A2}" type="parTrans" cxnId="{67B2FB67-0900-45E1-8C41-CCC80397C2B6}">
      <dgm:prSet/>
      <dgm:spPr/>
      <dgm:t>
        <a:bodyPr/>
        <a:lstStyle/>
        <a:p>
          <a:endParaRPr lang="en-US"/>
        </a:p>
      </dgm:t>
    </dgm:pt>
    <dgm:pt modelId="{0D536FE5-D3C5-447F-BBBD-40B7014722B3}" type="sibTrans" cxnId="{67B2FB67-0900-45E1-8C41-CCC80397C2B6}">
      <dgm:prSet/>
      <dgm:spPr/>
      <dgm:t>
        <a:bodyPr/>
        <a:lstStyle/>
        <a:p>
          <a:endParaRPr lang="en-US"/>
        </a:p>
      </dgm:t>
    </dgm:pt>
    <dgm:pt modelId="{9E30DC48-5A70-4CEF-AFA4-2732945EC96B}">
      <dgm:prSet/>
      <dgm:spPr/>
      <dgm:t>
        <a:bodyPr/>
        <a:lstStyle/>
        <a:p>
          <a:pPr>
            <a:lnSpc>
              <a:spcPct val="100000"/>
            </a:lnSpc>
          </a:pPr>
          <a:r>
            <a:rPr lang="en-GB" b="0" i="0" dirty="0">
              <a:solidFill>
                <a:srgbClr val="002060"/>
              </a:solidFill>
            </a:rPr>
            <a:t>Summarise and reflect </a:t>
          </a:r>
          <a:endParaRPr lang="en-US" dirty="0">
            <a:solidFill>
              <a:srgbClr val="002060"/>
            </a:solidFill>
          </a:endParaRPr>
        </a:p>
      </dgm:t>
    </dgm:pt>
    <dgm:pt modelId="{3F7DE7FC-DFA0-4975-A281-7FFAC787F933}" type="parTrans" cxnId="{13D7D60D-76B2-4453-B0CC-2E7D58D8A492}">
      <dgm:prSet/>
      <dgm:spPr/>
      <dgm:t>
        <a:bodyPr/>
        <a:lstStyle/>
        <a:p>
          <a:endParaRPr lang="en-US"/>
        </a:p>
      </dgm:t>
    </dgm:pt>
    <dgm:pt modelId="{6FD85B54-50E3-43C6-8FF5-BC8DFE1631CA}" type="sibTrans" cxnId="{13D7D60D-76B2-4453-B0CC-2E7D58D8A492}">
      <dgm:prSet/>
      <dgm:spPr/>
      <dgm:t>
        <a:bodyPr/>
        <a:lstStyle/>
        <a:p>
          <a:endParaRPr lang="en-US"/>
        </a:p>
      </dgm:t>
    </dgm:pt>
    <dgm:pt modelId="{8480D4DF-9073-4FDF-BF0D-C5B6AF2DCC14}">
      <dgm:prSet/>
      <dgm:spPr/>
      <dgm:t>
        <a:bodyPr/>
        <a:lstStyle/>
        <a:p>
          <a:pPr>
            <a:lnSpc>
              <a:spcPct val="100000"/>
            </a:lnSpc>
          </a:pPr>
          <a:r>
            <a:rPr lang="en-GB" dirty="0">
              <a:solidFill>
                <a:srgbClr val="002060"/>
              </a:solidFill>
            </a:rPr>
            <a:t>Discuss limitations </a:t>
          </a:r>
          <a:endParaRPr lang="en-US" dirty="0">
            <a:solidFill>
              <a:srgbClr val="002060"/>
            </a:solidFill>
          </a:endParaRPr>
        </a:p>
      </dgm:t>
    </dgm:pt>
    <dgm:pt modelId="{F10836A8-07D6-4281-9A64-DC0D93215988}" type="parTrans" cxnId="{807D6128-CB83-4DAB-AF4C-ED6188A84DBA}">
      <dgm:prSet/>
      <dgm:spPr/>
      <dgm:t>
        <a:bodyPr/>
        <a:lstStyle/>
        <a:p>
          <a:endParaRPr lang="en-US"/>
        </a:p>
      </dgm:t>
    </dgm:pt>
    <dgm:pt modelId="{B4734F50-08F5-45A8-9A95-8D462187317C}" type="sibTrans" cxnId="{807D6128-CB83-4DAB-AF4C-ED6188A84DBA}">
      <dgm:prSet/>
      <dgm:spPr/>
      <dgm:t>
        <a:bodyPr/>
        <a:lstStyle/>
        <a:p>
          <a:endParaRPr lang="en-US"/>
        </a:p>
      </dgm:t>
    </dgm:pt>
    <dgm:pt modelId="{E70F7028-7C26-4FFF-AD71-E91544811660}">
      <dgm:prSet/>
      <dgm:spPr/>
      <dgm:t>
        <a:bodyPr/>
        <a:lstStyle/>
        <a:p>
          <a:pPr>
            <a:lnSpc>
              <a:spcPct val="100000"/>
            </a:lnSpc>
          </a:pPr>
          <a:r>
            <a:rPr lang="en-GB" b="0" i="0" dirty="0">
              <a:solidFill>
                <a:srgbClr val="002060"/>
              </a:solidFill>
            </a:rPr>
            <a:t>Make recommendations for future research</a:t>
          </a:r>
          <a:endParaRPr lang="en-US" dirty="0">
            <a:solidFill>
              <a:srgbClr val="002060"/>
            </a:solidFill>
          </a:endParaRPr>
        </a:p>
      </dgm:t>
    </dgm:pt>
    <dgm:pt modelId="{85A3E8F3-CA0A-4BC6-BAE7-8370334A8758}" type="parTrans" cxnId="{AD1C6AEB-9EE1-44C8-A6BA-ECD4EBA878B7}">
      <dgm:prSet/>
      <dgm:spPr/>
      <dgm:t>
        <a:bodyPr/>
        <a:lstStyle/>
        <a:p>
          <a:endParaRPr lang="en-US"/>
        </a:p>
      </dgm:t>
    </dgm:pt>
    <dgm:pt modelId="{C9A9C8AD-C071-4921-A19C-60D7DC25BDCD}" type="sibTrans" cxnId="{AD1C6AEB-9EE1-44C8-A6BA-ECD4EBA878B7}">
      <dgm:prSet/>
      <dgm:spPr/>
      <dgm:t>
        <a:bodyPr/>
        <a:lstStyle/>
        <a:p>
          <a:endParaRPr lang="en-US"/>
        </a:p>
      </dgm:t>
    </dgm:pt>
    <dgm:pt modelId="{F8113299-AEC8-4AAB-AC55-4B807A15F3FE}" type="pres">
      <dgm:prSet presAssocID="{C4E6B46F-669A-4C0E-8261-734620CFA98B}" presName="root" presStyleCnt="0">
        <dgm:presLayoutVars>
          <dgm:dir/>
          <dgm:resizeHandles val="exact"/>
        </dgm:presLayoutVars>
      </dgm:prSet>
      <dgm:spPr/>
    </dgm:pt>
    <dgm:pt modelId="{1AB73B15-33E9-4982-B67E-6B1BEC419B16}" type="pres">
      <dgm:prSet presAssocID="{7D0BCFFE-613F-4D6B-B153-E7DE883A846A}" presName="compNode" presStyleCnt="0"/>
      <dgm:spPr/>
    </dgm:pt>
    <dgm:pt modelId="{CA965A97-A8E9-46B5-AC42-6771024D2684}" type="pres">
      <dgm:prSet presAssocID="{7D0BCFFE-613F-4D6B-B153-E7DE883A846A}" presName="bgRect" presStyleLbl="bgShp" presStyleIdx="0" presStyleCnt="4"/>
      <dgm:spPr/>
    </dgm:pt>
    <dgm:pt modelId="{AC1C1447-2F0D-4FCF-A012-E74E74640E3B}" type="pres">
      <dgm:prSet presAssocID="{7D0BCFFE-613F-4D6B-B153-E7DE883A84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E8ABBE9A-697B-43F4-AC86-3C69F005BD07}" type="pres">
      <dgm:prSet presAssocID="{7D0BCFFE-613F-4D6B-B153-E7DE883A846A}" presName="spaceRect" presStyleCnt="0"/>
      <dgm:spPr/>
    </dgm:pt>
    <dgm:pt modelId="{3456E3B4-0CF3-4D31-9856-A28D40B33E5E}" type="pres">
      <dgm:prSet presAssocID="{7D0BCFFE-613F-4D6B-B153-E7DE883A846A}" presName="parTx" presStyleLbl="revTx" presStyleIdx="0" presStyleCnt="4">
        <dgm:presLayoutVars>
          <dgm:chMax val="0"/>
          <dgm:chPref val="0"/>
        </dgm:presLayoutVars>
      </dgm:prSet>
      <dgm:spPr/>
    </dgm:pt>
    <dgm:pt modelId="{F72121DF-0936-428D-9BBD-5787520F7D9F}" type="pres">
      <dgm:prSet presAssocID="{0D536FE5-D3C5-447F-BBBD-40B7014722B3}" presName="sibTrans" presStyleCnt="0"/>
      <dgm:spPr/>
    </dgm:pt>
    <dgm:pt modelId="{889D72BF-2A49-4CDF-9E2A-21C72F9604D4}" type="pres">
      <dgm:prSet presAssocID="{9E30DC48-5A70-4CEF-AFA4-2732945EC96B}" presName="compNode" presStyleCnt="0"/>
      <dgm:spPr/>
    </dgm:pt>
    <dgm:pt modelId="{61EB5CA8-7845-4146-AF30-2662CC51E0DC}" type="pres">
      <dgm:prSet presAssocID="{9E30DC48-5A70-4CEF-AFA4-2732945EC96B}" presName="bgRect" presStyleLbl="bgShp" presStyleIdx="1" presStyleCnt="4"/>
      <dgm:spPr/>
    </dgm:pt>
    <dgm:pt modelId="{E65B96EB-6577-4342-B1B4-50AD0444CA82}" type="pres">
      <dgm:prSet presAssocID="{9E30DC48-5A70-4CEF-AFA4-2732945EC9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1317259B-54B6-43BF-996C-9F0450563CAA}" type="pres">
      <dgm:prSet presAssocID="{9E30DC48-5A70-4CEF-AFA4-2732945EC96B}" presName="spaceRect" presStyleCnt="0"/>
      <dgm:spPr/>
    </dgm:pt>
    <dgm:pt modelId="{840A49D2-F255-4478-81EE-DA74A8B3416D}" type="pres">
      <dgm:prSet presAssocID="{9E30DC48-5A70-4CEF-AFA4-2732945EC96B}" presName="parTx" presStyleLbl="revTx" presStyleIdx="1" presStyleCnt="4">
        <dgm:presLayoutVars>
          <dgm:chMax val="0"/>
          <dgm:chPref val="0"/>
        </dgm:presLayoutVars>
      </dgm:prSet>
      <dgm:spPr/>
    </dgm:pt>
    <dgm:pt modelId="{5A068BA9-9951-4F10-9EA5-54E273EEC414}" type="pres">
      <dgm:prSet presAssocID="{6FD85B54-50E3-43C6-8FF5-BC8DFE1631CA}" presName="sibTrans" presStyleCnt="0"/>
      <dgm:spPr/>
    </dgm:pt>
    <dgm:pt modelId="{5286D1C1-6E12-4335-A271-F1D006A3AF20}" type="pres">
      <dgm:prSet presAssocID="{8480D4DF-9073-4FDF-BF0D-C5B6AF2DCC14}" presName="compNode" presStyleCnt="0"/>
      <dgm:spPr/>
    </dgm:pt>
    <dgm:pt modelId="{3B561D31-A3AA-4A45-824C-9E4D2799A6BE}" type="pres">
      <dgm:prSet presAssocID="{8480D4DF-9073-4FDF-BF0D-C5B6AF2DCC14}" presName="bgRect" presStyleLbl="bgShp" presStyleIdx="2" presStyleCnt="4"/>
      <dgm:spPr/>
    </dgm:pt>
    <dgm:pt modelId="{CDC761AF-3827-4FAF-8DF5-86C12D1CB981}" type="pres">
      <dgm:prSet presAssocID="{8480D4DF-9073-4FDF-BF0D-C5B6AF2DCC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22E3525B-023C-419D-A207-7242886FD88E}" type="pres">
      <dgm:prSet presAssocID="{8480D4DF-9073-4FDF-BF0D-C5B6AF2DCC14}" presName="spaceRect" presStyleCnt="0"/>
      <dgm:spPr/>
    </dgm:pt>
    <dgm:pt modelId="{B754D147-3D7F-4277-A800-FEECFA9D5A23}" type="pres">
      <dgm:prSet presAssocID="{8480D4DF-9073-4FDF-BF0D-C5B6AF2DCC14}" presName="parTx" presStyleLbl="revTx" presStyleIdx="2" presStyleCnt="4">
        <dgm:presLayoutVars>
          <dgm:chMax val="0"/>
          <dgm:chPref val="0"/>
        </dgm:presLayoutVars>
      </dgm:prSet>
      <dgm:spPr/>
    </dgm:pt>
    <dgm:pt modelId="{DC420BCF-6108-471B-B11A-2E12649C6A8E}" type="pres">
      <dgm:prSet presAssocID="{B4734F50-08F5-45A8-9A95-8D462187317C}" presName="sibTrans" presStyleCnt="0"/>
      <dgm:spPr/>
    </dgm:pt>
    <dgm:pt modelId="{57EB39CF-2E65-4364-8AA1-4F05D32F7946}" type="pres">
      <dgm:prSet presAssocID="{E70F7028-7C26-4FFF-AD71-E91544811660}" presName="compNode" presStyleCnt="0"/>
      <dgm:spPr/>
    </dgm:pt>
    <dgm:pt modelId="{2C8EA41D-4ED6-414B-8A7D-B2760BBEE2ED}" type="pres">
      <dgm:prSet presAssocID="{E70F7028-7C26-4FFF-AD71-E91544811660}" presName="bgRect" presStyleLbl="bgShp" presStyleIdx="3" presStyleCnt="4"/>
      <dgm:spPr/>
    </dgm:pt>
    <dgm:pt modelId="{15CDDEE7-06F4-43E6-80B1-F76915D9364C}" type="pres">
      <dgm:prSet presAssocID="{E70F7028-7C26-4FFF-AD71-E915448116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2E2490C1-85A5-4616-ABCD-5E5D22123201}" type="pres">
      <dgm:prSet presAssocID="{E70F7028-7C26-4FFF-AD71-E91544811660}" presName="spaceRect" presStyleCnt="0"/>
      <dgm:spPr/>
    </dgm:pt>
    <dgm:pt modelId="{543F5947-11FE-467B-9437-020C23953CB6}" type="pres">
      <dgm:prSet presAssocID="{E70F7028-7C26-4FFF-AD71-E91544811660}" presName="parTx" presStyleLbl="revTx" presStyleIdx="3" presStyleCnt="4">
        <dgm:presLayoutVars>
          <dgm:chMax val="0"/>
          <dgm:chPref val="0"/>
        </dgm:presLayoutVars>
      </dgm:prSet>
      <dgm:spPr/>
    </dgm:pt>
  </dgm:ptLst>
  <dgm:cxnLst>
    <dgm:cxn modelId="{13D7D60D-76B2-4453-B0CC-2E7D58D8A492}" srcId="{C4E6B46F-669A-4C0E-8261-734620CFA98B}" destId="{9E30DC48-5A70-4CEF-AFA4-2732945EC96B}" srcOrd="1" destOrd="0" parTransId="{3F7DE7FC-DFA0-4975-A281-7FFAC787F933}" sibTransId="{6FD85B54-50E3-43C6-8FF5-BC8DFE1631CA}"/>
    <dgm:cxn modelId="{B20DE816-E4AE-4A7D-818C-547E8539CD5E}" type="presOf" srcId="{9E30DC48-5A70-4CEF-AFA4-2732945EC96B}" destId="{840A49D2-F255-4478-81EE-DA74A8B3416D}" srcOrd="0" destOrd="0" presId="urn:microsoft.com/office/officeart/2018/2/layout/IconVerticalSolidList"/>
    <dgm:cxn modelId="{807D6128-CB83-4DAB-AF4C-ED6188A84DBA}" srcId="{C4E6B46F-669A-4C0E-8261-734620CFA98B}" destId="{8480D4DF-9073-4FDF-BF0D-C5B6AF2DCC14}" srcOrd="2" destOrd="0" parTransId="{F10836A8-07D6-4281-9A64-DC0D93215988}" sibTransId="{B4734F50-08F5-45A8-9A95-8D462187317C}"/>
    <dgm:cxn modelId="{67B2FB67-0900-45E1-8C41-CCC80397C2B6}" srcId="{C4E6B46F-669A-4C0E-8261-734620CFA98B}" destId="{7D0BCFFE-613F-4D6B-B153-E7DE883A846A}" srcOrd="0" destOrd="0" parTransId="{27B63C70-0439-4559-A3BE-F2D97D1D91A2}" sibTransId="{0D536FE5-D3C5-447F-BBBD-40B7014722B3}"/>
    <dgm:cxn modelId="{5AC1C353-AC88-46F8-B2E7-CDD6C1EB1C5D}" type="presOf" srcId="{7D0BCFFE-613F-4D6B-B153-E7DE883A846A}" destId="{3456E3B4-0CF3-4D31-9856-A28D40B33E5E}" srcOrd="0" destOrd="0" presId="urn:microsoft.com/office/officeart/2018/2/layout/IconVerticalSolidList"/>
    <dgm:cxn modelId="{B359A2B9-CC7B-4AB3-BE98-2C8789529E21}" type="presOf" srcId="{C4E6B46F-669A-4C0E-8261-734620CFA98B}" destId="{F8113299-AEC8-4AAB-AC55-4B807A15F3FE}" srcOrd="0" destOrd="0" presId="urn:microsoft.com/office/officeart/2018/2/layout/IconVerticalSolidList"/>
    <dgm:cxn modelId="{AD1C6AEB-9EE1-44C8-A6BA-ECD4EBA878B7}" srcId="{C4E6B46F-669A-4C0E-8261-734620CFA98B}" destId="{E70F7028-7C26-4FFF-AD71-E91544811660}" srcOrd="3" destOrd="0" parTransId="{85A3E8F3-CA0A-4BC6-BAE7-8370334A8758}" sibTransId="{C9A9C8AD-C071-4921-A19C-60D7DC25BDCD}"/>
    <dgm:cxn modelId="{E2F626F9-AF49-4DEC-9769-EE7597E96C51}" type="presOf" srcId="{E70F7028-7C26-4FFF-AD71-E91544811660}" destId="{543F5947-11FE-467B-9437-020C23953CB6}" srcOrd="0" destOrd="0" presId="urn:microsoft.com/office/officeart/2018/2/layout/IconVerticalSolidList"/>
    <dgm:cxn modelId="{FF3EEDFF-7B54-445C-839F-6F680DCB17BC}" type="presOf" srcId="{8480D4DF-9073-4FDF-BF0D-C5B6AF2DCC14}" destId="{B754D147-3D7F-4277-A800-FEECFA9D5A23}" srcOrd="0" destOrd="0" presId="urn:microsoft.com/office/officeart/2018/2/layout/IconVerticalSolidList"/>
    <dgm:cxn modelId="{5E53866D-DF7F-457B-93DD-7F78A066A2AF}" type="presParOf" srcId="{F8113299-AEC8-4AAB-AC55-4B807A15F3FE}" destId="{1AB73B15-33E9-4982-B67E-6B1BEC419B16}" srcOrd="0" destOrd="0" presId="urn:microsoft.com/office/officeart/2018/2/layout/IconVerticalSolidList"/>
    <dgm:cxn modelId="{5F690FF1-88B2-4F04-BBC3-E954F0977AAF}" type="presParOf" srcId="{1AB73B15-33E9-4982-B67E-6B1BEC419B16}" destId="{CA965A97-A8E9-46B5-AC42-6771024D2684}" srcOrd="0" destOrd="0" presId="urn:microsoft.com/office/officeart/2018/2/layout/IconVerticalSolidList"/>
    <dgm:cxn modelId="{675D2120-DD9C-4A08-981B-CA4AFCC95323}" type="presParOf" srcId="{1AB73B15-33E9-4982-B67E-6B1BEC419B16}" destId="{AC1C1447-2F0D-4FCF-A012-E74E74640E3B}" srcOrd="1" destOrd="0" presId="urn:microsoft.com/office/officeart/2018/2/layout/IconVerticalSolidList"/>
    <dgm:cxn modelId="{22143901-534E-432D-96E6-B759718B72BF}" type="presParOf" srcId="{1AB73B15-33E9-4982-B67E-6B1BEC419B16}" destId="{E8ABBE9A-697B-43F4-AC86-3C69F005BD07}" srcOrd="2" destOrd="0" presId="urn:microsoft.com/office/officeart/2018/2/layout/IconVerticalSolidList"/>
    <dgm:cxn modelId="{87F55413-E237-470B-AB9F-9F5031663F30}" type="presParOf" srcId="{1AB73B15-33E9-4982-B67E-6B1BEC419B16}" destId="{3456E3B4-0CF3-4D31-9856-A28D40B33E5E}" srcOrd="3" destOrd="0" presId="urn:microsoft.com/office/officeart/2018/2/layout/IconVerticalSolidList"/>
    <dgm:cxn modelId="{CF094A67-C0FB-4B46-A90F-E606F2F11B52}" type="presParOf" srcId="{F8113299-AEC8-4AAB-AC55-4B807A15F3FE}" destId="{F72121DF-0936-428D-9BBD-5787520F7D9F}" srcOrd="1" destOrd="0" presId="urn:microsoft.com/office/officeart/2018/2/layout/IconVerticalSolidList"/>
    <dgm:cxn modelId="{01129E37-120F-46FA-9E05-0BACEBE7A049}" type="presParOf" srcId="{F8113299-AEC8-4AAB-AC55-4B807A15F3FE}" destId="{889D72BF-2A49-4CDF-9E2A-21C72F9604D4}" srcOrd="2" destOrd="0" presId="urn:microsoft.com/office/officeart/2018/2/layout/IconVerticalSolidList"/>
    <dgm:cxn modelId="{8F151324-F27A-48FC-BB1D-050C659E6A39}" type="presParOf" srcId="{889D72BF-2A49-4CDF-9E2A-21C72F9604D4}" destId="{61EB5CA8-7845-4146-AF30-2662CC51E0DC}" srcOrd="0" destOrd="0" presId="urn:microsoft.com/office/officeart/2018/2/layout/IconVerticalSolidList"/>
    <dgm:cxn modelId="{A7E77035-6826-4FDF-84DE-4120E7B8A733}" type="presParOf" srcId="{889D72BF-2A49-4CDF-9E2A-21C72F9604D4}" destId="{E65B96EB-6577-4342-B1B4-50AD0444CA82}" srcOrd="1" destOrd="0" presId="urn:microsoft.com/office/officeart/2018/2/layout/IconVerticalSolidList"/>
    <dgm:cxn modelId="{E3F73EC9-1D0C-4796-B706-4839F16D6B84}" type="presParOf" srcId="{889D72BF-2A49-4CDF-9E2A-21C72F9604D4}" destId="{1317259B-54B6-43BF-996C-9F0450563CAA}" srcOrd="2" destOrd="0" presId="urn:microsoft.com/office/officeart/2018/2/layout/IconVerticalSolidList"/>
    <dgm:cxn modelId="{25059B64-079D-4C98-9BA0-D6224C7026FE}" type="presParOf" srcId="{889D72BF-2A49-4CDF-9E2A-21C72F9604D4}" destId="{840A49D2-F255-4478-81EE-DA74A8B3416D}" srcOrd="3" destOrd="0" presId="urn:microsoft.com/office/officeart/2018/2/layout/IconVerticalSolidList"/>
    <dgm:cxn modelId="{6301E3DC-5A15-4E8B-B79D-5E76E78966FC}" type="presParOf" srcId="{F8113299-AEC8-4AAB-AC55-4B807A15F3FE}" destId="{5A068BA9-9951-4F10-9EA5-54E273EEC414}" srcOrd="3" destOrd="0" presId="urn:microsoft.com/office/officeart/2018/2/layout/IconVerticalSolidList"/>
    <dgm:cxn modelId="{99D53BED-FC8C-47A0-BB99-BCC6DCBB0D0E}" type="presParOf" srcId="{F8113299-AEC8-4AAB-AC55-4B807A15F3FE}" destId="{5286D1C1-6E12-4335-A271-F1D006A3AF20}" srcOrd="4" destOrd="0" presId="urn:microsoft.com/office/officeart/2018/2/layout/IconVerticalSolidList"/>
    <dgm:cxn modelId="{EEE9589B-6A5E-4803-8BCB-90FB97E88309}" type="presParOf" srcId="{5286D1C1-6E12-4335-A271-F1D006A3AF20}" destId="{3B561D31-A3AA-4A45-824C-9E4D2799A6BE}" srcOrd="0" destOrd="0" presId="urn:microsoft.com/office/officeart/2018/2/layout/IconVerticalSolidList"/>
    <dgm:cxn modelId="{40D0EDDF-CB6B-4459-B37B-B1110CBD79D6}" type="presParOf" srcId="{5286D1C1-6E12-4335-A271-F1D006A3AF20}" destId="{CDC761AF-3827-4FAF-8DF5-86C12D1CB981}" srcOrd="1" destOrd="0" presId="urn:microsoft.com/office/officeart/2018/2/layout/IconVerticalSolidList"/>
    <dgm:cxn modelId="{A2292741-4CB9-4849-8BE0-F859CD087DD0}" type="presParOf" srcId="{5286D1C1-6E12-4335-A271-F1D006A3AF20}" destId="{22E3525B-023C-419D-A207-7242886FD88E}" srcOrd="2" destOrd="0" presId="urn:microsoft.com/office/officeart/2018/2/layout/IconVerticalSolidList"/>
    <dgm:cxn modelId="{D5BC3853-A0FB-4C65-B810-5BF88C033211}" type="presParOf" srcId="{5286D1C1-6E12-4335-A271-F1D006A3AF20}" destId="{B754D147-3D7F-4277-A800-FEECFA9D5A23}" srcOrd="3" destOrd="0" presId="urn:microsoft.com/office/officeart/2018/2/layout/IconVerticalSolidList"/>
    <dgm:cxn modelId="{88232A27-0FE2-445E-9298-9948BCED82BF}" type="presParOf" srcId="{F8113299-AEC8-4AAB-AC55-4B807A15F3FE}" destId="{DC420BCF-6108-471B-B11A-2E12649C6A8E}" srcOrd="5" destOrd="0" presId="urn:microsoft.com/office/officeart/2018/2/layout/IconVerticalSolidList"/>
    <dgm:cxn modelId="{381AE56F-ACB6-4A16-80D4-2D13CE2257E2}" type="presParOf" srcId="{F8113299-AEC8-4AAB-AC55-4B807A15F3FE}" destId="{57EB39CF-2E65-4364-8AA1-4F05D32F7946}" srcOrd="6" destOrd="0" presId="urn:microsoft.com/office/officeart/2018/2/layout/IconVerticalSolidList"/>
    <dgm:cxn modelId="{98BCFB9A-E481-491B-B20A-98AE3C66DC96}" type="presParOf" srcId="{57EB39CF-2E65-4364-8AA1-4F05D32F7946}" destId="{2C8EA41D-4ED6-414B-8A7D-B2760BBEE2ED}" srcOrd="0" destOrd="0" presId="urn:microsoft.com/office/officeart/2018/2/layout/IconVerticalSolidList"/>
    <dgm:cxn modelId="{7E662681-EC2B-4504-8247-CE58DC263D9F}" type="presParOf" srcId="{57EB39CF-2E65-4364-8AA1-4F05D32F7946}" destId="{15CDDEE7-06F4-43E6-80B1-F76915D9364C}" srcOrd="1" destOrd="0" presId="urn:microsoft.com/office/officeart/2018/2/layout/IconVerticalSolidList"/>
    <dgm:cxn modelId="{7DC9E806-9A3F-4974-A314-6C6623FB4187}" type="presParOf" srcId="{57EB39CF-2E65-4364-8AA1-4F05D32F7946}" destId="{2E2490C1-85A5-4616-ABCD-5E5D22123201}" srcOrd="2" destOrd="0" presId="urn:microsoft.com/office/officeart/2018/2/layout/IconVerticalSolidList"/>
    <dgm:cxn modelId="{37E4AA3B-23DF-42BE-BC3B-5DF4420C009E}" type="presParOf" srcId="{57EB39CF-2E65-4364-8AA1-4F05D32F7946}" destId="{543F5947-11FE-467B-9437-020C23953CB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3E05B-41DE-4820-9AB3-D2356746FEF9}">
      <dsp:nvSpPr>
        <dsp:cNvPr id="0" name=""/>
        <dsp:cNvSpPr/>
      </dsp:nvSpPr>
      <dsp:spPr>
        <a:xfrm>
          <a:off x="0" y="2190"/>
          <a:ext cx="6151562" cy="1109993"/>
        </a:xfrm>
        <a:prstGeom prst="roundRect">
          <a:avLst>
            <a:gd name="adj" fmla="val 10000"/>
          </a:avLst>
        </a:prstGeom>
        <a:solidFill>
          <a:schemeClr val="bg2">
            <a:lumMod val="75000"/>
          </a:schemeClr>
        </a:solidFill>
        <a:ln>
          <a:noFill/>
        </a:ln>
        <a:effectLst/>
      </dsp:spPr>
      <dsp:style>
        <a:lnRef idx="0">
          <a:scrgbClr r="0" g="0" b="0"/>
        </a:lnRef>
        <a:fillRef idx="1">
          <a:scrgbClr r="0" g="0" b="0"/>
        </a:fillRef>
        <a:effectRef idx="0">
          <a:scrgbClr r="0" g="0" b="0"/>
        </a:effectRef>
        <a:fontRef idx="minor"/>
      </dsp:style>
    </dsp:sp>
    <dsp:sp modelId="{BB28AA93-9E1E-4676-950D-8AC6F2631BDB}">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3DA8F5-60FD-43C6-BEF0-FAF6A0475471}">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dirty="0"/>
            <a:t>This writing up section will be the largest part of your dissertation</a:t>
          </a:r>
          <a:endParaRPr lang="en-US" sz="1800" kern="1200" dirty="0"/>
        </a:p>
      </dsp:txBody>
      <dsp:txXfrm>
        <a:off x="1282042" y="2190"/>
        <a:ext cx="4869520" cy="1109993"/>
      </dsp:txXfrm>
    </dsp:sp>
    <dsp:sp modelId="{78BE59CC-3C25-4B14-9679-701CD3E9D6F2}">
      <dsp:nvSpPr>
        <dsp:cNvPr id="0" name=""/>
        <dsp:cNvSpPr/>
      </dsp:nvSpPr>
      <dsp:spPr>
        <a:xfrm>
          <a:off x="0" y="1389682"/>
          <a:ext cx="6151562" cy="11099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EB0C3-A1FB-435A-AED9-B533216C042E}">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7C360-349A-40D4-B594-CDF87E8E65D6}">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dirty="0"/>
            <a:t>There are several formats for writing dissertation chapters on analysis, findings, discussion and conclusions.</a:t>
          </a:r>
          <a:endParaRPr lang="en-US" sz="1800" kern="1200" dirty="0"/>
        </a:p>
      </dsp:txBody>
      <dsp:txXfrm>
        <a:off x="1282042" y="1389682"/>
        <a:ext cx="4869520" cy="1109993"/>
      </dsp:txXfrm>
    </dsp:sp>
    <dsp:sp modelId="{E03FE1A1-6F7F-4C3C-8439-006D338F6D4C}">
      <dsp:nvSpPr>
        <dsp:cNvPr id="0" name=""/>
        <dsp:cNvSpPr/>
      </dsp:nvSpPr>
      <dsp:spPr>
        <a:xfrm>
          <a:off x="0" y="2777174"/>
          <a:ext cx="6151562" cy="11099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C5FFA-621A-495B-9F7A-4B5125E8A800}">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3A58A2-B281-46FF-AA25-24CE4F0DA832}">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a:t>These can be separate chapters, or integrated in a number of ways</a:t>
          </a:r>
          <a:endParaRPr lang="en-US" sz="1800" kern="1200"/>
        </a:p>
      </dsp:txBody>
      <dsp:txXfrm>
        <a:off x="1282042" y="2777174"/>
        <a:ext cx="4869520" cy="1109993"/>
      </dsp:txXfrm>
    </dsp:sp>
    <dsp:sp modelId="{A11C3A9C-269C-4028-88B6-EB30CBCB502A}">
      <dsp:nvSpPr>
        <dsp:cNvPr id="0" name=""/>
        <dsp:cNvSpPr/>
      </dsp:nvSpPr>
      <dsp:spPr>
        <a:xfrm>
          <a:off x="0" y="4164666"/>
          <a:ext cx="6151562" cy="11099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24248-937A-4012-9509-D92A8A775ADF}">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A366E4-F129-4FDA-A239-8B4E32C1BA97}">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a:t>Check out reputable, academic MA dissertations within your discipline and consider whether their formats would suit your research.</a:t>
          </a:r>
          <a:endParaRPr lang="en-US" sz="1800" kern="1200"/>
        </a:p>
      </dsp:txBody>
      <dsp:txXfrm>
        <a:off x="1282042" y="4164666"/>
        <a:ext cx="4869520" cy="1109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8AE53-CABA-4222-AC58-55C0F97AC289}">
      <dsp:nvSpPr>
        <dsp:cNvPr id="0" name=""/>
        <dsp:cNvSpPr/>
      </dsp:nvSpPr>
      <dsp:spPr>
        <a:xfrm>
          <a:off x="238000" y="992"/>
          <a:ext cx="4193827" cy="26630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A9621-0C0C-4AFC-B0BF-54A85BAD310E}">
      <dsp:nvSpPr>
        <dsp:cNvPr id="0" name=""/>
        <dsp:cNvSpPr/>
      </dsp:nvSpPr>
      <dsp:spPr>
        <a:xfrm>
          <a:off x="70398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0" kern="1200" dirty="0">
              <a:solidFill>
                <a:schemeClr val="accent2">
                  <a:lumMod val="75000"/>
                </a:schemeClr>
              </a:solidFill>
            </a:rPr>
            <a:t>Again … The organisation of this chapter will depend upon the type of research you have undertaken, and, like your analysis chapter, you need to discuss the content and presentation of this with your supervisor</a:t>
          </a:r>
          <a:r>
            <a:rPr lang="en-GB" sz="2200" i="0" kern="1200" dirty="0"/>
            <a:t>.</a:t>
          </a:r>
          <a:endParaRPr lang="en-US" sz="2200" kern="1200" dirty="0"/>
        </a:p>
      </dsp:txBody>
      <dsp:txXfrm>
        <a:off x="781980" y="521673"/>
        <a:ext cx="4037829" cy="2507082"/>
      </dsp:txXfrm>
    </dsp:sp>
    <dsp:sp modelId="{2AF0BEA1-2623-4FA5-940C-8ED897153C9B}">
      <dsp:nvSpPr>
        <dsp:cNvPr id="0" name=""/>
        <dsp:cNvSpPr/>
      </dsp:nvSpPr>
      <dsp:spPr>
        <a:xfrm>
          <a:off x="5354354" y="1985"/>
          <a:ext cx="4193827" cy="26630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7608-C2DE-46F6-B1F9-7F2F8678A5D8}">
      <dsp:nvSpPr>
        <dsp:cNvPr id="0" name=""/>
        <dsp:cNvSpPr/>
      </dsp:nvSpPr>
      <dsp:spPr>
        <a:xfrm>
          <a:off x="5820335" y="444667"/>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accent2">
                  <a:lumMod val="75000"/>
                </a:schemeClr>
              </a:solidFill>
            </a:rPr>
            <a:t>Here are some general suggestions</a:t>
          </a:r>
          <a:endParaRPr lang="en-US" sz="2200" kern="1200" dirty="0">
            <a:solidFill>
              <a:schemeClr val="accent2">
                <a:lumMod val="75000"/>
              </a:schemeClr>
            </a:solidFill>
          </a:endParaRPr>
        </a:p>
      </dsp:txBody>
      <dsp:txXfrm>
        <a:off x="5898334" y="522666"/>
        <a:ext cx="4037829" cy="250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65A97-A8E9-46B5-AC42-6771024D2684}">
      <dsp:nvSpPr>
        <dsp:cNvPr id="0" name=""/>
        <dsp:cNvSpPr/>
      </dsp:nvSpPr>
      <dsp:spPr>
        <a:xfrm>
          <a:off x="0" y="1287"/>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C1447-2F0D-4FCF-A012-E74E74640E3B}">
      <dsp:nvSpPr>
        <dsp:cNvPr id="0" name=""/>
        <dsp:cNvSpPr/>
      </dsp:nvSpPr>
      <dsp:spPr>
        <a:xfrm>
          <a:off x="197383" y="148101"/>
          <a:ext cx="358878" cy="3588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56E3B4-0CF3-4D31-9856-A28D40B33E5E}">
      <dsp:nvSpPr>
        <dsp:cNvPr id="0" name=""/>
        <dsp:cNvSpPr/>
      </dsp:nvSpPr>
      <dsp:spPr>
        <a:xfrm>
          <a:off x="753645" y="1287"/>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You will also need to … </a:t>
          </a:r>
          <a:endParaRPr lang="en-US" sz="2200" kern="1200" dirty="0">
            <a:solidFill>
              <a:srgbClr val="002060"/>
            </a:solidFill>
          </a:endParaRPr>
        </a:p>
      </dsp:txBody>
      <dsp:txXfrm>
        <a:off x="753645" y="1287"/>
        <a:ext cx="6976082" cy="652506"/>
      </dsp:txXfrm>
    </dsp:sp>
    <dsp:sp modelId="{61EB5CA8-7845-4146-AF30-2662CC51E0DC}">
      <dsp:nvSpPr>
        <dsp:cNvPr id="0" name=""/>
        <dsp:cNvSpPr/>
      </dsp:nvSpPr>
      <dsp:spPr>
        <a:xfrm>
          <a:off x="0" y="816921"/>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B96EB-6577-4342-B1B4-50AD0444CA82}">
      <dsp:nvSpPr>
        <dsp:cNvPr id="0" name=""/>
        <dsp:cNvSpPr/>
      </dsp:nvSpPr>
      <dsp:spPr>
        <a:xfrm>
          <a:off x="197383" y="963735"/>
          <a:ext cx="358878" cy="3588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0A49D2-F255-4478-81EE-DA74A8B3416D}">
      <dsp:nvSpPr>
        <dsp:cNvPr id="0" name=""/>
        <dsp:cNvSpPr/>
      </dsp:nvSpPr>
      <dsp:spPr>
        <a:xfrm>
          <a:off x="753645" y="816921"/>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Summarise and reflect </a:t>
          </a:r>
          <a:endParaRPr lang="en-US" sz="2200" kern="1200" dirty="0">
            <a:solidFill>
              <a:srgbClr val="002060"/>
            </a:solidFill>
          </a:endParaRPr>
        </a:p>
      </dsp:txBody>
      <dsp:txXfrm>
        <a:off x="753645" y="816921"/>
        <a:ext cx="6976082" cy="652506"/>
      </dsp:txXfrm>
    </dsp:sp>
    <dsp:sp modelId="{3B561D31-A3AA-4A45-824C-9E4D2799A6BE}">
      <dsp:nvSpPr>
        <dsp:cNvPr id="0" name=""/>
        <dsp:cNvSpPr/>
      </dsp:nvSpPr>
      <dsp:spPr>
        <a:xfrm>
          <a:off x="0" y="1632554"/>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761AF-3827-4FAF-8DF5-86C12D1CB981}">
      <dsp:nvSpPr>
        <dsp:cNvPr id="0" name=""/>
        <dsp:cNvSpPr/>
      </dsp:nvSpPr>
      <dsp:spPr>
        <a:xfrm>
          <a:off x="197383" y="1779368"/>
          <a:ext cx="358878" cy="3588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54D147-3D7F-4277-A800-FEECFA9D5A23}">
      <dsp:nvSpPr>
        <dsp:cNvPr id="0" name=""/>
        <dsp:cNvSpPr/>
      </dsp:nvSpPr>
      <dsp:spPr>
        <a:xfrm>
          <a:off x="753645" y="1632554"/>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002060"/>
              </a:solidFill>
            </a:rPr>
            <a:t>Discuss limitations </a:t>
          </a:r>
          <a:endParaRPr lang="en-US" sz="2200" kern="1200" dirty="0">
            <a:solidFill>
              <a:srgbClr val="002060"/>
            </a:solidFill>
          </a:endParaRPr>
        </a:p>
      </dsp:txBody>
      <dsp:txXfrm>
        <a:off x="753645" y="1632554"/>
        <a:ext cx="6976082" cy="652506"/>
      </dsp:txXfrm>
    </dsp:sp>
    <dsp:sp modelId="{2C8EA41D-4ED6-414B-8A7D-B2760BBEE2ED}">
      <dsp:nvSpPr>
        <dsp:cNvPr id="0" name=""/>
        <dsp:cNvSpPr/>
      </dsp:nvSpPr>
      <dsp:spPr>
        <a:xfrm>
          <a:off x="0" y="2448188"/>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DDEE7-06F4-43E6-80B1-F76915D9364C}">
      <dsp:nvSpPr>
        <dsp:cNvPr id="0" name=""/>
        <dsp:cNvSpPr/>
      </dsp:nvSpPr>
      <dsp:spPr>
        <a:xfrm>
          <a:off x="197383" y="2595002"/>
          <a:ext cx="358878" cy="3588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3F5947-11FE-467B-9437-020C23953CB6}">
      <dsp:nvSpPr>
        <dsp:cNvPr id="0" name=""/>
        <dsp:cNvSpPr/>
      </dsp:nvSpPr>
      <dsp:spPr>
        <a:xfrm>
          <a:off x="753645" y="2448188"/>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Make recommendations for future research</a:t>
          </a:r>
          <a:endParaRPr lang="en-US" sz="2200" kern="1200" dirty="0">
            <a:solidFill>
              <a:srgbClr val="002060"/>
            </a:solidFill>
          </a:endParaRPr>
        </a:p>
      </dsp:txBody>
      <dsp:txXfrm>
        <a:off x="753645" y="2448188"/>
        <a:ext cx="6976082" cy="6525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9A51-AAEB-4BEE-806F-CAF122391C72}" type="datetimeFigureOut">
              <a:rPr lang="en-GB" smtClean="0"/>
              <a:t>15/04/2021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F28EF-D90C-495B-A097-2B72ECB0FD87}" type="slidenum">
              <a:rPr lang="en-GB" smtClean="0"/>
              <a:t>‹#›</a:t>
            </a:fld>
            <a:endParaRPr lang="en-GB"/>
          </a:p>
        </p:txBody>
      </p:sp>
    </p:spTree>
    <p:extLst>
      <p:ext uri="{BB962C8B-B14F-4D97-AF65-F5344CB8AC3E}">
        <p14:creationId xmlns:p14="http://schemas.microsoft.com/office/powerpoint/2010/main" val="1940731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968BC30-2A5B-44C5-9714-700AFFD65342}" type="slidenum">
              <a:rPr lang="en-GB" smtClean="0"/>
              <a:t>1</a:t>
            </a:fld>
            <a:endParaRPr lang="en-GB"/>
          </a:p>
        </p:txBody>
      </p:sp>
    </p:spTree>
    <p:extLst>
      <p:ext uri="{BB962C8B-B14F-4D97-AF65-F5344CB8AC3E}">
        <p14:creationId xmlns:p14="http://schemas.microsoft.com/office/powerpoint/2010/main" val="1621439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2</a:t>
            </a:fld>
            <a:endParaRPr lang="en-GB"/>
          </a:p>
        </p:txBody>
      </p:sp>
    </p:spTree>
    <p:extLst>
      <p:ext uri="{BB962C8B-B14F-4D97-AF65-F5344CB8AC3E}">
        <p14:creationId xmlns:p14="http://schemas.microsoft.com/office/powerpoint/2010/main" val="182742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95959"/>
                </a:solidFill>
                <a:effectLst/>
                <a:latin typeface="Roboto"/>
              </a:rPr>
              <a:t> </a:t>
            </a:r>
            <a:endParaRPr lang="en-GB" dirty="0"/>
          </a:p>
          <a:p>
            <a:endParaRPr lang="en-GB" dirty="0"/>
          </a:p>
        </p:txBody>
      </p:sp>
      <p:sp>
        <p:nvSpPr>
          <p:cNvPr id="4" name="Slide Number Placeholder 3"/>
          <p:cNvSpPr>
            <a:spLocks noGrp="1"/>
          </p:cNvSpPr>
          <p:nvPr>
            <p:ph type="sldNum" sz="quarter" idx="5"/>
          </p:nvPr>
        </p:nvSpPr>
        <p:spPr/>
        <p:txBody>
          <a:bodyPr/>
          <a:lstStyle/>
          <a:p>
            <a:fld id="{923F28EF-D90C-495B-A097-2B72ECB0FD87}" type="slidenum">
              <a:rPr lang="en-GB" smtClean="0"/>
              <a:t>3</a:t>
            </a:fld>
            <a:endParaRPr lang="en-GB"/>
          </a:p>
        </p:txBody>
      </p:sp>
    </p:spTree>
    <p:extLst>
      <p:ext uri="{BB962C8B-B14F-4D97-AF65-F5344CB8AC3E}">
        <p14:creationId xmlns:p14="http://schemas.microsoft.com/office/powerpoint/2010/main" val="994790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 </a:t>
            </a:r>
            <a:endParaRPr lang="en-GB" dirty="0"/>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4</a:t>
            </a:fld>
            <a:endParaRPr lang="en-GB"/>
          </a:p>
        </p:txBody>
      </p:sp>
    </p:spTree>
    <p:extLst>
      <p:ext uri="{BB962C8B-B14F-4D97-AF65-F5344CB8AC3E}">
        <p14:creationId xmlns:p14="http://schemas.microsoft.com/office/powerpoint/2010/main" val="567745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5</a:t>
            </a:fld>
            <a:endParaRPr lang="en-GB"/>
          </a:p>
        </p:txBody>
      </p:sp>
    </p:spTree>
    <p:extLst>
      <p:ext uri="{BB962C8B-B14F-4D97-AF65-F5344CB8AC3E}">
        <p14:creationId xmlns:p14="http://schemas.microsoft.com/office/powerpoint/2010/main" val="790909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4AED6E-CF37-4500-8716-102A47FDB8B3}" type="slidenum">
              <a:rPr lang="en-GB" smtClean="0"/>
              <a:t>6</a:t>
            </a:fld>
            <a:endParaRPr lang="en-GB"/>
          </a:p>
        </p:txBody>
      </p:sp>
    </p:spTree>
    <p:extLst>
      <p:ext uri="{BB962C8B-B14F-4D97-AF65-F5344CB8AC3E}">
        <p14:creationId xmlns:p14="http://schemas.microsoft.com/office/powerpoint/2010/main" val="2101334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7</a:t>
            </a:fld>
            <a:endParaRPr lang="en-GB"/>
          </a:p>
        </p:txBody>
      </p:sp>
    </p:spTree>
    <p:extLst>
      <p:ext uri="{BB962C8B-B14F-4D97-AF65-F5344CB8AC3E}">
        <p14:creationId xmlns:p14="http://schemas.microsoft.com/office/powerpoint/2010/main" val="1568008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95959"/>
                </a:solidFill>
                <a:effectLst/>
                <a:latin typeface="Roboto"/>
              </a:rPr>
              <a:t> </a:t>
            </a:r>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8</a:t>
            </a:fld>
            <a:endParaRPr lang="en-GB"/>
          </a:p>
        </p:txBody>
      </p:sp>
    </p:spTree>
    <p:extLst>
      <p:ext uri="{BB962C8B-B14F-4D97-AF65-F5344CB8AC3E}">
        <p14:creationId xmlns:p14="http://schemas.microsoft.com/office/powerpoint/2010/main" val="213494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9</a:t>
            </a:fld>
            <a:endParaRPr lang="en-GB"/>
          </a:p>
        </p:txBody>
      </p:sp>
    </p:spTree>
    <p:extLst>
      <p:ext uri="{BB962C8B-B14F-4D97-AF65-F5344CB8AC3E}">
        <p14:creationId xmlns:p14="http://schemas.microsoft.com/office/powerpoint/2010/main" val="1092114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94949"/>
                </a:solidFill>
                <a:effectLst/>
                <a:latin typeface="Roboto"/>
              </a:rPr>
              <a:t> </a:t>
            </a: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10</a:t>
            </a:fld>
            <a:endParaRPr lang="en-GB"/>
          </a:p>
        </p:txBody>
      </p:sp>
    </p:spTree>
    <p:extLst>
      <p:ext uri="{BB962C8B-B14F-4D97-AF65-F5344CB8AC3E}">
        <p14:creationId xmlns:p14="http://schemas.microsoft.com/office/powerpoint/2010/main" val="2922475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9625" y="973138"/>
            <a:ext cx="5486400" cy="3086100"/>
          </a:xfrm>
        </p:spPr>
      </p:sp>
      <p:sp>
        <p:nvSpPr>
          <p:cNvPr id="3" name="Notes Placeholder 2"/>
          <p:cNvSpPr>
            <a:spLocks noGrp="1"/>
          </p:cNvSpPr>
          <p:nvPr>
            <p:ph type="body" idx="1"/>
          </p:nvPr>
        </p:nvSpPr>
        <p:spPr/>
        <p:txBody>
          <a:bodyPr/>
          <a:lstStyle/>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11</a:t>
            </a:fld>
            <a:endParaRPr lang="en-GB"/>
          </a:p>
        </p:txBody>
      </p:sp>
    </p:spTree>
    <p:extLst>
      <p:ext uri="{BB962C8B-B14F-4D97-AF65-F5344CB8AC3E}">
        <p14:creationId xmlns:p14="http://schemas.microsoft.com/office/powerpoint/2010/main" val="1034780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64776" y="4400550"/>
            <a:ext cx="5486400" cy="3600450"/>
          </a:xfrm>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12</a:t>
            </a:fld>
            <a:endParaRPr lang="en-GB"/>
          </a:p>
        </p:txBody>
      </p:sp>
    </p:spTree>
    <p:extLst>
      <p:ext uri="{BB962C8B-B14F-4D97-AF65-F5344CB8AC3E}">
        <p14:creationId xmlns:p14="http://schemas.microsoft.com/office/powerpoint/2010/main" val="3167110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p:spPr>
        <p:txBody>
          <a:bodyPr/>
          <a:lstStyle/>
          <a:p>
            <a:endParaRPr lang="en-GB" b="0" i="0" dirty="0">
              <a:solidFill>
                <a:srgbClr val="494949"/>
              </a:solidFill>
              <a:effectLst/>
              <a:latin typeface="Roboto"/>
            </a:endParaRPr>
          </a:p>
          <a:p>
            <a:pPr algn="l">
              <a:buFont typeface="Arial" panose="020B0604020202020204" pitchFamily="34" charset="0"/>
              <a:buChar char="•"/>
            </a:pPr>
            <a:endParaRPr lang="en-GB" b="0" i="0" u="none" strike="noStrike" dirty="0">
              <a:solidFill>
                <a:srgbClr val="44444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13</a:t>
            </a:fld>
            <a:endParaRPr lang="en-GB"/>
          </a:p>
        </p:txBody>
      </p:sp>
    </p:spTree>
    <p:extLst>
      <p:ext uri="{BB962C8B-B14F-4D97-AF65-F5344CB8AC3E}">
        <p14:creationId xmlns:p14="http://schemas.microsoft.com/office/powerpoint/2010/main" val="1220526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64374"/>
          </a:xfrm>
        </p:spPr>
        <p:txBody>
          <a:bodyPr/>
          <a:lstStyle/>
          <a:p>
            <a:endParaRPr lang="en-GB" dirty="0">
              <a:solidFill>
                <a:srgbClr val="444444"/>
              </a:solidFill>
              <a:latin typeface="Arial" panose="020B0604020202020204" pitchFamily="34" charset="0"/>
            </a:endParaRPr>
          </a:p>
          <a:p>
            <a:pPr algn="l">
              <a:buFont typeface="Wingdings" panose="05000000000000000000" pitchFamily="2" charset="2"/>
              <a:buChar char="q"/>
            </a:pPr>
            <a:endParaRPr lang="en-GB" dirty="0"/>
          </a:p>
        </p:txBody>
      </p:sp>
      <p:sp>
        <p:nvSpPr>
          <p:cNvPr id="4" name="Slide Number Placeholder 3"/>
          <p:cNvSpPr>
            <a:spLocks noGrp="1"/>
          </p:cNvSpPr>
          <p:nvPr>
            <p:ph type="sldNum" sz="quarter" idx="5"/>
          </p:nvPr>
        </p:nvSpPr>
        <p:spPr/>
        <p:txBody>
          <a:bodyPr/>
          <a:lstStyle/>
          <a:p>
            <a:fld id="{923F28EF-D90C-495B-A097-2B72ECB0FD87}" type="slidenum">
              <a:rPr lang="en-GB" smtClean="0"/>
              <a:t>14</a:t>
            </a:fld>
            <a:endParaRPr lang="en-GB"/>
          </a:p>
        </p:txBody>
      </p:sp>
    </p:spTree>
    <p:extLst>
      <p:ext uri="{BB962C8B-B14F-4D97-AF65-F5344CB8AC3E}">
        <p14:creationId xmlns:p14="http://schemas.microsoft.com/office/powerpoint/2010/main" val="1689998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4AED6E-CF37-4500-8716-102A47FDB8B3}" type="slidenum">
              <a:rPr lang="en-GB" smtClean="0"/>
              <a:t>15</a:t>
            </a:fld>
            <a:endParaRPr lang="en-GB"/>
          </a:p>
        </p:txBody>
      </p:sp>
    </p:spTree>
    <p:extLst>
      <p:ext uri="{BB962C8B-B14F-4D97-AF65-F5344CB8AC3E}">
        <p14:creationId xmlns:p14="http://schemas.microsoft.com/office/powerpoint/2010/main" val="165848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16</a:t>
            </a:fld>
            <a:endParaRPr lang="en-GB"/>
          </a:p>
        </p:txBody>
      </p:sp>
    </p:spTree>
    <p:extLst>
      <p:ext uri="{BB962C8B-B14F-4D97-AF65-F5344CB8AC3E}">
        <p14:creationId xmlns:p14="http://schemas.microsoft.com/office/powerpoint/2010/main" val="19708522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3F28EF-D90C-495B-A097-2B72ECB0FD87}" type="slidenum">
              <a:rPr lang="en-GB" smtClean="0"/>
              <a:t>17</a:t>
            </a:fld>
            <a:endParaRPr lang="en-GB"/>
          </a:p>
        </p:txBody>
      </p:sp>
    </p:spTree>
    <p:extLst>
      <p:ext uri="{BB962C8B-B14F-4D97-AF65-F5344CB8AC3E}">
        <p14:creationId xmlns:p14="http://schemas.microsoft.com/office/powerpoint/2010/main" val="3235920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4/15/2021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4/15/2021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4/15/2021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4/15/2021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jpe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0.jpe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A01-01D7-403E-BBCB-7D0BDD227556}"/>
              </a:ext>
            </a:extLst>
          </p:cNvPr>
          <p:cNvSpPr>
            <a:spLocks noGrp="1"/>
          </p:cNvSpPr>
          <p:nvPr>
            <p:ph type="ctrTitle"/>
          </p:nvPr>
        </p:nvSpPr>
        <p:spPr/>
        <p:txBody>
          <a:bodyPr/>
          <a:lstStyle/>
          <a:p>
            <a:r>
              <a:rPr lang="en-GB" dirty="0"/>
              <a:t>MA Research and dissertation</a:t>
            </a:r>
          </a:p>
        </p:txBody>
      </p:sp>
      <p:sp>
        <p:nvSpPr>
          <p:cNvPr id="3" name="Subtitle 2">
            <a:extLst>
              <a:ext uri="{FF2B5EF4-FFF2-40B4-BE49-F238E27FC236}">
                <a16:creationId xmlns:a16="http://schemas.microsoft.com/office/drawing/2014/main" id="{3A838554-35C7-460F-A119-9F0021248833}"/>
              </a:ext>
            </a:extLst>
          </p:cNvPr>
          <p:cNvSpPr>
            <a:spLocks noGrp="1"/>
          </p:cNvSpPr>
          <p:nvPr>
            <p:ph type="subTitle" idx="1"/>
          </p:nvPr>
        </p:nvSpPr>
        <p:spPr/>
        <p:txBody>
          <a:bodyPr>
            <a:normAutofit/>
          </a:bodyPr>
          <a:lstStyle/>
          <a:p>
            <a:r>
              <a:rPr lang="en-GB" sz="2800" dirty="0"/>
              <a:t>Dr Beverly Cole</a:t>
            </a:r>
          </a:p>
        </p:txBody>
      </p:sp>
      <p:pic>
        <p:nvPicPr>
          <p:cNvPr id="8" name="Audio 7">
            <a:hlinkClick r:id="" action="ppaction://media"/>
            <a:extLst>
              <a:ext uri="{FF2B5EF4-FFF2-40B4-BE49-F238E27FC236}">
                <a16:creationId xmlns:a16="http://schemas.microsoft.com/office/drawing/2014/main" id="{794FAE09-A7F2-498A-A01D-20C8CF81B1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2025239"/>
      </p:ext>
    </p:extLst>
  </p:cSld>
  <p:clrMapOvr>
    <a:masterClrMapping/>
  </p:clrMapOvr>
  <mc:AlternateContent xmlns:mc="http://schemas.openxmlformats.org/markup-compatibility/2006" xmlns:p14="http://schemas.microsoft.com/office/powerpoint/2010/main">
    <mc:Choice Requires="p14">
      <p:transition spd="slow" p14:dur="2000" advTm="9906"/>
    </mc:Choice>
    <mc:Fallback xmlns="">
      <p:transition spd="slow" advTm="9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 part ONE</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85000" lnSpcReduction="10000"/>
          </a:bodyPr>
          <a:lstStyle/>
          <a:p>
            <a:r>
              <a:rPr lang="en-GB" sz="4000" dirty="0"/>
              <a:t>Writing your Analysis, Findings, Discussion and Conclusion Chapters </a:t>
            </a:r>
          </a:p>
        </p:txBody>
      </p:sp>
      <p:pic>
        <p:nvPicPr>
          <p:cNvPr id="9" name="Audio 8">
            <a:hlinkClick r:id="" action="ppaction://media"/>
            <a:extLst>
              <a:ext uri="{FF2B5EF4-FFF2-40B4-BE49-F238E27FC236}">
                <a16:creationId xmlns:a16="http://schemas.microsoft.com/office/drawing/2014/main" id="{BAD36D2B-47F4-42C8-9892-B5676AD675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383507"/>
      </p:ext>
    </p:extLst>
  </p:cSld>
  <p:clrMapOvr>
    <a:masterClrMapping/>
  </p:clrMapOvr>
  <mc:AlternateContent xmlns:mc="http://schemas.openxmlformats.org/markup-compatibility/2006" xmlns:p14="http://schemas.microsoft.com/office/powerpoint/2010/main">
    <mc:Choice Requires="p14">
      <p:transition spd="slow" p14:dur="2000" advTm="27897"/>
    </mc:Choice>
    <mc:Fallback xmlns="">
      <p:transition spd="slow" advTm="2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CF1C-5532-435D-BA14-E25CDBC95257}"/>
              </a:ext>
            </a:extLst>
          </p:cNvPr>
          <p:cNvSpPr>
            <a:spLocks noGrp="1"/>
          </p:cNvSpPr>
          <p:nvPr>
            <p:ph type="title"/>
          </p:nvPr>
        </p:nvSpPr>
        <p:spPr/>
        <p:txBody>
          <a:bodyPr/>
          <a:lstStyle/>
          <a:p>
            <a:r>
              <a:rPr lang="en-GB" dirty="0"/>
              <a:t>A good place to be …</a:t>
            </a:r>
          </a:p>
        </p:txBody>
      </p:sp>
      <p:pic>
        <p:nvPicPr>
          <p:cNvPr id="1026" name="Picture 2" descr="Image result for image of a job well done">
            <a:extLst>
              <a:ext uri="{FF2B5EF4-FFF2-40B4-BE49-F238E27FC236}">
                <a16:creationId xmlns:a16="http://schemas.microsoft.com/office/drawing/2014/main" id="{062AC35E-ED0A-4C78-B2F4-CE6848BA2AE7}"/>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231136" y="2834640"/>
            <a:ext cx="7729728" cy="221202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9778A21-CF90-4AB4-A15D-61AEAD5239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61663638"/>
      </p:ext>
    </p:extLst>
  </p:cSld>
  <p:clrMapOvr>
    <a:masterClrMapping/>
  </p:clrMapOvr>
  <mc:AlternateContent xmlns:mc="http://schemas.openxmlformats.org/markup-compatibility/2006" xmlns:p14="http://schemas.microsoft.com/office/powerpoint/2010/main">
    <mc:Choice Requires="p14">
      <p:transition spd="slow" p14:dur="2000" advTm="41619"/>
    </mc:Choice>
    <mc:Fallback xmlns="">
      <p:transition spd="slow" advTm="41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C2134-552C-46E2-9D45-D12CDD1D3042}"/>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sz="1500"/>
              <a:t>Writing your Analysis, Findings and Conclusion Chapter </a:t>
            </a:r>
            <a:br>
              <a:rPr lang="en-GB" sz="1500"/>
            </a:br>
            <a:endParaRPr lang="en-GB" sz="15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589FF9-BA35-4D12-83DD-FB19D82F4AE9}"/>
              </a:ext>
            </a:extLst>
          </p:cNvPr>
          <p:cNvGraphicFramePr>
            <a:graphicFrameLocks noGrp="1"/>
          </p:cNvGraphicFramePr>
          <p:nvPr>
            <p:ph idx="1"/>
            <p:extLst>
              <p:ext uri="{D42A27DB-BD31-4B8C-83A1-F6EECF244321}">
                <p14:modId xmlns:p14="http://schemas.microsoft.com/office/powerpoint/2010/main" val="167012976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hlinkClick r:id="" action="ppaction://media"/>
            <a:extLst>
              <a:ext uri="{FF2B5EF4-FFF2-40B4-BE49-F238E27FC236}">
                <a16:creationId xmlns:a16="http://schemas.microsoft.com/office/drawing/2014/main" id="{20974FD7-CB28-4002-8BFD-B5A3E863B32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44937767"/>
      </p:ext>
    </p:extLst>
  </p:cSld>
  <p:clrMapOvr>
    <a:masterClrMapping/>
  </p:clrMapOvr>
  <mc:AlternateContent xmlns:mc="http://schemas.openxmlformats.org/markup-compatibility/2006" xmlns:p14="http://schemas.microsoft.com/office/powerpoint/2010/main">
    <mc:Choice Requires="p14">
      <p:transition spd="slow" p14:dur="2000" advTm="106371"/>
    </mc:Choice>
    <mc:Fallback xmlns="">
      <p:transition spd="slow" advTm="10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a:bodyPr>
          <a:lstStyle/>
          <a:p>
            <a:r>
              <a:rPr lang="en-GB" sz="4000" dirty="0"/>
              <a:t>Writing your Analysis Chapter </a:t>
            </a:r>
          </a:p>
        </p:txBody>
      </p:sp>
      <p:pic>
        <p:nvPicPr>
          <p:cNvPr id="10" name="Audio 9">
            <a:hlinkClick r:id="" action="ppaction://media"/>
            <a:extLst>
              <a:ext uri="{FF2B5EF4-FFF2-40B4-BE49-F238E27FC236}">
                <a16:creationId xmlns:a16="http://schemas.microsoft.com/office/drawing/2014/main" id="{8B455585-145B-4740-A983-F32C7520AD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1075597"/>
      </p:ext>
    </p:extLst>
  </p:cSld>
  <p:clrMapOvr>
    <a:masterClrMapping/>
  </p:clrMapOvr>
  <mc:AlternateContent xmlns:mc="http://schemas.openxmlformats.org/markup-compatibility/2006" xmlns:p14="http://schemas.microsoft.com/office/powerpoint/2010/main">
    <mc:Choice Requires="p14">
      <p:transition spd="slow" p14:dur="2000" advTm="8531"/>
    </mc:Choice>
    <mc:Fallback xmlns="">
      <p:transition spd="slow" advTm="8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FA325-9A00-4415-B8E6-F2678829A8EA}"/>
              </a:ext>
            </a:extLst>
          </p:cNvPr>
          <p:cNvSpPr>
            <a:spLocks noGrp="1"/>
          </p:cNvSpPr>
          <p:nvPr>
            <p:ph type="title"/>
          </p:nvPr>
        </p:nvSpPr>
        <p:spPr>
          <a:xfrm>
            <a:off x="2231136" y="467418"/>
            <a:ext cx="7729728" cy="1188720"/>
          </a:xfrm>
          <a:solidFill>
            <a:srgbClr val="FFFFFF"/>
          </a:solidFill>
        </p:spPr>
        <p:txBody>
          <a:bodyPr>
            <a:normAutofit/>
          </a:bodyPr>
          <a:lstStyle/>
          <a:p>
            <a:r>
              <a:rPr lang="en-GB" sz="2000"/>
              <a:t> </a:t>
            </a:r>
            <a:br>
              <a:rPr lang="en-GB" sz="2000"/>
            </a:br>
            <a:r>
              <a:rPr lang="en-GB" sz="2000"/>
              <a:t>WRITING YOUR ANALYSIS CHAPTER </a:t>
            </a:r>
            <a:br>
              <a:rPr lang="en-GB" sz="2000"/>
            </a:br>
            <a:endParaRPr lang="en-GB" sz="2000"/>
          </a:p>
        </p:txBody>
      </p:sp>
      <p:sp>
        <p:nvSpPr>
          <p:cNvPr id="3" name="Content Placeholder 2">
            <a:extLst>
              <a:ext uri="{FF2B5EF4-FFF2-40B4-BE49-F238E27FC236}">
                <a16:creationId xmlns:a16="http://schemas.microsoft.com/office/drawing/2014/main" id="{E36154E0-86CD-49A7-A8BC-25CA48D7E8F0}"/>
              </a:ext>
            </a:extLst>
          </p:cNvPr>
          <p:cNvSpPr>
            <a:spLocks noGrp="1"/>
          </p:cNvSpPr>
          <p:nvPr>
            <p:ph idx="1"/>
          </p:nvPr>
        </p:nvSpPr>
        <p:spPr>
          <a:xfrm>
            <a:off x="1706062" y="2291262"/>
            <a:ext cx="8779512" cy="2879256"/>
          </a:xfrm>
        </p:spPr>
        <p:txBody>
          <a:bodyPr>
            <a:normAutofit fontScale="70000" lnSpcReduction="20000"/>
          </a:bodyPr>
          <a:lstStyle/>
          <a:p>
            <a:pPr marL="587375" indent="-457200">
              <a:buClr>
                <a:srgbClr val="00B0F0"/>
              </a:buClr>
              <a:buFont typeface="Wingdings" panose="05000000000000000000" pitchFamily="2" charset="2"/>
              <a:buChar char="q"/>
            </a:pPr>
            <a:r>
              <a:rPr lang="en-GB" sz="4000" i="0" dirty="0">
                <a:solidFill>
                  <a:schemeClr val="accent2">
                    <a:lumMod val="75000"/>
                  </a:schemeClr>
                </a:solidFill>
                <a:effectLst/>
                <a:latin typeface="Calibri" panose="020F0502020204030204" pitchFamily="34" charset="0"/>
                <a:cs typeface="Calibri" panose="020F0502020204030204" pitchFamily="34" charset="0"/>
              </a:rPr>
              <a:t>The organisation of data </a:t>
            </a:r>
            <a:r>
              <a:rPr lang="en-GB" sz="4000" dirty="0">
                <a:solidFill>
                  <a:schemeClr val="accent2">
                    <a:lumMod val="75000"/>
                  </a:schemeClr>
                </a:solidFill>
                <a:latin typeface="Calibri" panose="020F0502020204030204" pitchFamily="34" charset="0"/>
                <a:cs typeface="Calibri" panose="020F0502020204030204" pitchFamily="34" charset="0"/>
              </a:rPr>
              <a:t>and analysis within this chapter </a:t>
            </a:r>
            <a:r>
              <a:rPr lang="en-GB" sz="4000" i="0" dirty="0">
                <a:solidFill>
                  <a:schemeClr val="accent2">
                    <a:lumMod val="75000"/>
                  </a:schemeClr>
                </a:solidFill>
                <a:effectLst/>
                <a:latin typeface="Calibri" panose="020F0502020204030204" pitchFamily="34" charset="0"/>
                <a:cs typeface="Calibri" panose="020F0502020204030204" pitchFamily="34" charset="0"/>
              </a:rPr>
              <a:t>will depend upon the research you have undertaken</a:t>
            </a:r>
          </a:p>
          <a:p>
            <a:pPr marL="0" indent="0">
              <a:buClr>
                <a:srgbClr val="00B0F0"/>
              </a:buClr>
              <a:buNone/>
            </a:pPr>
            <a:endParaRPr lang="en-GB" sz="4000" dirty="0">
              <a:solidFill>
                <a:schemeClr val="accent2">
                  <a:lumMod val="75000"/>
                </a:schemeClr>
              </a:solidFill>
              <a:latin typeface="Calibri" panose="020F0502020204030204" pitchFamily="34" charset="0"/>
              <a:cs typeface="Calibri" panose="020F0502020204030204" pitchFamily="34" charset="0"/>
            </a:endParaRPr>
          </a:p>
          <a:p>
            <a:pPr marL="631825" indent="-547688">
              <a:buClr>
                <a:srgbClr val="00B0F0"/>
              </a:buClr>
              <a:buFont typeface="Wingdings" panose="05000000000000000000" pitchFamily="2" charset="2"/>
              <a:buChar char="q"/>
            </a:pPr>
            <a:r>
              <a:rPr lang="en-GB" sz="4000" dirty="0">
                <a:solidFill>
                  <a:schemeClr val="accent2">
                    <a:lumMod val="75000"/>
                  </a:schemeClr>
                </a:solidFill>
                <a:latin typeface="Calibri" panose="020F0502020204030204" pitchFamily="34" charset="0"/>
                <a:cs typeface="Calibri" panose="020F0502020204030204" pitchFamily="34" charset="0"/>
              </a:rPr>
              <a:t>This will </a:t>
            </a:r>
            <a:r>
              <a:rPr lang="en-GB" sz="4000" i="0" dirty="0">
                <a:solidFill>
                  <a:schemeClr val="accent2">
                    <a:lumMod val="75000"/>
                  </a:schemeClr>
                </a:solidFill>
                <a:effectLst/>
                <a:latin typeface="Calibri" panose="020F0502020204030204" pitchFamily="34" charset="0"/>
                <a:cs typeface="Calibri" panose="020F0502020204030204" pitchFamily="34" charset="0"/>
              </a:rPr>
              <a:t>have </a:t>
            </a:r>
            <a:r>
              <a:rPr lang="en-GB" sz="4000" dirty="0">
                <a:solidFill>
                  <a:schemeClr val="accent2">
                    <a:lumMod val="75000"/>
                  </a:schemeClr>
                </a:solidFill>
                <a:latin typeface="Calibri" panose="020F0502020204030204" pitchFamily="34" charset="0"/>
                <a:cs typeface="Calibri" panose="020F0502020204030204" pitchFamily="34" charset="0"/>
              </a:rPr>
              <a:t>been </a:t>
            </a:r>
            <a:r>
              <a:rPr lang="en-GB" sz="4000" i="0" dirty="0">
                <a:solidFill>
                  <a:schemeClr val="accent2">
                    <a:lumMod val="75000"/>
                  </a:schemeClr>
                </a:solidFill>
                <a:effectLst/>
                <a:latin typeface="Calibri" panose="020F0502020204030204" pitchFamily="34" charset="0"/>
                <a:cs typeface="Calibri" panose="020F0502020204030204" pitchFamily="34" charset="0"/>
              </a:rPr>
              <a:t>considered within lessons on data analysis, and you need to discuss the content and presentation of this </a:t>
            </a:r>
            <a:r>
              <a:rPr lang="en-GB" sz="4000" dirty="0">
                <a:solidFill>
                  <a:schemeClr val="accent2">
                    <a:lumMod val="75000"/>
                  </a:schemeClr>
                </a:solidFill>
                <a:latin typeface="Calibri" panose="020F0502020204030204" pitchFamily="34" charset="0"/>
                <a:cs typeface="Calibri" panose="020F0502020204030204" pitchFamily="34" charset="0"/>
              </a:rPr>
              <a:t>chapter </a:t>
            </a:r>
            <a:r>
              <a:rPr lang="en-GB" sz="4000" i="0" dirty="0">
                <a:solidFill>
                  <a:schemeClr val="accent2">
                    <a:lumMod val="75000"/>
                  </a:schemeClr>
                </a:solidFill>
                <a:effectLst/>
                <a:latin typeface="Calibri" panose="020F0502020204030204" pitchFamily="34" charset="0"/>
                <a:cs typeface="Calibri" panose="020F0502020204030204" pitchFamily="34" charset="0"/>
              </a:rPr>
              <a:t>with your supervisor.</a:t>
            </a:r>
          </a:p>
          <a:p>
            <a:endParaRPr lang="en-GB" dirty="0">
              <a:solidFill>
                <a:srgbClr val="404040"/>
              </a:solidFill>
            </a:endParaRPr>
          </a:p>
        </p:txBody>
      </p:sp>
      <p:pic>
        <p:nvPicPr>
          <p:cNvPr id="7" name="Audio 6">
            <a:hlinkClick r:id="" action="ppaction://media"/>
            <a:extLst>
              <a:ext uri="{FF2B5EF4-FFF2-40B4-BE49-F238E27FC236}">
                <a16:creationId xmlns:a16="http://schemas.microsoft.com/office/drawing/2014/main" id="{EBDFA756-87F7-41F2-9074-F04616F3AB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94056103"/>
      </p:ext>
    </p:extLst>
  </p:cSld>
  <p:clrMapOvr>
    <a:masterClrMapping/>
  </p:clrMapOvr>
  <mc:AlternateContent xmlns:mc="http://schemas.openxmlformats.org/markup-compatibility/2006" xmlns:p14="http://schemas.microsoft.com/office/powerpoint/2010/main">
    <mc:Choice Requires="p14">
      <p:transition spd="slow" p14:dur="2000" advTm="34398"/>
    </mc:Choice>
    <mc:Fallback xmlns="">
      <p:transition spd="slow" advTm="34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6000" dirty="0">
                <a:solidFill>
                  <a:schemeClr val="tx1"/>
                </a:solidFill>
              </a:rPr>
              <a:t>Writing your Findings Chapter</a:t>
            </a:r>
          </a:p>
          <a:p>
            <a:endParaRPr lang="en-GB" sz="4000" dirty="0"/>
          </a:p>
          <a:p>
            <a:endParaRPr lang="en-GB" sz="4000" dirty="0"/>
          </a:p>
          <a:p>
            <a:r>
              <a:rPr lang="en-GB" sz="4000" dirty="0"/>
              <a:t> </a:t>
            </a:r>
          </a:p>
        </p:txBody>
      </p:sp>
      <p:pic>
        <p:nvPicPr>
          <p:cNvPr id="6" name="Audio 5">
            <a:hlinkClick r:id="" action="ppaction://media"/>
            <a:extLst>
              <a:ext uri="{FF2B5EF4-FFF2-40B4-BE49-F238E27FC236}">
                <a16:creationId xmlns:a16="http://schemas.microsoft.com/office/drawing/2014/main" id="{202B0222-2B8B-4E93-B559-0F5BE5FC8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74242564"/>
      </p:ext>
    </p:extLst>
  </p:cSld>
  <p:clrMapOvr>
    <a:masterClrMapping/>
  </p:clrMapOvr>
  <mc:AlternateContent xmlns:mc="http://schemas.openxmlformats.org/markup-compatibility/2006" xmlns:p14="http://schemas.microsoft.com/office/powerpoint/2010/main">
    <mc:Choice Requires="p14">
      <p:transition spd="slow" p14:dur="2000" advTm="18563"/>
    </mc:Choice>
    <mc:Fallback xmlns="">
      <p:transition spd="slow" advTm="18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D06D-FA28-4B8E-83B8-2748BBC7F09D}"/>
              </a:ext>
            </a:extLst>
          </p:cNvPr>
          <p:cNvSpPr>
            <a:spLocks noGrp="1"/>
          </p:cNvSpPr>
          <p:nvPr>
            <p:ph type="title"/>
          </p:nvPr>
        </p:nvSpPr>
        <p:spPr/>
        <p:txBody>
          <a:bodyPr/>
          <a:lstStyle/>
          <a:p>
            <a:r>
              <a:rPr lang="en-GB" b="0" i="0" dirty="0">
                <a:solidFill>
                  <a:srgbClr val="0070C0"/>
                </a:solidFill>
                <a:effectLst/>
                <a:latin typeface="Calibri" panose="020F0502020204030204" pitchFamily="34" charset="0"/>
                <a:cs typeface="Calibri" panose="020F0502020204030204" pitchFamily="34" charset="0"/>
              </a:rPr>
              <a:t>When to write this chapter</a:t>
            </a:r>
            <a:br>
              <a:rPr lang="en-GB" dirty="0">
                <a:solidFill>
                  <a:srgbClr val="0070C0"/>
                </a:solidFill>
                <a:latin typeface="Calibri" panose="020F0502020204030204" pitchFamily="34" charset="0"/>
                <a:cs typeface="Calibri" panose="020F0502020204030204" pitchFamily="34" charset="0"/>
              </a:rPr>
            </a:br>
            <a:endParaRPr lang="en-GB" dirty="0"/>
          </a:p>
        </p:txBody>
      </p:sp>
      <p:pic>
        <p:nvPicPr>
          <p:cNvPr id="10" name="Audio 9">
            <a:hlinkClick r:id="" action="ppaction://media"/>
            <a:extLst>
              <a:ext uri="{FF2B5EF4-FFF2-40B4-BE49-F238E27FC236}">
                <a16:creationId xmlns:a16="http://schemas.microsoft.com/office/drawing/2014/main" id="{D7468690-5A5B-456B-9281-375E967948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3074" name="Picture 2" descr="See the source image">
            <a:extLst>
              <a:ext uri="{FF2B5EF4-FFF2-40B4-BE49-F238E27FC236}">
                <a16:creationId xmlns:a16="http://schemas.microsoft.com/office/drawing/2014/main" id="{D901AAE7-FF93-4687-BB99-49FF4ACDE591}"/>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771180" y="2638425"/>
            <a:ext cx="4649641"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8711934"/>
      </p:ext>
    </p:extLst>
  </p:cSld>
  <p:clrMapOvr>
    <a:masterClrMapping/>
  </p:clrMapOvr>
  <mc:AlternateContent xmlns:mc="http://schemas.openxmlformats.org/markup-compatibility/2006" xmlns:p14="http://schemas.microsoft.com/office/powerpoint/2010/main">
    <mc:Choice Requires="p14">
      <p:transition spd="slow" p14:dur="2000" advTm="34580"/>
    </mc:Choice>
    <mc:Fallback xmlns="">
      <p:transition spd="slow" advTm="34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053D-DCA6-4D8D-97E1-ECA9AB43ADC8}"/>
              </a:ext>
            </a:extLst>
          </p:cNvPr>
          <p:cNvSpPr>
            <a:spLocks noGrp="1"/>
          </p:cNvSpPr>
          <p:nvPr>
            <p:ph type="title"/>
          </p:nvPr>
        </p:nvSpPr>
        <p:spPr>
          <a:xfrm>
            <a:off x="2231136" y="964692"/>
            <a:ext cx="7729728" cy="1188720"/>
          </a:xfrm>
        </p:spPr>
        <p:txBody>
          <a:bodyPr>
            <a:normAutofit fontScale="90000"/>
          </a:bodyPr>
          <a:lstStyle/>
          <a:p>
            <a:br>
              <a:rPr lang="en-GB" sz="1500" dirty="0"/>
            </a:br>
            <a:r>
              <a:rPr lang="en-GB" dirty="0"/>
              <a:t>WRITING YOUR FINDINGS CHAPTER</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9D373738-31A8-4D92-8112-50A44DA7512C}"/>
              </a:ext>
            </a:extLst>
          </p:cNvPr>
          <p:cNvGraphicFramePr>
            <a:graphicFrameLocks noGrp="1"/>
          </p:cNvGraphicFramePr>
          <p:nvPr>
            <p:ph idx="1"/>
            <p:extLst>
              <p:ext uri="{D42A27DB-BD31-4B8C-83A1-F6EECF244321}">
                <p14:modId xmlns:p14="http://schemas.microsoft.com/office/powerpoint/2010/main" val="150899481"/>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87FEB187-0304-45E8-9858-C9C40E91562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40946775"/>
      </p:ext>
    </p:extLst>
  </p:cSld>
  <p:clrMapOvr>
    <a:masterClrMapping/>
  </p:clrMapOvr>
  <mc:AlternateContent xmlns:mc="http://schemas.openxmlformats.org/markup-compatibility/2006" xmlns:p14="http://schemas.microsoft.com/office/powerpoint/2010/main">
    <mc:Choice Requires="p14">
      <p:transition spd="slow" p14:dur="2000" advTm="51224"/>
    </mc:Choice>
    <mc:Fallback xmlns="">
      <p:transition spd="slow" advTm="51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4C79CD-617B-4F54-A0A9-C8AE21D00143}"/>
              </a:ext>
            </a:extLst>
          </p:cNvPr>
          <p:cNvSpPr>
            <a:spLocks noGrp="1"/>
          </p:cNvSpPr>
          <p:nvPr>
            <p:ph idx="1"/>
          </p:nvPr>
        </p:nvSpPr>
        <p:spPr>
          <a:xfrm>
            <a:off x="1316984" y="1283546"/>
            <a:ext cx="5715917" cy="3914063"/>
          </a:xfrm>
        </p:spPr>
        <p:txBody>
          <a:bodyPr anchor="ctr">
            <a:normAutofit/>
          </a:bodyPr>
          <a:lstStyle/>
          <a:p>
            <a:r>
              <a:rPr lang="en-GB" b="0" i="0" dirty="0">
                <a:solidFill>
                  <a:schemeClr val="accent2">
                    <a:lumMod val="75000"/>
                  </a:schemeClr>
                </a:solidFill>
                <a:effectLst/>
                <a:latin typeface="Roboto"/>
              </a:rPr>
              <a:t>Firstly, focus on answering your research question[s]. </a:t>
            </a:r>
          </a:p>
          <a:p>
            <a:r>
              <a:rPr lang="en-GB" b="0" i="0" dirty="0">
                <a:solidFill>
                  <a:schemeClr val="accent2">
                    <a:lumMod val="75000"/>
                  </a:schemeClr>
                </a:solidFill>
                <a:effectLst/>
                <a:latin typeface="Roboto"/>
              </a:rPr>
              <a:t>Secondly, include any particularly interesting findings that have </a:t>
            </a:r>
            <a:r>
              <a:rPr lang="en-GB" dirty="0">
                <a:solidFill>
                  <a:schemeClr val="accent2">
                    <a:lumMod val="75000"/>
                  </a:schemeClr>
                </a:solidFill>
                <a:latin typeface="Roboto"/>
              </a:rPr>
              <a:t>arisen </a:t>
            </a:r>
            <a:r>
              <a:rPr lang="en-GB" b="0" i="0" dirty="0">
                <a:solidFill>
                  <a:schemeClr val="accent2">
                    <a:lumMod val="75000"/>
                  </a:schemeClr>
                </a:solidFill>
                <a:effectLst/>
                <a:latin typeface="Roboto"/>
              </a:rPr>
              <a:t>as you researched this topic.</a:t>
            </a:r>
            <a:endParaRPr lang="en-GB" dirty="0">
              <a:solidFill>
                <a:schemeClr val="accent2">
                  <a:lumMod val="75000"/>
                </a:schemeClr>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41C28-E7BD-43AB-BA1D-56E550BE747B}"/>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WRITING YOUR FINDINGS CHAPTER</a:t>
            </a:r>
          </a:p>
        </p:txBody>
      </p:sp>
      <p:pic>
        <p:nvPicPr>
          <p:cNvPr id="24" name="Audio 23">
            <a:hlinkClick r:id="" action="ppaction://media"/>
            <a:extLst>
              <a:ext uri="{FF2B5EF4-FFF2-40B4-BE49-F238E27FC236}">
                <a16:creationId xmlns:a16="http://schemas.microsoft.com/office/drawing/2014/main" id="{AA68A997-BC0D-46FF-A39C-3F606EA289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8701784"/>
      </p:ext>
    </p:extLst>
  </p:cSld>
  <p:clrMapOvr>
    <a:masterClrMapping/>
  </p:clrMapOvr>
  <mc:AlternateContent xmlns:mc="http://schemas.openxmlformats.org/markup-compatibility/2006" xmlns:p14="http://schemas.microsoft.com/office/powerpoint/2010/main">
    <mc:Choice Requires="p14">
      <p:transition spd="slow" p14:dur="2000" advTm="80679"/>
    </mc:Choice>
    <mc:Fallback xmlns="">
      <p:transition spd="slow" advTm="80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CA0B-91A7-4442-B4F2-56B5EBC897E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1900" dirty="0">
                <a:solidFill>
                  <a:schemeClr val="tx1"/>
                </a:solidFill>
              </a:rPr>
              <a:t>WRITING  YOUR FINDINGS</a:t>
            </a:r>
            <a:r>
              <a:rPr kumimoji="0" lang="en-GB" sz="1900" b="0" i="0" u="none" strike="noStrike" kern="1200" cap="all" spc="200" normalizeH="0" baseline="0" noProof="0" dirty="0">
                <a:ln>
                  <a:noFill/>
                </a:ln>
                <a:solidFill>
                  <a:schemeClr val="tx1"/>
                </a:solidFill>
                <a:effectLst/>
                <a:uLnTx/>
                <a:uFillTx/>
                <a:latin typeface="Gill Sans MT" panose="020B0502020104020203"/>
                <a:ea typeface="+mj-ea"/>
                <a:cs typeface="+mj-cs"/>
              </a:rPr>
              <a:t> CHAPTER</a:t>
            </a:r>
            <a:r>
              <a:rPr lang="en-GB" sz="1900" dirty="0">
                <a:solidFill>
                  <a:schemeClr val="tx1"/>
                </a:solidFill>
              </a:rPr>
              <a:t>  </a:t>
            </a:r>
          </a:p>
        </p:txBody>
      </p:sp>
      <p:sp>
        <p:nvSpPr>
          <p:cNvPr id="17" name="Rectangle 1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F7533C-4A11-42E8-A858-3042EEC4B3C5}"/>
              </a:ext>
            </a:extLst>
          </p:cNvPr>
          <p:cNvSpPr>
            <a:spLocks noGrp="1"/>
          </p:cNvSpPr>
          <p:nvPr>
            <p:ph idx="1"/>
          </p:nvPr>
        </p:nvSpPr>
        <p:spPr>
          <a:xfrm>
            <a:off x="6049182" y="802638"/>
            <a:ext cx="5408696" cy="5252722"/>
          </a:xfrm>
        </p:spPr>
        <p:txBody>
          <a:bodyPr anchor="ctr">
            <a:normAutofit/>
          </a:bodyPr>
          <a:lstStyle/>
          <a:p>
            <a:r>
              <a:rPr lang="en-GB" b="0" i="0" dirty="0">
                <a:solidFill>
                  <a:schemeClr val="bg1"/>
                </a:solidFill>
                <a:effectLst/>
                <a:latin typeface="Roboto"/>
              </a:rPr>
              <a:t>If you chose to structure your findings by theme, it makes sense to continue this structure </a:t>
            </a:r>
            <a:r>
              <a:rPr lang="en-GB" dirty="0">
                <a:solidFill>
                  <a:schemeClr val="bg1"/>
                </a:solidFill>
                <a:latin typeface="Roboto"/>
              </a:rPr>
              <a:t>as a basis for your discussion</a:t>
            </a:r>
            <a:r>
              <a:rPr lang="en-GB" b="0" i="0" dirty="0">
                <a:solidFill>
                  <a:schemeClr val="bg1"/>
                </a:solidFill>
                <a:effectLst/>
                <a:latin typeface="Roboto"/>
              </a:rPr>
              <a:t>.</a:t>
            </a:r>
          </a:p>
        </p:txBody>
      </p:sp>
      <p:pic>
        <p:nvPicPr>
          <p:cNvPr id="5" name="Audio 4">
            <a:hlinkClick r:id="" action="ppaction://media"/>
            <a:extLst>
              <a:ext uri="{FF2B5EF4-FFF2-40B4-BE49-F238E27FC236}">
                <a16:creationId xmlns:a16="http://schemas.microsoft.com/office/drawing/2014/main" id="{0FDB8796-1880-46E7-A3C6-6D90C1EBD7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40935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943"/>
    </mc:Choice>
    <mc:Fallback xmlns="">
      <p:transition spd="slow" advTm="27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2300" dirty="0"/>
              <a:t>Writing your Discussion Chapter</a:t>
            </a:r>
          </a:p>
          <a:p>
            <a:endParaRPr lang="en-GB" sz="4000" dirty="0"/>
          </a:p>
          <a:p>
            <a:endParaRPr lang="en-GB" sz="4000" dirty="0"/>
          </a:p>
          <a:p>
            <a:r>
              <a:rPr lang="en-GB" sz="4000" dirty="0"/>
              <a:t> </a:t>
            </a:r>
          </a:p>
        </p:txBody>
      </p:sp>
      <p:pic>
        <p:nvPicPr>
          <p:cNvPr id="12" name="Audio 11">
            <a:hlinkClick r:id="" action="ppaction://media"/>
            <a:extLst>
              <a:ext uri="{FF2B5EF4-FFF2-40B4-BE49-F238E27FC236}">
                <a16:creationId xmlns:a16="http://schemas.microsoft.com/office/drawing/2014/main" id="{DE32827C-58B8-4E30-8681-F508371F3E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92531144"/>
      </p:ext>
    </p:extLst>
  </p:cSld>
  <p:clrMapOvr>
    <a:masterClrMapping/>
  </p:clrMapOvr>
  <mc:AlternateContent xmlns:mc="http://schemas.openxmlformats.org/markup-compatibility/2006" xmlns:p14="http://schemas.microsoft.com/office/powerpoint/2010/main">
    <mc:Choice Requires="p14">
      <p:transition spd="slow" p14:dur="2000" advTm="39479"/>
    </mc:Choice>
    <mc:Fallback xmlns="">
      <p:transition spd="slow" advTm="3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F4D259E-F944-42C5-AE6C-CB75F5556298}"/>
              </a:ext>
            </a:extLst>
          </p:cNvPr>
          <p:cNvSpPr>
            <a:spLocks noGrp="1"/>
          </p:cNvSpPr>
          <p:nvPr>
            <p:ph type="title"/>
          </p:nvPr>
        </p:nvSpPr>
        <p:spPr>
          <a:xfrm>
            <a:off x="2231136" y="467418"/>
            <a:ext cx="7729728" cy="1188720"/>
          </a:xfrm>
          <a:solidFill>
            <a:srgbClr val="FFFFFF"/>
          </a:solidFill>
        </p:spPr>
        <p:txBody>
          <a:bodyPr>
            <a:normAutofit/>
          </a:bodyPr>
          <a:lstStyle/>
          <a:p>
            <a:r>
              <a:rPr lang="en-GB" dirty="0"/>
              <a:t>Writing your Discussion Chapter</a:t>
            </a:r>
            <a:br>
              <a:rPr lang="en-GB" dirty="0"/>
            </a:br>
            <a:endParaRPr lang="en-GB" dirty="0"/>
          </a:p>
        </p:txBody>
      </p:sp>
      <p:sp>
        <p:nvSpPr>
          <p:cNvPr id="5" name="Content Placeholder 4">
            <a:extLst>
              <a:ext uri="{FF2B5EF4-FFF2-40B4-BE49-F238E27FC236}">
                <a16:creationId xmlns:a16="http://schemas.microsoft.com/office/drawing/2014/main" id="{05455124-7582-4C70-985A-A1DBDBBB7B3B}"/>
              </a:ext>
            </a:extLst>
          </p:cNvPr>
          <p:cNvSpPr>
            <a:spLocks noGrp="1"/>
          </p:cNvSpPr>
          <p:nvPr>
            <p:ph idx="1"/>
          </p:nvPr>
        </p:nvSpPr>
        <p:spPr>
          <a:xfrm>
            <a:off x="1706062" y="2291262"/>
            <a:ext cx="8779512" cy="2879256"/>
          </a:xfrm>
        </p:spPr>
        <p:txBody>
          <a:bodyPr>
            <a:normAutofit/>
          </a:bodyPr>
          <a:lstStyle/>
          <a:p>
            <a:pPr>
              <a:buFont typeface="Wingdings" panose="05000000000000000000" pitchFamily="2" charset="2"/>
              <a:buChar char="q"/>
            </a:pPr>
            <a:r>
              <a:rPr lang="en-GB" dirty="0">
                <a:solidFill>
                  <a:schemeClr val="accent2">
                    <a:lumMod val="75000"/>
                  </a:schemeClr>
                </a:solidFill>
                <a:latin typeface="Roboto"/>
              </a:rPr>
              <a:t>It is within your</a:t>
            </a:r>
            <a:r>
              <a:rPr lang="en-GB" b="0" i="0" dirty="0">
                <a:solidFill>
                  <a:schemeClr val="accent2">
                    <a:lumMod val="75000"/>
                  </a:schemeClr>
                </a:solidFill>
                <a:effectLst/>
                <a:latin typeface="Roboto"/>
              </a:rPr>
              <a:t> discussion that you are going to have to link your findings back to previous research. </a:t>
            </a:r>
          </a:p>
          <a:p>
            <a:pPr>
              <a:buFont typeface="Wingdings" panose="05000000000000000000" pitchFamily="2" charset="2"/>
              <a:buChar char="q"/>
            </a:pPr>
            <a:endParaRPr lang="en-GB" dirty="0">
              <a:solidFill>
                <a:schemeClr val="accent2">
                  <a:lumMod val="75000"/>
                </a:schemeClr>
              </a:solidFill>
              <a:latin typeface="Roboto"/>
            </a:endParaRPr>
          </a:p>
          <a:p>
            <a:pPr>
              <a:buFont typeface="Wingdings" panose="05000000000000000000" pitchFamily="2" charset="2"/>
              <a:buChar char="q"/>
            </a:pPr>
            <a:r>
              <a:rPr lang="en-GB" b="0" i="0" dirty="0">
                <a:solidFill>
                  <a:schemeClr val="accent2">
                    <a:lumMod val="75000"/>
                  </a:schemeClr>
                </a:solidFill>
                <a:effectLst/>
                <a:latin typeface="Roboto"/>
              </a:rPr>
              <a:t>You also have the opportunity here to start to demonstrate how you have met a gap in the research and how you have made a useful contribution to knowledge.</a:t>
            </a:r>
          </a:p>
          <a:p>
            <a:endParaRPr lang="en-GB" dirty="0">
              <a:solidFill>
                <a:schemeClr val="accent2">
                  <a:lumMod val="75000"/>
                </a:schemeClr>
              </a:solidFill>
              <a:latin typeface="Roboto"/>
            </a:endParaRPr>
          </a:p>
          <a:p>
            <a:endParaRPr lang="en-GB" dirty="0">
              <a:solidFill>
                <a:srgbClr val="404040"/>
              </a:solidFill>
            </a:endParaRPr>
          </a:p>
        </p:txBody>
      </p:sp>
      <p:pic>
        <p:nvPicPr>
          <p:cNvPr id="8" name="Audio 7">
            <a:hlinkClick r:id="" action="ppaction://media"/>
            <a:extLst>
              <a:ext uri="{FF2B5EF4-FFF2-40B4-BE49-F238E27FC236}">
                <a16:creationId xmlns:a16="http://schemas.microsoft.com/office/drawing/2014/main" id="{191919A7-BDD5-437C-B92A-33DBB779A1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1734760"/>
      </p:ext>
    </p:extLst>
  </p:cSld>
  <p:clrMapOvr>
    <a:masterClrMapping/>
  </p:clrMapOvr>
  <mc:AlternateContent xmlns:mc="http://schemas.openxmlformats.org/markup-compatibility/2006" xmlns:p14="http://schemas.microsoft.com/office/powerpoint/2010/main">
    <mc:Choice Requires="p14">
      <p:transition spd="slow" p14:dur="2000" advTm="76914"/>
    </mc:Choice>
    <mc:Fallback xmlns="">
      <p:transition spd="slow" advTm="76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CEE5-03BC-42DA-B0C9-0B9676FA8755}"/>
              </a:ext>
            </a:extLst>
          </p:cNvPr>
          <p:cNvSpPr>
            <a:spLocks noGrp="1"/>
          </p:cNvSpPr>
          <p:nvPr>
            <p:ph type="title"/>
          </p:nvPr>
        </p:nvSpPr>
        <p:spPr/>
        <p:txBody>
          <a:bodyPr/>
          <a:lstStyle/>
          <a:p>
            <a:r>
              <a:rPr lang="en-GB" dirty="0"/>
              <a:t>Writing your Discussion Chapter</a:t>
            </a:r>
          </a:p>
        </p:txBody>
      </p:sp>
      <p:graphicFrame>
        <p:nvGraphicFramePr>
          <p:cNvPr id="6" name="Content Placeholder 2">
            <a:extLst>
              <a:ext uri="{FF2B5EF4-FFF2-40B4-BE49-F238E27FC236}">
                <a16:creationId xmlns:a16="http://schemas.microsoft.com/office/drawing/2014/main" id="{A3C05A72-F963-4A19-B2EE-DDA5283AB6DB}"/>
              </a:ext>
            </a:extLst>
          </p:cNvPr>
          <p:cNvGraphicFramePr>
            <a:graphicFrameLocks noGrp="1"/>
          </p:cNvGraphicFramePr>
          <p:nvPr>
            <p:ph idx="1"/>
            <p:extLst>
              <p:ext uri="{D42A27DB-BD31-4B8C-83A1-F6EECF244321}">
                <p14:modId xmlns:p14="http://schemas.microsoft.com/office/powerpoint/2010/main" val="4236687517"/>
              </p:ext>
            </p:extLst>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33226C36-5042-44AD-8B5B-5ABE491AA65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30036315"/>
      </p:ext>
    </p:extLst>
  </p:cSld>
  <p:clrMapOvr>
    <a:masterClrMapping/>
  </p:clrMapOvr>
  <mc:AlternateContent xmlns:mc="http://schemas.openxmlformats.org/markup-compatibility/2006" xmlns:p14="http://schemas.microsoft.com/office/powerpoint/2010/main">
    <mc:Choice Requires="p14">
      <p:transition spd="slow" p14:dur="2000" advTm="108980"/>
    </mc:Choice>
    <mc:Fallback xmlns="">
      <p:transition spd="slow" advTm="108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6000" dirty="0">
                <a:latin typeface="Calibri" panose="020F0502020204030204" pitchFamily="34" charset="0"/>
                <a:cs typeface="Calibri" panose="020F0502020204030204" pitchFamily="34" charset="0"/>
              </a:rPr>
              <a:t>Writing your Conclusion Chapter</a:t>
            </a:r>
          </a:p>
          <a:p>
            <a:endParaRPr lang="en-GB" sz="4000" dirty="0"/>
          </a:p>
          <a:p>
            <a:endParaRPr lang="en-GB" sz="4000" dirty="0"/>
          </a:p>
          <a:p>
            <a:r>
              <a:rPr lang="en-GB" sz="4000" dirty="0"/>
              <a:t> </a:t>
            </a:r>
          </a:p>
        </p:txBody>
      </p:sp>
      <p:pic>
        <p:nvPicPr>
          <p:cNvPr id="7" name="Audio 6">
            <a:hlinkClick r:id="" action="ppaction://media"/>
            <a:extLst>
              <a:ext uri="{FF2B5EF4-FFF2-40B4-BE49-F238E27FC236}">
                <a16:creationId xmlns:a16="http://schemas.microsoft.com/office/drawing/2014/main" id="{CF03C45F-B506-406D-8CFB-23B1CE440C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94787394"/>
      </p:ext>
    </p:extLst>
  </p:cSld>
  <p:clrMapOvr>
    <a:masterClrMapping/>
  </p:clrMapOvr>
  <mc:AlternateContent xmlns:mc="http://schemas.openxmlformats.org/markup-compatibility/2006" xmlns:p14="http://schemas.microsoft.com/office/powerpoint/2010/main">
    <mc:Choice Requires="p14">
      <p:transition spd="slow" p14:dur="2000" advTm="7647"/>
    </mc:Choice>
    <mc:Fallback xmlns="">
      <p:transition spd="slow" advTm="7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26544-22B0-474F-AED4-B24D1110CAF8}"/>
              </a:ext>
            </a:extLst>
          </p:cNvPr>
          <p:cNvSpPr>
            <a:spLocks noGrp="1"/>
          </p:cNvSpPr>
          <p:nvPr>
            <p:ph type="title"/>
          </p:nvPr>
        </p:nvSpPr>
        <p:spPr>
          <a:xfrm>
            <a:off x="2231136" y="467418"/>
            <a:ext cx="7729728" cy="1188720"/>
          </a:xfrm>
          <a:solidFill>
            <a:srgbClr val="FFFFFF"/>
          </a:solidFill>
        </p:spPr>
        <p:txBody>
          <a:bodyPr>
            <a:normAutofit/>
          </a:bodyPr>
          <a:lstStyle/>
          <a:p>
            <a:r>
              <a:rPr lang="en-GB"/>
              <a:t>WRITING YOUR CONCLUSION CHAPTER</a:t>
            </a:r>
            <a:br>
              <a:rPr lang="en-GB"/>
            </a:br>
            <a:endParaRPr lang="en-GB" dirty="0"/>
          </a:p>
        </p:txBody>
      </p:sp>
      <p:sp>
        <p:nvSpPr>
          <p:cNvPr id="3" name="Content Placeholder 2">
            <a:extLst>
              <a:ext uri="{FF2B5EF4-FFF2-40B4-BE49-F238E27FC236}">
                <a16:creationId xmlns:a16="http://schemas.microsoft.com/office/drawing/2014/main" id="{36413CAB-F3C9-47B9-A57F-A833A701CD78}"/>
              </a:ext>
            </a:extLst>
          </p:cNvPr>
          <p:cNvSpPr>
            <a:spLocks noGrp="1"/>
          </p:cNvSpPr>
          <p:nvPr>
            <p:ph idx="1"/>
          </p:nvPr>
        </p:nvSpPr>
        <p:spPr>
          <a:xfrm>
            <a:off x="1706062" y="2291262"/>
            <a:ext cx="8779512" cy="2879256"/>
          </a:xfrm>
        </p:spPr>
        <p:txBody>
          <a:bodyPr>
            <a:normAutofit/>
          </a:bodyPr>
          <a:lstStyle/>
          <a:p>
            <a:pPr>
              <a:buFont typeface="Wingdings" panose="05000000000000000000" pitchFamily="2" charset="2"/>
              <a:buChar char="q"/>
            </a:pPr>
            <a:r>
              <a:rPr lang="en-GB" sz="3200" b="0" i="0" dirty="0">
                <a:solidFill>
                  <a:schemeClr val="accent2">
                    <a:lumMod val="75000"/>
                  </a:schemeClr>
                </a:solidFill>
                <a:effectLst/>
                <a:latin typeface="Roboto"/>
              </a:rPr>
              <a:t>Remembe</a:t>
            </a:r>
            <a:r>
              <a:rPr lang="en-GB" sz="3200" dirty="0">
                <a:solidFill>
                  <a:schemeClr val="accent2">
                    <a:lumMod val="75000"/>
                  </a:schemeClr>
                </a:solidFill>
                <a:latin typeface="Roboto"/>
              </a:rPr>
              <a:t>r that those m</a:t>
            </a:r>
            <a:r>
              <a:rPr lang="en-GB" sz="3200" b="0" i="0" dirty="0">
                <a:solidFill>
                  <a:schemeClr val="accent2">
                    <a:lumMod val="75000"/>
                  </a:schemeClr>
                </a:solidFill>
                <a:effectLst/>
                <a:latin typeface="Roboto"/>
              </a:rPr>
              <a:t>arking your dissertation will comment on the extent to which the research question has been addressed.  </a:t>
            </a:r>
            <a:endParaRPr lang="en-GB" sz="3200" dirty="0">
              <a:solidFill>
                <a:schemeClr val="accent2">
                  <a:lumMod val="75000"/>
                </a:schemeClr>
              </a:solidFill>
            </a:endParaRPr>
          </a:p>
        </p:txBody>
      </p:sp>
      <p:pic>
        <p:nvPicPr>
          <p:cNvPr id="14" name="Audio 13">
            <a:hlinkClick r:id="" action="ppaction://media"/>
            <a:extLst>
              <a:ext uri="{FF2B5EF4-FFF2-40B4-BE49-F238E27FC236}">
                <a16:creationId xmlns:a16="http://schemas.microsoft.com/office/drawing/2014/main" id="{EBA70DD9-1792-4BBD-847D-8B5A114340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62563910"/>
      </p:ext>
    </p:extLst>
  </p:cSld>
  <p:clrMapOvr>
    <a:masterClrMapping/>
  </p:clrMapOvr>
  <mc:AlternateContent xmlns:mc="http://schemas.openxmlformats.org/markup-compatibility/2006" xmlns:p14="http://schemas.microsoft.com/office/powerpoint/2010/main">
    <mc:Choice Requires="p14">
      <p:transition spd="slow" p14:dur="2000" advTm="46811"/>
    </mc:Choice>
    <mc:Fallback xmlns="">
      <p:transition spd="slow" advTm="4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6DF8-A288-4152-B51A-F7D756E04D4F}"/>
              </a:ext>
            </a:extLst>
          </p:cNvPr>
          <p:cNvSpPr>
            <a:spLocks noGrp="1"/>
          </p:cNvSpPr>
          <p:nvPr>
            <p:ph type="title"/>
          </p:nvPr>
        </p:nvSpPr>
        <p:spPr/>
        <p:txBody>
          <a:bodyPr/>
          <a:lstStyle/>
          <a:p>
            <a:r>
              <a:rPr lang="en-GB" dirty="0"/>
              <a:t>MOVE NOW ON TO POWERPOINT TWO</a:t>
            </a:r>
          </a:p>
        </p:txBody>
      </p:sp>
      <p:pic>
        <p:nvPicPr>
          <p:cNvPr id="2050" name="Picture 2" descr="PowerPoint is used by a man on the laptop. Microsoft customer used computer software. New product is tested by IT specialist. San Francisco, February 2020.">
            <a:extLst>
              <a:ext uri="{FF2B5EF4-FFF2-40B4-BE49-F238E27FC236}">
                <a16:creationId xmlns:a16="http://schemas.microsoft.com/office/drawing/2014/main" id="{67599136-F5D8-4462-B68D-4D42AD8CB9E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880304" y="2638425"/>
            <a:ext cx="4431392" cy="310197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EE314F0A-74F6-40B1-8A0B-6C7CA8543E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1733670"/>
      </p:ext>
    </p:extLst>
  </p:cSld>
  <p:clrMapOvr>
    <a:masterClrMapping/>
  </p:clrMapOvr>
  <mc:AlternateContent xmlns:mc="http://schemas.openxmlformats.org/markup-compatibility/2006" xmlns:p14="http://schemas.microsoft.com/office/powerpoint/2010/main">
    <mc:Choice Requires="p14">
      <p:transition spd="slow" p14:dur="2000" advTm="6317"/>
    </mc:Choice>
    <mc:Fallback xmlns="">
      <p:transition spd="slow" advTm="6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487</TotalTime>
  <Words>435</Words>
  <Application>Microsoft Office PowerPoint</Application>
  <PresentationFormat>Widescreen</PresentationFormat>
  <Paragraphs>80</Paragraphs>
  <Slides>17</Slides>
  <Notes>17</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Roboto</vt:lpstr>
      <vt:lpstr>Wingdings</vt:lpstr>
      <vt:lpstr>Parcel</vt:lpstr>
      <vt:lpstr>MA Research and dissertation</vt:lpstr>
      <vt:lpstr>FINISHING OFF YOUR DISSERTATION part ONE</vt:lpstr>
      <vt:lpstr>A good place to be …</vt:lpstr>
      <vt:lpstr>Writing your Analysis, Findings and Conclusion Chapter  </vt:lpstr>
      <vt:lpstr>FINISHING OFF YOUR DISSERTATION</vt:lpstr>
      <vt:lpstr>  WRITING YOUR ANALYSIS CHAPTER  </vt:lpstr>
      <vt:lpstr>FINISHING OFF YOUR DISSERTATION</vt:lpstr>
      <vt:lpstr>When to write this chapter </vt:lpstr>
      <vt:lpstr> WRITING YOUR FINDINGS CHAPTER  </vt:lpstr>
      <vt:lpstr>WRITING YOUR FINDINGS CHAPTER</vt:lpstr>
      <vt:lpstr>WRITING  YOUR FINDINGS CHAPTER  </vt:lpstr>
      <vt:lpstr>FINISHING OFF YOUR DISSERTATION</vt:lpstr>
      <vt:lpstr>Writing your Discussion Chapter </vt:lpstr>
      <vt:lpstr>Writing your Discussion Chapter</vt:lpstr>
      <vt:lpstr>FINISHING OFF YOUR DISSERTATION</vt:lpstr>
      <vt:lpstr>WRITING YOUR CONCLUSION CHAPTER </vt:lpstr>
      <vt:lpstr>MOVE NOW ON TO POWERPOINT TWO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Research and dissertation</dc:title>
  <dc:creator>Beverly Cole</dc:creator>
  <cp:lastModifiedBy>Beverly Cole</cp:lastModifiedBy>
  <cp:revision>18</cp:revision>
  <dcterms:created xsi:type="dcterms:W3CDTF">2021-04-14T08:20:33Z</dcterms:created>
  <dcterms:modified xsi:type="dcterms:W3CDTF">2021-04-15T19:08:54Z</dcterms:modified>
</cp:coreProperties>
</file>