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6F188B-6795-43EC-A484-2AABFBC2C27A}" v="17" dt="2021-06-01T20:50:33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ey Wray Williams" userId="c48f9dc1-0111-4855-a370-21935f7c46bc" providerId="ADAL" clId="{F76F188B-6795-43EC-A484-2AABFBC2C27A}"/>
    <pc:docChg chg="custSel modSld">
      <pc:chgData name="Tracey Wray Williams" userId="c48f9dc1-0111-4855-a370-21935f7c46bc" providerId="ADAL" clId="{F76F188B-6795-43EC-A484-2AABFBC2C27A}" dt="2021-06-01T22:09:03.587" v="425" actId="14100"/>
      <pc:docMkLst>
        <pc:docMk/>
      </pc:docMkLst>
      <pc:sldChg chg="addSp modSp mod">
        <pc:chgData name="Tracey Wray Williams" userId="c48f9dc1-0111-4855-a370-21935f7c46bc" providerId="ADAL" clId="{F76F188B-6795-43EC-A484-2AABFBC2C27A}" dt="2021-06-01T22:09:03.587" v="425" actId="14100"/>
        <pc:sldMkLst>
          <pc:docMk/>
          <pc:sldMk cId="1220415916" sldId="256"/>
        </pc:sldMkLst>
        <pc:spChg chg="add mod">
          <ac:chgData name="Tracey Wray Williams" userId="c48f9dc1-0111-4855-a370-21935f7c46bc" providerId="ADAL" clId="{F76F188B-6795-43EC-A484-2AABFBC2C27A}" dt="2021-06-01T22:09:03.587" v="425" actId="14100"/>
          <ac:spMkLst>
            <pc:docMk/>
            <pc:sldMk cId="1220415916" sldId="256"/>
            <ac:spMk id="5" creationId="{67913A86-B011-495D-84D1-98C63A2A7375}"/>
          </ac:spMkLst>
        </pc:spChg>
        <pc:spChg chg="mod">
          <ac:chgData name="Tracey Wray Williams" userId="c48f9dc1-0111-4855-a370-21935f7c46bc" providerId="ADAL" clId="{F76F188B-6795-43EC-A484-2AABFBC2C27A}" dt="2021-06-01T22:08:56.828" v="424" actId="14100"/>
          <ac:spMkLst>
            <pc:docMk/>
            <pc:sldMk cId="1220415916" sldId="256"/>
            <ac:spMk id="6" creationId="{FD803BC8-CB9A-42A5-9816-B4A619D927F9}"/>
          </ac:spMkLst>
        </pc:spChg>
      </pc:sldChg>
    </pc:docChg>
  </pc:docChgLst>
  <pc:docChgLst>
    <pc:chgData name="Tracey Wray Williams (1905282)" userId="c48f9dc1-0111-4855-a370-21935f7c46bc" providerId="ADAL" clId="{F76F188B-6795-43EC-A484-2AABFBC2C27A}"/>
    <pc:docChg chg="undo custSel modSld">
      <pc:chgData name="Tracey Wray Williams (1905282)" userId="c48f9dc1-0111-4855-a370-21935f7c46bc" providerId="ADAL" clId="{F76F188B-6795-43EC-A484-2AABFBC2C27A}" dt="2021-05-27T22:48:41.247" v="1116" actId="14100"/>
      <pc:docMkLst>
        <pc:docMk/>
      </pc:docMkLst>
      <pc:sldChg chg="addSp delSp modSp mod setBg modClrScheme delDesignElem chgLayout">
        <pc:chgData name="Tracey Wray Williams (1905282)" userId="c48f9dc1-0111-4855-a370-21935f7c46bc" providerId="ADAL" clId="{F76F188B-6795-43EC-A484-2AABFBC2C27A}" dt="2021-05-27T22:48:41.247" v="1116" actId="14100"/>
        <pc:sldMkLst>
          <pc:docMk/>
          <pc:sldMk cId="1220415916" sldId="256"/>
        </pc:sldMkLst>
        <pc:spChg chg="add mod">
          <ac:chgData name="Tracey Wray Williams (1905282)" userId="c48f9dc1-0111-4855-a370-21935f7c46bc" providerId="ADAL" clId="{F76F188B-6795-43EC-A484-2AABFBC2C27A}" dt="2021-05-27T22:48:41.247" v="1116" actId="14100"/>
          <ac:spMkLst>
            <pc:docMk/>
            <pc:sldMk cId="1220415916" sldId="256"/>
            <ac:spMk id="2" creationId="{0DEF17B5-96C9-409D-BE28-D8C82B834649}"/>
          </ac:spMkLst>
        </pc:spChg>
        <pc:spChg chg="add mod">
          <ac:chgData name="Tracey Wray Williams (1905282)" userId="c48f9dc1-0111-4855-a370-21935f7c46bc" providerId="ADAL" clId="{F76F188B-6795-43EC-A484-2AABFBC2C27A}" dt="2021-05-27T22:24:46.047" v="1009" actId="113"/>
          <ac:spMkLst>
            <pc:docMk/>
            <pc:sldMk cId="1220415916" sldId="256"/>
            <ac:spMk id="4" creationId="{144FF6F5-1E72-4214-9BA5-4FFFB4B6B664}"/>
          </ac:spMkLst>
        </pc:spChg>
        <pc:spChg chg="add del mod">
          <ac:chgData name="Tracey Wray Williams (1905282)" userId="c48f9dc1-0111-4855-a370-21935f7c46bc" providerId="ADAL" clId="{F76F188B-6795-43EC-A484-2AABFBC2C27A}" dt="2021-05-24T14:18:01.543" v="1" actId="700"/>
          <ac:spMkLst>
            <pc:docMk/>
            <pc:sldMk cId="1220415916" sldId="256"/>
            <ac:spMk id="4" creationId="{527DAB68-5A11-49A0-A4C8-5A9FF90B854D}"/>
          </ac:spMkLst>
        </pc:spChg>
        <pc:spChg chg="add del mod">
          <ac:chgData name="Tracey Wray Williams (1905282)" userId="c48f9dc1-0111-4855-a370-21935f7c46bc" providerId="ADAL" clId="{F76F188B-6795-43EC-A484-2AABFBC2C27A}" dt="2021-05-24T14:18:01.543" v="1" actId="700"/>
          <ac:spMkLst>
            <pc:docMk/>
            <pc:sldMk cId="1220415916" sldId="256"/>
            <ac:spMk id="5" creationId="{7215AE97-DD77-4AE8-8C02-76F66CA9E815}"/>
          </ac:spMkLst>
        </pc:spChg>
        <pc:spChg chg="add del mod">
          <ac:chgData name="Tracey Wray Williams (1905282)" userId="c48f9dc1-0111-4855-a370-21935f7c46bc" providerId="ADAL" clId="{F76F188B-6795-43EC-A484-2AABFBC2C27A}" dt="2021-05-24T14:18:01.543" v="1" actId="700"/>
          <ac:spMkLst>
            <pc:docMk/>
            <pc:sldMk cId="1220415916" sldId="256"/>
            <ac:spMk id="6" creationId="{B36521AD-774E-4D87-8550-78E029DBEEB5}"/>
          </ac:spMkLst>
        </pc:spChg>
        <pc:spChg chg="add mod">
          <ac:chgData name="Tracey Wray Williams (1905282)" userId="c48f9dc1-0111-4855-a370-21935f7c46bc" providerId="ADAL" clId="{F76F188B-6795-43EC-A484-2AABFBC2C27A}" dt="2021-05-27T22:24:10.606" v="976" actId="14100"/>
          <ac:spMkLst>
            <pc:docMk/>
            <pc:sldMk cId="1220415916" sldId="256"/>
            <ac:spMk id="6" creationId="{FD803BC8-CB9A-42A5-9816-B4A619D927F9}"/>
          </ac:spMkLst>
        </pc:spChg>
        <pc:spChg chg="add del mod">
          <ac:chgData name="Tracey Wray Williams (1905282)" userId="c48f9dc1-0111-4855-a370-21935f7c46bc" providerId="ADAL" clId="{F76F188B-6795-43EC-A484-2AABFBC2C27A}" dt="2021-05-24T14:36:45.782" v="306" actId="26606"/>
          <ac:spMkLst>
            <pc:docMk/>
            <pc:sldMk cId="1220415916" sldId="256"/>
            <ac:spMk id="7" creationId="{E69D8E93-628F-4EFB-A3B8-450854B6039E}"/>
          </ac:spMkLst>
        </pc:spChg>
        <pc:spChg chg="add del mod">
          <ac:chgData name="Tracey Wray Williams (1905282)" userId="c48f9dc1-0111-4855-a370-21935f7c46bc" providerId="ADAL" clId="{F76F188B-6795-43EC-A484-2AABFBC2C27A}" dt="2021-05-24T14:40:55.058" v="350" actId="21"/>
          <ac:spMkLst>
            <pc:docMk/>
            <pc:sldMk cId="1220415916" sldId="256"/>
            <ac:spMk id="8" creationId="{4FB33B38-FF53-4796-992B-325E204E05BD}"/>
          </ac:spMkLst>
        </pc:spChg>
        <pc:spChg chg="add mod">
          <ac:chgData name="Tracey Wray Williams (1905282)" userId="c48f9dc1-0111-4855-a370-21935f7c46bc" providerId="ADAL" clId="{F76F188B-6795-43EC-A484-2AABFBC2C27A}" dt="2021-05-27T22:08:06.470" v="973" actId="14100"/>
          <ac:spMkLst>
            <pc:docMk/>
            <pc:sldMk cId="1220415916" sldId="256"/>
            <ac:spMk id="11" creationId="{C37E4642-9306-4BB8-A40D-5151D01DC81A}"/>
          </ac:spMkLst>
        </pc:spChg>
        <pc:spChg chg="add del">
          <ac:chgData name="Tracey Wray Williams (1905282)" userId="c48f9dc1-0111-4855-a370-21935f7c46bc" providerId="ADAL" clId="{F76F188B-6795-43EC-A484-2AABFBC2C27A}" dt="2021-05-27T11:51:20.652" v="354" actId="700"/>
          <ac:spMkLst>
            <pc:docMk/>
            <pc:sldMk cId="1220415916" sldId="256"/>
            <ac:spMk id="15" creationId="{2B566528-1B12-4246-9431-5C2D7D081168}"/>
          </ac:spMkLst>
        </pc:spChg>
        <pc:spChg chg="add del">
          <ac:chgData name="Tracey Wray Williams (1905282)" userId="c48f9dc1-0111-4855-a370-21935f7c46bc" providerId="ADAL" clId="{F76F188B-6795-43EC-A484-2AABFBC2C27A}" dt="2021-05-27T11:51:20.652" v="354" actId="700"/>
          <ac:spMkLst>
            <pc:docMk/>
            <pc:sldMk cId="1220415916" sldId="256"/>
            <ac:spMk id="21" creationId="{D3F51FEB-38FB-4F6C-9F7B-2F2AFAB65463}"/>
          </ac:spMkLst>
        </pc:spChg>
        <pc:spChg chg="add del">
          <ac:chgData name="Tracey Wray Williams (1905282)" userId="c48f9dc1-0111-4855-a370-21935f7c46bc" providerId="ADAL" clId="{F76F188B-6795-43EC-A484-2AABFBC2C27A}" dt="2021-05-27T11:51:20.652" v="354" actId="700"/>
          <ac:spMkLst>
            <pc:docMk/>
            <pc:sldMk cId="1220415916" sldId="256"/>
            <ac:spMk id="23" creationId="{1E547BA6-BAE0-43BB-A7CA-60F69CE252F0}"/>
          </ac:spMkLst>
        </pc:spChg>
        <pc:grpChg chg="add del">
          <ac:chgData name="Tracey Wray Williams (1905282)" userId="c48f9dc1-0111-4855-a370-21935f7c46bc" providerId="ADAL" clId="{F76F188B-6795-43EC-A484-2AABFBC2C27A}" dt="2021-05-27T11:51:20.652" v="354" actId="700"/>
          <ac:grpSpMkLst>
            <pc:docMk/>
            <pc:sldMk cId="1220415916" sldId="256"/>
            <ac:grpSpMk id="17" creationId="{07EAA094-9CF6-4695-958A-33D9BCAA9474}"/>
          </ac:grpSpMkLst>
        </pc:grpChg>
        <pc:graphicFrameChg chg="add del mod">
          <ac:chgData name="Tracey Wray Williams (1905282)" userId="c48f9dc1-0111-4855-a370-21935f7c46bc" providerId="ADAL" clId="{F76F188B-6795-43EC-A484-2AABFBC2C27A}" dt="2021-05-27T11:50:53.377" v="351" actId="21"/>
          <ac:graphicFrameMkLst>
            <pc:docMk/>
            <pc:sldMk cId="1220415916" sldId="256"/>
            <ac:graphicFrameMk id="10" creationId="{0F52B000-6A6A-44C3-8298-8DCEE8FFA9F7}"/>
          </ac:graphicFrameMkLst>
        </pc:graphicFrameChg>
        <pc:picChg chg="add mod">
          <ac:chgData name="Tracey Wray Williams (1905282)" userId="c48f9dc1-0111-4855-a370-21935f7c46bc" providerId="ADAL" clId="{F76F188B-6795-43EC-A484-2AABFBC2C27A}" dt="2021-05-27T22:05:19.968" v="910" actId="14100"/>
          <ac:picMkLst>
            <pc:docMk/>
            <pc:sldMk cId="1220415916" sldId="256"/>
            <ac:picMk id="3" creationId="{B6E83CE0-B0BD-4ABE-B3D1-B2B71CFB17EF}"/>
          </ac:picMkLst>
        </pc:picChg>
        <pc:picChg chg="add del mod">
          <ac:chgData name="Tracey Wray Williams (1905282)" userId="c48f9dc1-0111-4855-a370-21935f7c46bc" providerId="ADAL" clId="{F76F188B-6795-43EC-A484-2AABFBC2C27A}" dt="2021-05-27T21:57:59.079" v="886" actId="21"/>
          <ac:picMkLst>
            <pc:docMk/>
            <pc:sldMk cId="1220415916" sldId="256"/>
            <ac:picMk id="5" creationId="{99B55E76-F9D0-43AC-9DC8-1FAE0969E95C}"/>
          </ac:picMkLst>
        </pc:picChg>
        <pc:picChg chg="add del mod">
          <ac:chgData name="Tracey Wray Williams (1905282)" userId="c48f9dc1-0111-4855-a370-21935f7c46bc" providerId="ADAL" clId="{F76F188B-6795-43EC-A484-2AABFBC2C27A}" dt="2021-05-27T22:03:06.817" v="896" actId="21"/>
          <ac:picMkLst>
            <pc:docMk/>
            <pc:sldMk cId="1220415916" sldId="256"/>
            <ac:picMk id="8" creationId="{4FE4540C-80EA-45A8-8BEB-972EB1ACAE14}"/>
          </ac:picMkLst>
        </pc:picChg>
        <pc:picChg chg="add mod">
          <ac:chgData name="Tracey Wray Williams (1905282)" userId="c48f9dc1-0111-4855-a370-21935f7c46bc" providerId="ADAL" clId="{F76F188B-6795-43EC-A484-2AABFBC2C27A}" dt="2021-05-27T22:08:23.034" v="975" actId="14100"/>
          <ac:picMkLst>
            <pc:docMk/>
            <pc:sldMk cId="1220415916" sldId="256"/>
            <ac:picMk id="10" creationId="{B8312D57-4547-4043-BFEC-E28B5A8213B2}"/>
          </ac:picMkLst>
        </pc:picChg>
        <pc:picChg chg="add del mod">
          <ac:chgData name="Tracey Wray Williams (1905282)" userId="c48f9dc1-0111-4855-a370-21935f7c46bc" providerId="ADAL" clId="{F76F188B-6795-43EC-A484-2AABFBC2C27A}" dt="2021-05-27T11:51:09.067" v="353" actId="21"/>
          <ac:picMkLst>
            <pc:docMk/>
            <pc:sldMk cId="1220415916" sldId="256"/>
            <ac:picMk id="11" creationId="{249F0E96-FFC9-4965-8DB2-DA5AC4500ED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BDB78-6519-4DC7-A5C8-243C5A611B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975D0-A8F7-405F-95B4-B5E1BA095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8F4F8-8DDC-41D3-BCBE-FFBEA45D0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8C864-A9F1-46AC-8A84-E2E5DA39B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97CF9-EDDD-4DF2-BD0D-3BB080390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52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700B3-973D-469B-AD21-95A3C5B8E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B05CD-048D-4D1C-8AB1-46348DCA9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86C31-5FCD-42CC-B5C6-49D131B2C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17034-EE4D-43E0-B2ED-2CE81C04B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37242-838E-4656-8BBF-222BF93D3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88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11CEE-8371-4492-9480-A79A85DDF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1EE27-B45A-44CE-8373-0FACBFC77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D8CA1-137E-4ACF-95E9-FA7BDCE75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1445C-F4DB-4161-A6BA-A5A67CFB9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7DFAF-060C-4B64-941B-CA7693EF6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8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CFB37-EA02-48AD-B3F3-CA360380F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762B3-DEA8-494F-9316-39A765F798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D77EC6-6C61-4CAB-BC50-80AC0D708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4362F3-42B5-4273-9489-33BE4DA8F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3A914-392F-47C9-9E33-18502A95B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40D19A-E38D-4696-8897-3D37C7EA8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D65C6-2B5A-4602-9B26-25A70CB39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81B1C-DDAD-4C8D-98A6-94B3CCE11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329AA0-0217-4372-B1AB-08D26598F3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BC8914-93A7-46AE-8F82-9F15602822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75B73E-6406-4BB1-A13F-6F670E8050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687B85-B76E-4784-ACDA-E75F0748A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0F63D5-EAB7-4745-B380-6FCE2760E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6D005E-01D7-477A-A3B4-EC1A3FF71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76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0E166-75D3-4543-A0F4-CAD721D51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D19D66-DFC2-43CA-A15E-A8E103F32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343AF-BA3D-4E2A-A35B-524D113C4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7F8F8-833D-4C9F-8F05-75A38C915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045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B1C40D-6E97-493E-B665-9B843798C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6EBB08-A4F1-4E01-9112-143BC822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4B1E8A-BAC5-4A7A-97DD-43E63A211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69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61BDF-7A5E-4EB9-9B04-06F010F26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19645-39B0-4B55-90CC-D767988B0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8BC53-8022-44C9-8CFE-1D89584945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9AB3D7-9BC0-4ABE-9A94-E2EFC4FFB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D7C7E-5220-44AE-874C-A547618EC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0D76E-2A4C-4C53-8F57-8C575C556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1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D6F3-9C74-4BC7-807B-9C0312DFA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EB710C-566B-400F-B480-98081AFBD2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D5591C-0608-44E8-9236-8FC5F8A1E1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D6AEEC-6C87-48B4-B767-519AE53AF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62FF4-167E-4109-BBC2-C0AD05639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0BD54-C40E-44AB-A2BC-901FCC180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710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EA2B2-8D0D-4755-8D9C-39A1A9D32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EDDC0D-0B09-405A-8D66-D1BF6FA60D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85A6B-139D-4750-B4B1-8806B1BD7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39171-8CEF-4C63-9EF2-128921FEC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53F3E-6B36-4987-951E-F3CDC760B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28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63C0FA-BA87-4F0E-9C00-0A696DEAED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8DA95-578E-4461-A761-CDB99A0C08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6274D-99BF-4B59-A565-34D87614C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6703F-7128-4F23-BFD5-F996D5EFC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A37E9-C101-4C65-BB05-6956F1056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47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C4F49-66F7-4F5C-BD03-F299A765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A5638-B99A-4321-A27D-2914338D1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AC53AC-5D75-44A4-A19C-E676929627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3892B-97D9-450A-83EB-1BA4C0386E09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4B6E3-C776-48B1-B67F-27F080A768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1787D-FEE2-4684-911A-5ED5810845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3BE9D-E149-4491-A37C-1C661A8A2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41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6E83CE0-B0BD-4ABE-B3D1-B2B71CFB17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8854"/>
            <a:ext cx="5950633" cy="45222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4FF6F5-1E72-4214-9BA5-4FFFB4B6B664}"/>
              </a:ext>
            </a:extLst>
          </p:cNvPr>
          <p:cNvSpPr txBox="1"/>
          <p:nvPr/>
        </p:nvSpPr>
        <p:spPr>
          <a:xfrm>
            <a:off x="95535" y="4804012"/>
            <a:ext cx="40124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</a:t>
            </a:r>
            <a:r>
              <a:rPr lang="en-GB" b="1" dirty="0"/>
              <a:t>CORE VALUES.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Customer Obsession.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Invent and Simplify.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Hire and develop the best.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Deliver Results.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Earn Trust of others.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803BC8-CB9A-42A5-9816-B4A619D927F9}"/>
              </a:ext>
            </a:extLst>
          </p:cNvPr>
          <p:cNvSpPr txBox="1"/>
          <p:nvPr/>
        </p:nvSpPr>
        <p:spPr>
          <a:xfrm>
            <a:off x="6096000" y="3727939"/>
            <a:ext cx="6096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Contextualised: Amazon gathers the data to improve the products and services they offer to customers.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Categorised: Amazon uses big data to transform data into different categories making it more reliable and easier to perform more advanced functions and algorithms.</a:t>
            </a:r>
          </a:p>
          <a:p>
            <a:endParaRPr lang="en-GB" dirty="0"/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B8312D57-4547-4043-BFEC-E28B5A8213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676" y="633046"/>
            <a:ext cx="6104324" cy="30948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37E4642-9306-4BB8-A40D-5151D01DC81A}"/>
              </a:ext>
            </a:extLst>
          </p:cNvPr>
          <p:cNvSpPr txBox="1"/>
          <p:nvPr/>
        </p:nvSpPr>
        <p:spPr>
          <a:xfrm flipH="1">
            <a:off x="6597747" y="8854"/>
            <a:ext cx="4895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Knowledge Acquisition.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EF17B5-96C9-409D-BE28-D8C82B834649}"/>
              </a:ext>
            </a:extLst>
          </p:cNvPr>
          <p:cNvSpPr txBox="1"/>
          <p:nvPr/>
        </p:nvSpPr>
        <p:spPr>
          <a:xfrm flipH="1">
            <a:off x="3538330" y="4693584"/>
            <a:ext cx="25576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Nevis 1995 method can be linked to Amazon to collect knowledge.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913A86-B011-495D-84D1-98C63A2A7375}"/>
              </a:ext>
            </a:extLst>
          </p:cNvPr>
          <p:cNvSpPr txBox="1"/>
          <p:nvPr/>
        </p:nvSpPr>
        <p:spPr>
          <a:xfrm>
            <a:off x="6104323" y="5274366"/>
            <a:ext cx="609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</a:t>
            </a:r>
            <a:r>
              <a:rPr lang="en-GB" b="1" u="sng" dirty="0"/>
              <a:t>Two of the 4 C’s: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Connections: How does this information relate to others?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Conversations: What do other people think about this information?</a:t>
            </a:r>
          </a:p>
        </p:txBody>
      </p:sp>
    </p:spTree>
    <p:extLst>
      <p:ext uri="{BB962C8B-B14F-4D97-AF65-F5344CB8AC3E}">
        <p14:creationId xmlns:p14="http://schemas.microsoft.com/office/powerpoint/2010/main" val="1220415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2" ma:contentTypeDescription="Create a new document." ma:contentTypeScope="" ma:versionID="6d43fcc1df8277cda5ed8d742fbcc0e8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bce5a524d3488fc5556b7b125b49f016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4F7DE8-3835-42C3-8A35-5A072030CB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C26D19-59B3-46E4-BD49-C48620002FDD}">
  <ds:schemaRefs>
    <ds:schemaRef ds:uri="http://purl.org/dc/elements/1.1/"/>
    <ds:schemaRef ds:uri="http://schemas.microsoft.com/office/2006/metadata/properties"/>
    <ds:schemaRef ds:uri="http://purl.org/dc/dcmitype/"/>
    <ds:schemaRef ds:uri="http://schemas.openxmlformats.org/package/2006/metadata/core-properties"/>
    <ds:schemaRef ds:uri="9d0d5cce-d4dc-4043-8325-c992d2f588cd"/>
    <ds:schemaRef ds:uri="http://schemas.microsoft.com/office/infopath/2007/PartnerControls"/>
    <ds:schemaRef ds:uri="http://schemas.microsoft.com/office/2006/documentManagement/types"/>
    <ds:schemaRef ds:uri="http://purl.org/dc/terms/"/>
    <ds:schemaRef ds:uri="39a888ec-cc75-402e-856f-ff68cc5460ab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C65BB1B-F8E0-43F8-86BE-008E94773FC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112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Tracey Wray Williams (1905282)</dc:creator>
  <cp:lastModifiedBy>tracey williams</cp:lastModifiedBy>
  <cp:revision>1</cp:revision>
  <dcterms:created xsi:type="dcterms:W3CDTF">2021-05-24T14:15:58Z</dcterms:created>
  <dcterms:modified xsi:type="dcterms:W3CDTF">2021-06-01T22:09:04Z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