
<file path=[Content_Types].xml><?xml version="1.0" encoding="utf-8"?>
<Types xmlns="http://schemas.openxmlformats.org/package/2006/content-types">
  <Default Extension="jpeg" ContentType="image/jpeg"/>
  <Default Extension="JPG" ContentType="image/.jp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handoutMasters/handoutMaster1.xml" ContentType="application/vnd.openxmlformats-officedocument.presentationml.handoutMaster+xml"/>
  <Override PartName="/ppt/notesMasters/notesMaster1.xml" ContentType="application/vnd.openxmlformats-officedocument.presentationml.notesMaster+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3" Type="http://schemas.openxmlformats.org/package/2006/relationships/metadata/core-properties" Target="docProps/core.xml"/><Relationship Id="rId2" Type="http://schemas.openxmlformats.org/officeDocument/2006/relationships/extended-properties" Target="docProps/app.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21"/>
  </p:notesMasterIdLst>
  <p:handoutMasterIdLst>
    <p:handoutMasterId r:id="rId22"/>
  </p:handoutMasterIdLst>
  <p:sldIdLst>
    <p:sldId id="256" r:id="rId3"/>
    <p:sldId id="268" r:id="rId4"/>
    <p:sldId id="259" r:id="rId5"/>
    <p:sldId id="267" r:id="rId6"/>
    <p:sldId id="260" r:id="rId7"/>
    <p:sldId id="273" r:id="rId8"/>
    <p:sldId id="274" r:id="rId9"/>
    <p:sldId id="288" r:id="rId10"/>
    <p:sldId id="286" r:id="rId11"/>
    <p:sldId id="287" r:id="rId12"/>
    <p:sldId id="261" r:id="rId13"/>
    <p:sldId id="272" r:id="rId14"/>
    <p:sldId id="289" r:id="rId15"/>
    <p:sldId id="257" r:id="rId16"/>
    <p:sldId id="292" r:id="rId17"/>
    <p:sldId id="293" r:id="rId18"/>
    <p:sldId id="294" r:id="rId19"/>
    <p:sldId id="291" r:id="rId20"/>
  </p:sldIdLst>
  <p:sldSz cx="12192000" cy="6858000" type="screen4x3"/>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a:srgbClr val="FF6CE0"/>
    <a:srgbClr val="4BAEAB"/>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1191" autoAdjust="0"/>
    <p:restoredTop sz="94660"/>
  </p:normalViewPr>
  <p:slideViewPr>
    <p:cSldViewPr snapToGrid="0" showGuides="1">
      <p:cViewPr varScale="1">
        <p:scale>
          <a:sx n="51" d="100"/>
          <a:sy n="51" d="100"/>
        </p:scale>
        <p:origin x="40" y="192"/>
      </p:cViewPr>
      <p:guideLst>
        <p:guide orient="horz" pos="2096"/>
        <p:guide pos="3868"/>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8" Type="http://schemas.openxmlformats.org/officeDocument/2006/relationships/slide" Target="slides/slide6.xml"/><Relationship Id="rId7" Type="http://schemas.openxmlformats.org/officeDocument/2006/relationships/slide" Target="slides/slide5.xml"/><Relationship Id="rId6" Type="http://schemas.openxmlformats.org/officeDocument/2006/relationships/slide" Target="slides/slide4.xml"/><Relationship Id="rId5" Type="http://schemas.openxmlformats.org/officeDocument/2006/relationships/slide" Target="slides/slide3.xml"/><Relationship Id="rId4" Type="http://schemas.openxmlformats.org/officeDocument/2006/relationships/slide" Target="slides/slide2.xml"/><Relationship Id="rId3" Type="http://schemas.openxmlformats.org/officeDocument/2006/relationships/slide" Target="slides/slide1.xml"/><Relationship Id="rId25" Type="http://schemas.openxmlformats.org/officeDocument/2006/relationships/tableStyles" Target="tableStyles.xml"/><Relationship Id="rId24" Type="http://schemas.openxmlformats.org/officeDocument/2006/relationships/viewProps" Target="viewProps.xml"/><Relationship Id="rId23" Type="http://schemas.openxmlformats.org/officeDocument/2006/relationships/presProps" Target="presProps.xml"/><Relationship Id="rId22" Type="http://schemas.openxmlformats.org/officeDocument/2006/relationships/handoutMaster" Target="handoutMasters/handoutMaster1.xml"/><Relationship Id="rId21" Type="http://schemas.openxmlformats.org/officeDocument/2006/relationships/notesMaster" Target="notesMasters/notesMaster1.xml"/><Relationship Id="rId20" Type="http://schemas.openxmlformats.org/officeDocument/2006/relationships/slide" Target="slides/slide18.xml"/><Relationship Id="rId2" Type="http://schemas.openxmlformats.org/officeDocument/2006/relationships/theme" Target="theme/theme1.xml"/><Relationship Id="rId19" Type="http://schemas.openxmlformats.org/officeDocument/2006/relationships/slide" Target="slides/slide17.xml"/><Relationship Id="rId18" Type="http://schemas.openxmlformats.org/officeDocument/2006/relationships/slide" Target="slides/slide16.xml"/><Relationship Id="rId17" Type="http://schemas.openxmlformats.org/officeDocument/2006/relationships/slide" Target="slides/slide15.xml"/><Relationship Id="rId16" Type="http://schemas.openxmlformats.org/officeDocument/2006/relationships/slide" Target="slides/slide14.xml"/><Relationship Id="rId15" Type="http://schemas.openxmlformats.org/officeDocument/2006/relationships/slide" Target="slides/slide13.xml"/><Relationship Id="rId14" Type="http://schemas.openxmlformats.org/officeDocument/2006/relationships/slide" Target="slides/slide12.xml"/><Relationship Id="rId13" Type="http://schemas.openxmlformats.org/officeDocument/2006/relationships/slide" Target="slides/slide11.xml"/><Relationship Id="rId12" Type="http://schemas.openxmlformats.org/officeDocument/2006/relationships/slide" Target="slides/slide10.xml"/><Relationship Id="rId11" Type="http://schemas.openxmlformats.org/officeDocument/2006/relationships/slide" Target="slides/slide9.xml"/><Relationship Id="rId10" Type="http://schemas.openxmlformats.org/officeDocument/2006/relationships/slide" Target="slides/slide8.xml"/><Relationship Id="rId1" Type="http://schemas.openxmlformats.org/officeDocument/2006/relationships/slideMaster" Target="slideMasters/slide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F9B84EA-7D68-4D60-9CB1-D50884785D1C}" type="datetimeFigureOut">
              <a:rPr lang="zh-CN" altLang="en-US" smtClean="0"/>
            </a:fld>
            <a:endParaRPr lang="zh-CN" altLang="en-US"/>
          </a:p>
        </p:txBody>
      </p:sp>
      <p:sp>
        <p:nvSpPr>
          <p:cNvPr id="4" name="页脚占位符 3"/>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5" name="灯片编号占位符 4"/>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D4E0FC9-F1F8-4FAE-9988-3BA365CFD46F}" type="slidenum">
              <a:rPr lang="zh-CN" altLang="en-US" smtClean="0"/>
            </a:fld>
            <a:endParaRPr lang="zh-CN"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p:nvPr>
            <p:ph type="hdr" sz="quarter"/>
          </p:nvPr>
        </p:nvSpPr>
        <p:spPr>
          <a:xfrm>
            <a:off x="0" y="0"/>
            <a:ext cx="2971800" cy="458788"/>
          </a:xfrm>
          <a:prstGeom prst="rect">
            <a:avLst/>
          </a:prstGeom>
        </p:spPr>
        <p:txBody>
          <a:bodyPr vert="horz" lIns="91440" tIns="45720" rIns="91440" bIns="45720" rtlCol="0"/>
          <a:lstStyle>
            <a:lvl1pPr algn="l">
              <a:defRPr sz="1200">
                <a:ea typeface="Calibri" charset="0"/>
                <a:cs typeface="Calibri" charset="0"/>
              </a:defRPr>
            </a:lvl1pPr>
          </a:lstStyle>
          <a:p>
            <a:endParaRPr lang="zh-CN" altLang="en-US"/>
          </a:p>
        </p:txBody>
      </p:sp>
      <p:sp>
        <p:nvSpPr>
          <p:cNvPr id="3" name="日期占位符 2"/>
          <p:cNvSpPr/>
          <p:nvPr>
            <p:ph type="dt" idx="1"/>
          </p:nvPr>
        </p:nvSpPr>
        <p:spPr>
          <a:xfrm>
            <a:off x="3884613" y="0"/>
            <a:ext cx="2971800" cy="458788"/>
          </a:xfrm>
          <a:prstGeom prst="rect">
            <a:avLst/>
          </a:prstGeom>
        </p:spPr>
        <p:txBody>
          <a:bodyPr vert="horz" lIns="91440" tIns="45720" rIns="91440" bIns="45720" rtlCol="0"/>
          <a:lstStyle>
            <a:lvl1pPr algn="r">
              <a:defRPr sz="1200">
                <a:ea typeface="Calibri" charset="0"/>
                <a:cs typeface="Calibri" charset="0"/>
              </a:defRPr>
            </a:lvl1pPr>
          </a:lstStyle>
          <a:p>
            <a:fld id="{D2A48B96-639E-45A3-A0BA-2464DFDB1FAA}" type="datetimeFigureOut">
              <a:rPr lang="zh-CN" altLang="en-US" smtClean="0"/>
            </a:fld>
            <a:endParaRPr lang="zh-CN" altLang="en-US"/>
          </a:p>
        </p:txBody>
      </p:sp>
      <p:sp>
        <p:nvSpPr>
          <p:cNvPr id="4" name="幻灯片图像占位符 3"/>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ea typeface="Calibri" charset="0"/>
                <a:cs typeface="Calibri" charset="0"/>
              </a:defRPr>
            </a:lvl1pPr>
          </a:lstStyle>
          <a:p>
            <a:endParaRPr lang="zh-CN" altLang="en-US"/>
          </a:p>
        </p:txBody>
      </p:sp>
      <p:sp>
        <p:nvSpPr>
          <p:cNvPr id="7" name="灯片编号占位符 6"/>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ea typeface="Calibri" charset="0"/>
                <a:cs typeface="Calibri" charset="0"/>
              </a:defRPr>
            </a:lvl1pPr>
          </a:lstStyle>
          <a:p>
            <a:fld id="{A6837353-30EB-4A48-80EB-173D804AEFBD}" type="slidenum">
              <a:rPr lang="zh-CN" altLang="en-US" smtClean="0"/>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Calibri" charset="0"/>
        <a:cs typeface="Calibri" charset="0"/>
      </a:defRPr>
    </a:lvl1pPr>
    <a:lvl2pPr marL="457200" algn="l" defTabSz="914400" rtl="0" eaLnBrk="1" latinLnBrk="0" hangingPunct="1">
      <a:defRPr sz="1200" kern="1200">
        <a:solidFill>
          <a:schemeClr val="tx1"/>
        </a:solidFill>
        <a:latin typeface="+mn-lt"/>
        <a:ea typeface="Calibri" charset="0"/>
        <a:cs typeface="Calibri" charset="0"/>
      </a:defRPr>
    </a:lvl2pPr>
    <a:lvl3pPr marL="914400" algn="l" defTabSz="914400" rtl="0" eaLnBrk="1" latinLnBrk="0" hangingPunct="1">
      <a:defRPr sz="1200" kern="1200">
        <a:solidFill>
          <a:schemeClr val="tx1"/>
        </a:solidFill>
        <a:latin typeface="+mn-lt"/>
        <a:ea typeface="Calibri" charset="0"/>
        <a:cs typeface="Calibri" charset="0"/>
      </a:defRPr>
    </a:lvl3pPr>
    <a:lvl4pPr marL="1371600" algn="l" defTabSz="914400" rtl="0" eaLnBrk="1" latinLnBrk="0" hangingPunct="1">
      <a:defRPr sz="1200" kern="1200">
        <a:solidFill>
          <a:schemeClr val="tx1"/>
        </a:solidFill>
        <a:latin typeface="+mn-lt"/>
        <a:ea typeface="Calibri" charset="0"/>
        <a:cs typeface="Calibri" charset="0"/>
      </a:defRPr>
    </a:lvl4pPr>
    <a:lvl5pPr marL="1828800" algn="l" defTabSz="914400" rtl="0" eaLnBrk="1" latinLnBrk="0" hangingPunct="1">
      <a:defRPr sz="1200" kern="1200">
        <a:solidFill>
          <a:schemeClr val="tx1"/>
        </a:solidFill>
        <a:latin typeface="+mn-lt"/>
        <a:ea typeface="Calibri" charset="0"/>
        <a:cs typeface="Calibri"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标题幻灯片">
    <p:bg>
      <p:bgPr>
        <a:blipFill dpi="0" rotWithShape="1">
          <a:blip r:embed="rId2">
            <a:lum/>
          </a:blip>
          <a:srcRect/>
          <a:stretch>
            <a:fillRect t="-1000" b="-1000"/>
          </a:stretch>
        </a:blipFill>
        <a:effectLst/>
      </p:bgPr>
    </p:bg>
    <p:spTree>
      <p:nvGrpSpPr>
        <p:cNvPr id="1" name=""/>
        <p:cNvGrpSpPr/>
        <p:nvPr/>
      </p:nvGrpSpPr>
      <p:grpSpPr>
        <a:xfrm>
          <a:off x="0" y="0"/>
          <a:ext cx="0" cy="0"/>
          <a:chOff x="0" y="0"/>
          <a:chExt cx="0" cy="0"/>
        </a:xfrm>
      </p:grpSpPr>
    </p:spTree>
  </p:cSld>
  <p:clrMapOvr>
    <a:masterClrMapping/>
  </p:clrMapOvr>
  <mc:AlternateContent xmlns:mc="http://schemas.openxmlformats.org/markup-compatibility/2006">
    <mc:Choice xmlns:p14="http://schemas.microsoft.com/office/powerpoint/2010/main" Requires="p14">
      <p:transition spd="slow" p14:dur="1500" advTm="1000">
        <p:random/>
      </p:transition>
    </mc:Choice>
    <mc:Fallback>
      <p:transition spd="slow" advTm="1000">
        <p:random/>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标题幻灯片">
    <p:bg>
      <p:bgPr>
        <a:blipFill dpi="0" rotWithShape="1">
          <a:blip r:embed="rId2">
            <a:lum/>
          </a:blip>
          <a:srcRect/>
          <a:stretch>
            <a:fillRect t="-1000" b="-1000"/>
          </a:stretch>
        </a:blipFill>
        <a:effectLst/>
      </p:bgPr>
    </p:bg>
    <p:spTree>
      <p:nvGrpSpPr>
        <p:cNvPr id="1" name=""/>
        <p:cNvGrpSpPr/>
        <p:nvPr/>
      </p:nvGrpSpPr>
      <p:grpSpPr>
        <a:xfrm>
          <a:off x="0" y="0"/>
          <a:ext cx="0" cy="0"/>
          <a:chOff x="0" y="0"/>
          <a:chExt cx="0" cy="0"/>
        </a:xfrm>
      </p:grpSpPr>
      <p:sp>
        <p:nvSpPr>
          <p:cNvPr id="2" name="矩形 1"/>
          <p:cNvSpPr/>
          <p:nvPr userDrawn="1"/>
        </p:nvSpPr>
        <p:spPr>
          <a:xfrm>
            <a:off x="393539" y="381965"/>
            <a:ext cx="11412638" cy="6088283"/>
          </a:xfrm>
          <a:prstGeom prst="rect">
            <a:avLst/>
          </a:prstGeom>
          <a:solidFill>
            <a:srgbClr val="4BAEAB"/>
          </a:solidFill>
          <a:ln>
            <a:solidFill>
              <a:srgbClr val="4BAEA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Calibri" charset="0"/>
              <a:ea typeface="Calibri" charset="0"/>
              <a:cs typeface="Calibri" charset="0"/>
            </a:endParaRPr>
          </a:p>
        </p:txBody>
      </p:sp>
    </p:spTree>
  </p:cSld>
  <p:clrMapOvr>
    <a:masterClrMapping/>
  </p:clrMapOvr>
  <mc:AlternateContent xmlns:mc="http://schemas.openxmlformats.org/markup-compatibility/2006">
    <mc:Choice xmlns:p14="http://schemas.microsoft.com/office/powerpoint/2010/main" Requires="p14">
      <p:transition spd="slow" p14:dur="1500" advTm="1000">
        <p:random/>
      </p:transition>
    </mc:Choice>
    <mc:Fallback>
      <p:transition spd="slow" advTm="1000">
        <p:random/>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标题和内容">
    <p:bg>
      <p:bgPr>
        <a:blipFill dpi="0" rotWithShape="1">
          <a:blip r:embed="rId2">
            <a:lum/>
          </a:blip>
          <a:srcRect/>
          <a:stretch>
            <a:fillRect t="-1000" b="-1000"/>
          </a:stretch>
        </a:blipFill>
        <a:effectLst/>
      </p:bgPr>
    </p:bg>
    <p:spTree>
      <p:nvGrpSpPr>
        <p:cNvPr id="1" name=""/>
        <p:cNvGrpSpPr/>
        <p:nvPr/>
      </p:nvGrpSpPr>
      <p:grpSpPr>
        <a:xfrm>
          <a:off x="0" y="0"/>
          <a:ext cx="0" cy="0"/>
          <a:chOff x="0" y="0"/>
          <a:chExt cx="0" cy="0"/>
        </a:xfrm>
      </p:grpSpPr>
    </p:spTree>
  </p:cSld>
  <p:clrMapOvr>
    <a:masterClrMapping/>
  </p:clrMapOvr>
  <mc:AlternateContent xmlns:mc="http://schemas.openxmlformats.org/markup-compatibility/2006">
    <mc:Choice xmlns:p14="http://schemas.microsoft.com/office/powerpoint/2010/main" Requires="p14">
      <p:transition spd="slow" p14:dur="1500" advTm="1000">
        <p:random/>
      </p:transition>
    </mc:Choice>
    <mc:Fallback>
      <p:transition spd="slow" advTm="1000">
        <p:random/>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节标题">
    <p:bg>
      <p:bgPr>
        <a:blipFill dpi="0" rotWithShape="1">
          <a:blip r:embed="rId2">
            <a:lum/>
          </a:blip>
          <a:srcRect/>
          <a:stretch>
            <a:fillRect t="-1000" b="-1000"/>
          </a:stretch>
        </a:blipFill>
        <a:effectLst/>
      </p:bgPr>
    </p:bg>
    <p:spTree>
      <p:nvGrpSpPr>
        <p:cNvPr id="1" name=""/>
        <p:cNvGrpSpPr/>
        <p:nvPr/>
      </p:nvGrpSpPr>
      <p:grpSpPr>
        <a:xfrm>
          <a:off x="0" y="0"/>
          <a:ext cx="0" cy="0"/>
          <a:chOff x="0" y="0"/>
          <a:chExt cx="0" cy="0"/>
        </a:xfrm>
      </p:grpSpPr>
    </p:spTree>
  </p:cSld>
  <p:clrMapOvr>
    <a:masterClrMapping/>
  </p:clrMapOvr>
  <mc:AlternateContent xmlns:mc="http://schemas.openxmlformats.org/markup-compatibility/2006">
    <mc:Choice xmlns:p14="http://schemas.microsoft.com/office/powerpoint/2010/main" Requires="p14">
      <p:transition spd="slow" p14:dur="1500" advTm="1000">
        <p:random/>
      </p:transition>
    </mc:Choice>
    <mc:Fallback>
      <p:transition spd="slow" advTm="1000">
        <p:random/>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p:nvPr>
            <p:ph type="title"/>
          </p:nvPr>
        </p:nvSpPr>
        <p:spPr/>
        <p:txBody>
          <a:bodyPr/>
          <a:lstStyle/>
          <a:p>
            <a:r>
              <a:rPr lang="zh-CN" altLang="en-US"/>
              <a:t>单击此处编辑母版标题样式</a:t>
            </a:r>
            <a:endParaRPr lang="zh-CN" altLang="en-US"/>
          </a:p>
        </p:txBody>
      </p:sp>
      <p:sp>
        <p:nvSpPr>
          <p:cNvPr id="3" name="内容占位符 2"/>
          <p:cNvSpPr/>
          <p:nvPr>
            <p:ph sz="half" idx="1" hasCustomPrompt="1"/>
          </p:nvPr>
        </p:nvSpPr>
        <p:spPr>
          <a:xfrm>
            <a:off x="838200" y="1825625"/>
            <a:ext cx="5181600" cy="4351338"/>
          </a:xfrm>
        </p:spPr>
        <p:txBody>
          <a:body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内容占位符 3"/>
          <p:cNvSpPr/>
          <p:nvPr>
            <p:ph sz="half" idx="2" hasCustomPrompt="1"/>
          </p:nvPr>
        </p:nvSpPr>
        <p:spPr>
          <a:xfrm>
            <a:off x="6172200" y="1825625"/>
            <a:ext cx="5181600" cy="4351338"/>
          </a:xfrm>
        </p:spPr>
        <p:txBody>
          <a:body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p:nvPr>
            <p:ph type="dt" sz="half" idx="10"/>
          </p:nvPr>
        </p:nvSpPr>
        <p:spPr/>
        <p:txBody>
          <a:bodyPr/>
          <a:lstStyle/>
          <a:p>
            <a:fld id="{21D77E0D-3CB3-4A73-BC3D-8557DEE73960}" type="datetimeFigureOut">
              <a:rPr lang="zh-CN" altLang="en-US" smtClean="0"/>
            </a:fld>
            <a:endParaRPr lang="zh-CN" altLang="en-US"/>
          </a:p>
        </p:txBody>
      </p:sp>
      <p:sp>
        <p:nvSpPr>
          <p:cNvPr id="6" name="页脚占位符 5"/>
          <p:cNvSpPr/>
          <p:nvPr>
            <p:ph type="ftr" sz="quarter" idx="11"/>
          </p:nvPr>
        </p:nvSpPr>
        <p:spPr/>
        <p:txBody>
          <a:bodyPr/>
          <a:lstStyle/>
          <a:p>
            <a:endParaRPr lang="zh-CN" altLang="en-US"/>
          </a:p>
        </p:txBody>
      </p:sp>
      <p:sp>
        <p:nvSpPr>
          <p:cNvPr id="7" name="灯片编号占位符 6"/>
          <p:cNvSpPr/>
          <p:nvPr>
            <p:ph type="sldNum" sz="quarter" idx="12"/>
          </p:nvPr>
        </p:nvSpPr>
        <p:spPr/>
        <p:txBody>
          <a:bodyPr/>
          <a:lstStyle/>
          <a:p>
            <a:fld id="{564A35CF-820F-48B2-9DAF-79077D9322ED}"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500" advTm="1000">
        <p:random/>
      </p:transition>
    </mc:Choice>
    <mc:Fallback>
      <p:transition spd="slow" advTm="1000">
        <p:random/>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p:nvPr>
            <p:ph type="title"/>
          </p:nvPr>
        </p:nvSpPr>
        <p:spPr>
          <a:xfrm>
            <a:off x="839788" y="365125"/>
            <a:ext cx="10515600" cy="1325563"/>
          </a:xfrm>
        </p:spPr>
        <p:txBody>
          <a:bodyPr/>
          <a:lstStyle/>
          <a:p>
            <a:r>
              <a:rPr lang="zh-CN" altLang="en-US"/>
              <a:t>单击此处编辑母版标题样式</a:t>
            </a:r>
            <a:endParaRPr lang="zh-CN" altLang="en-US"/>
          </a:p>
        </p:txBody>
      </p:sp>
      <p:sp>
        <p:nvSpPr>
          <p:cNvPr id="3" name="文本占位符 2"/>
          <p:cNvSpPr/>
          <p:nvPr>
            <p:ph type="body" idx="1" hasCustomPrompt="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a:t>
            </a:r>
            <a:endParaRPr lang="zh-CN" altLang="en-US"/>
          </a:p>
        </p:txBody>
      </p:sp>
      <p:sp>
        <p:nvSpPr>
          <p:cNvPr id="4" name="内容占位符 3"/>
          <p:cNvSpPr/>
          <p:nvPr>
            <p:ph sz="half" idx="2" hasCustomPrompt="1"/>
          </p:nvPr>
        </p:nvSpPr>
        <p:spPr>
          <a:xfrm>
            <a:off x="839788" y="2505075"/>
            <a:ext cx="5157787" cy="3684588"/>
          </a:xfrm>
        </p:spPr>
        <p:txBody>
          <a:body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文本占位符 4"/>
          <p:cNvSpPr/>
          <p:nvPr>
            <p:ph type="body" sz="quarter" idx="3" hasCustomPrompt="1"/>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a:t>
            </a:r>
            <a:endParaRPr lang="zh-CN" altLang="en-US"/>
          </a:p>
        </p:txBody>
      </p:sp>
      <p:sp>
        <p:nvSpPr>
          <p:cNvPr id="6" name="内容占位符 5"/>
          <p:cNvSpPr/>
          <p:nvPr>
            <p:ph sz="quarter" idx="4" hasCustomPrompt="1"/>
          </p:nvPr>
        </p:nvSpPr>
        <p:spPr>
          <a:xfrm>
            <a:off x="6172200" y="2505075"/>
            <a:ext cx="5183188" cy="3684588"/>
          </a:xfrm>
        </p:spPr>
        <p:txBody>
          <a:body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7" name="日期占位符 6"/>
          <p:cNvSpPr/>
          <p:nvPr>
            <p:ph type="dt" sz="half" idx="10"/>
          </p:nvPr>
        </p:nvSpPr>
        <p:spPr/>
        <p:txBody>
          <a:bodyPr/>
          <a:lstStyle/>
          <a:p>
            <a:fld id="{21D77E0D-3CB3-4A73-BC3D-8557DEE73960}" type="datetimeFigureOut">
              <a:rPr lang="zh-CN" altLang="en-US" smtClean="0"/>
            </a:fld>
            <a:endParaRPr lang="zh-CN" altLang="en-US"/>
          </a:p>
        </p:txBody>
      </p:sp>
      <p:sp>
        <p:nvSpPr>
          <p:cNvPr id="8" name="页脚占位符 7"/>
          <p:cNvSpPr/>
          <p:nvPr>
            <p:ph type="ftr" sz="quarter" idx="11"/>
          </p:nvPr>
        </p:nvSpPr>
        <p:spPr/>
        <p:txBody>
          <a:bodyPr/>
          <a:lstStyle/>
          <a:p>
            <a:endParaRPr lang="zh-CN" altLang="en-US"/>
          </a:p>
        </p:txBody>
      </p:sp>
      <p:sp>
        <p:nvSpPr>
          <p:cNvPr id="9" name="灯片编号占位符 8"/>
          <p:cNvSpPr/>
          <p:nvPr>
            <p:ph type="sldNum" sz="quarter" idx="12"/>
          </p:nvPr>
        </p:nvSpPr>
        <p:spPr/>
        <p:txBody>
          <a:bodyPr/>
          <a:lstStyle/>
          <a:p>
            <a:fld id="{564A35CF-820F-48B2-9DAF-79077D9322ED}"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500" advTm="1000">
        <p:random/>
      </p:transition>
    </mc:Choice>
    <mc:Fallback>
      <p:transition spd="slow" advTm="1000">
        <p:random/>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p:nvPr>
            <p:ph type="title"/>
          </p:nvPr>
        </p:nvSpPr>
        <p:spPr/>
        <p:txBody>
          <a:bodyPr/>
          <a:lstStyle/>
          <a:p>
            <a:r>
              <a:rPr lang="zh-CN" altLang="en-US"/>
              <a:t>单击此处编辑母版标题样式</a:t>
            </a:r>
            <a:endParaRPr lang="zh-CN" altLang="en-US"/>
          </a:p>
        </p:txBody>
      </p:sp>
      <p:sp>
        <p:nvSpPr>
          <p:cNvPr id="3" name="日期占位符 2"/>
          <p:cNvSpPr/>
          <p:nvPr>
            <p:ph type="dt" sz="half" idx="10"/>
          </p:nvPr>
        </p:nvSpPr>
        <p:spPr/>
        <p:txBody>
          <a:bodyPr/>
          <a:lstStyle/>
          <a:p>
            <a:fld id="{21D77E0D-3CB3-4A73-BC3D-8557DEE73960}" type="datetimeFigureOut">
              <a:rPr lang="zh-CN" altLang="en-US" smtClean="0"/>
            </a:fld>
            <a:endParaRPr lang="zh-CN" altLang="en-US"/>
          </a:p>
        </p:txBody>
      </p:sp>
      <p:sp>
        <p:nvSpPr>
          <p:cNvPr id="4" name="页脚占位符 3"/>
          <p:cNvSpPr/>
          <p:nvPr>
            <p:ph type="ftr" sz="quarter" idx="11"/>
          </p:nvPr>
        </p:nvSpPr>
        <p:spPr/>
        <p:txBody>
          <a:bodyPr/>
          <a:lstStyle/>
          <a:p>
            <a:endParaRPr lang="zh-CN" altLang="en-US"/>
          </a:p>
        </p:txBody>
      </p:sp>
      <p:sp>
        <p:nvSpPr>
          <p:cNvPr id="5" name="灯片编号占位符 4"/>
          <p:cNvSpPr/>
          <p:nvPr>
            <p:ph type="sldNum" sz="quarter" idx="12"/>
          </p:nvPr>
        </p:nvSpPr>
        <p:spPr/>
        <p:txBody>
          <a:bodyPr/>
          <a:lstStyle/>
          <a:p>
            <a:fld id="{564A35CF-820F-48B2-9DAF-79077D9322ED}"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500" advTm="1000">
        <p:random/>
      </p:transition>
    </mc:Choice>
    <mc:Fallback>
      <p:transition spd="slow" advTm="1000">
        <p:random/>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p:nvPr>
            <p:ph type="dt" sz="half" idx="10"/>
          </p:nvPr>
        </p:nvSpPr>
        <p:spPr/>
        <p:txBody>
          <a:bodyPr/>
          <a:lstStyle/>
          <a:p>
            <a:fld id="{21D77E0D-3CB3-4A73-BC3D-8557DEE73960}" type="datetimeFigureOut">
              <a:rPr lang="zh-CN" altLang="en-US" smtClean="0"/>
            </a:fld>
            <a:endParaRPr lang="zh-CN" altLang="en-US"/>
          </a:p>
        </p:txBody>
      </p:sp>
      <p:sp>
        <p:nvSpPr>
          <p:cNvPr id="3" name="页脚占位符 2"/>
          <p:cNvSpPr/>
          <p:nvPr>
            <p:ph type="ftr" sz="quarter" idx="11"/>
          </p:nvPr>
        </p:nvSpPr>
        <p:spPr/>
        <p:txBody>
          <a:bodyPr/>
          <a:lstStyle/>
          <a:p>
            <a:endParaRPr lang="zh-CN" altLang="en-US"/>
          </a:p>
        </p:txBody>
      </p:sp>
      <p:sp>
        <p:nvSpPr>
          <p:cNvPr id="4" name="灯片编号占位符 3"/>
          <p:cNvSpPr/>
          <p:nvPr>
            <p:ph type="sldNum" sz="quarter" idx="12"/>
          </p:nvPr>
        </p:nvSpPr>
        <p:spPr/>
        <p:txBody>
          <a:bodyPr/>
          <a:lstStyle/>
          <a:p>
            <a:fld id="{564A35CF-820F-48B2-9DAF-79077D9322ED}"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500" advTm="1000">
        <p:random/>
      </p:transition>
    </mc:Choice>
    <mc:Fallback>
      <p:transition spd="slow" advTm="1000">
        <p:random/>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p:nvPr>
            <p:ph type="title"/>
          </p:nvPr>
        </p:nvSpPr>
        <p:spPr>
          <a:xfrm>
            <a:off x="839788" y="457200"/>
            <a:ext cx="3932237" cy="1600200"/>
          </a:xfrm>
        </p:spPr>
        <p:txBody>
          <a:bodyPr anchor="b"/>
          <a:lstStyle>
            <a:lvl1pPr>
              <a:defRPr sz="3200"/>
            </a:lvl1pPr>
          </a:lstStyle>
          <a:p>
            <a:r>
              <a:rPr lang="zh-CN" altLang="en-US"/>
              <a:t>单击此处编辑母版标题样式</a:t>
            </a:r>
            <a:endParaRPr lang="zh-CN" altLang="en-US"/>
          </a:p>
        </p:txBody>
      </p:sp>
      <p:sp>
        <p:nvSpPr>
          <p:cNvPr id="3" name="内容占位符 2"/>
          <p:cNvSpPr/>
          <p:nvPr>
            <p:ph idx="1" hasCustomPrompt="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文本占位符 3"/>
          <p:cNvSpPr/>
          <p:nvPr>
            <p:ph type="body" sz="half" idx="2" hasCustomPrompt="1"/>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编辑母版文本样式</a:t>
            </a:r>
            <a:endParaRPr lang="zh-CN" altLang="en-US"/>
          </a:p>
        </p:txBody>
      </p:sp>
      <p:sp>
        <p:nvSpPr>
          <p:cNvPr id="5" name="日期占位符 4"/>
          <p:cNvSpPr/>
          <p:nvPr>
            <p:ph type="dt" sz="half" idx="10"/>
          </p:nvPr>
        </p:nvSpPr>
        <p:spPr/>
        <p:txBody>
          <a:bodyPr/>
          <a:lstStyle/>
          <a:p>
            <a:fld id="{21D77E0D-3CB3-4A73-BC3D-8557DEE73960}" type="datetimeFigureOut">
              <a:rPr lang="zh-CN" altLang="en-US" smtClean="0"/>
            </a:fld>
            <a:endParaRPr lang="zh-CN" altLang="en-US"/>
          </a:p>
        </p:txBody>
      </p:sp>
      <p:sp>
        <p:nvSpPr>
          <p:cNvPr id="6" name="页脚占位符 5"/>
          <p:cNvSpPr/>
          <p:nvPr>
            <p:ph type="ftr" sz="quarter" idx="11"/>
          </p:nvPr>
        </p:nvSpPr>
        <p:spPr/>
        <p:txBody>
          <a:bodyPr/>
          <a:lstStyle/>
          <a:p>
            <a:endParaRPr lang="zh-CN" altLang="en-US"/>
          </a:p>
        </p:txBody>
      </p:sp>
      <p:sp>
        <p:nvSpPr>
          <p:cNvPr id="7" name="灯片编号占位符 6"/>
          <p:cNvSpPr/>
          <p:nvPr>
            <p:ph type="sldNum" sz="quarter" idx="12"/>
          </p:nvPr>
        </p:nvSpPr>
        <p:spPr/>
        <p:txBody>
          <a:bodyPr/>
          <a:lstStyle/>
          <a:p>
            <a:fld id="{564A35CF-820F-48B2-9DAF-79077D9322ED}"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500" advTm="1000">
        <p:random/>
      </p:transition>
    </mc:Choice>
    <mc:Fallback>
      <p:transition spd="slow" advTm="1000">
        <p:random/>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p:nvPr>
            <p:ph type="title"/>
          </p:nvPr>
        </p:nvSpPr>
        <p:spPr>
          <a:xfrm>
            <a:off x="839788" y="457200"/>
            <a:ext cx="3932237" cy="1600200"/>
          </a:xfrm>
        </p:spPr>
        <p:txBody>
          <a:bodyPr anchor="b"/>
          <a:lstStyle>
            <a:lvl1pPr>
              <a:defRPr sz="3200"/>
            </a:lvl1pPr>
          </a:lstStyle>
          <a:p>
            <a:r>
              <a:rPr lang="zh-CN" altLang="en-US"/>
              <a:t>单击此处编辑母版标题样式</a:t>
            </a:r>
            <a:endParaRPr lang="zh-CN" altLang="en-US"/>
          </a:p>
        </p:txBody>
      </p:sp>
      <p:sp>
        <p:nvSpPr>
          <p:cNvPr id="3" name="图片占位符 2"/>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p:nvPr>
            <p:ph type="body" sz="half" idx="2" hasCustomPrompt="1"/>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编辑母版文本样式</a:t>
            </a:r>
            <a:endParaRPr lang="zh-CN" altLang="en-US"/>
          </a:p>
        </p:txBody>
      </p:sp>
      <p:sp>
        <p:nvSpPr>
          <p:cNvPr id="5" name="日期占位符 4"/>
          <p:cNvSpPr/>
          <p:nvPr>
            <p:ph type="dt" sz="half" idx="10"/>
          </p:nvPr>
        </p:nvSpPr>
        <p:spPr/>
        <p:txBody>
          <a:bodyPr/>
          <a:lstStyle/>
          <a:p>
            <a:fld id="{21D77E0D-3CB3-4A73-BC3D-8557DEE73960}" type="datetimeFigureOut">
              <a:rPr lang="zh-CN" altLang="en-US" smtClean="0"/>
            </a:fld>
            <a:endParaRPr lang="zh-CN" altLang="en-US"/>
          </a:p>
        </p:txBody>
      </p:sp>
      <p:sp>
        <p:nvSpPr>
          <p:cNvPr id="6" name="页脚占位符 5"/>
          <p:cNvSpPr/>
          <p:nvPr>
            <p:ph type="ftr" sz="quarter" idx="11"/>
          </p:nvPr>
        </p:nvSpPr>
        <p:spPr/>
        <p:txBody>
          <a:bodyPr/>
          <a:lstStyle/>
          <a:p>
            <a:endParaRPr lang="zh-CN" altLang="en-US"/>
          </a:p>
        </p:txBody>
      </p:sp>
      <p:sp>
        <p:nvSpPr>
          <p:cNvPr id="7" name="灯片编号占位符 6"/>
          <p:cNvSpPr/>
          <p:nvPr>
            <p:ph type="sldNum" sz="quarter" idx="12"/>
          </p:nvPr>
        </p:nvSpPr>
        <p:spPr/>
        <p:txBody>
          <a:bodyPr/>
          <a:lstStyle/>
          <a:p>
            <a:fld id="{564A35CF-820F-48B2-9DAF-79077D9322ED}"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500" advTm="1000">
        <p:random/>
      </p:transition>
    </mc:Choice>
    <mc:Fallback>
      <p:transition spd="slow" advTm="1000">
        <p:random/>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p:nvPr>
            <p:ph type="title"/>
          </p:nvPr>
        </p:nvSpPr>
        <p:spPr/>
        <p:txBody>
          <a:bodyPr/>
          <a:lstStyle/>
          <a:p>
            <a:r>
              <a:rPr lang="zh-CN" altLang="en-US"/>
              <a:t>单击此处编辑母版标题样式</a:t>
            </a:r>
            <a:endParaRPr lang="zh-CN" altLang="en-US"/>
          </a:p>
        </p:txBody>
      </p:sp>
      <p:sp>
        <p:nvSpPr>
          <p:cNvPr id="3" name="竖排文字占位符 2"/>
          <p:cNvSpPr/>
          <p:nvPr>
            <p:ph type="body" orient="vert" idx="1" hasCustomPrompt="1"/>
          </p:nvPr>
        </p:nvSpPr>
        <p:spPr/>
        <p:txBody>
          <a:bodyPr vert="eaVert"/>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p:nvPr>
            <p:ph type="dt" sz="half" idx="10"/>
          </p:nvPr>
        </p:nvSpPr>
        <p:spPr/>
        <p:txBody>
          <a:bodyPr/>
          <a:lstStyle/>
          <a:p>
            <a:fld id="{21D77E0D-3CB3-4A73-BC3D-8557DEE73960}" type="datetimeFigureOut">
              <a:rPr lang="zh-CN" altLang="en-US" smtClean="0"/>
            </a:fld>
            <a:endParaRPr lang="zh-CN" altLang="en-US"/>
          </a:p>
        </p:txBody>
      </p:sp>
      <p:sp>
        <p:nvSpPr>
          <p:cNvPr id="5" name="页脚占位符 4"/>
          <p:cNvSpPr/>
          <p:nvPr>
            <p:ph type="ftr" sz="quarter" idx="11"/>
          </p:nvPr>
        </p:nvSpPr>
        <p:spPr/>
        <p:txBody>
          <a:bodyPr/>
          <a:lstStyle/>
          <a:p>
            <a:endParaRPr lang="zh-CN" altLang="en-US"/>
          </a:p>
        </p:txBody>
      </p:sp>
      <p:sp>
        <p:nvSpPr>
          <p:cNvPr id="6" name="灯片编号占位符 5"/>
          <p:cNvSpPr/>
          <p:nvPr>
            <p:ph type="sldNum" sz="quarter" idx="12"/>
          </p:nvPr>
        </p:nvSpPr>
        <p:spPr/>
        <p:txBody>
          <a:bodyPr/>
          <a:lstStyle/>
          <a:p>
            <a:fld id="{564A35CF-820F-48B2-9DAF-79077D9322ED}"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500" advTm="1000">
        <p:random/>
      </p:transition>
    </mc:Choice>
    <mc:Fallback>
      <p:transition spd="slow" advTm="1000">
        <p:random/>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p:cNvSpPr/>
          <p:nvPr>
            <p:ph type="title" orient="vert"/>
          </p:nvPr>
        </p:nvSpPr>
        <p:spPr>
          <a:xfrm>
            <a:off x="8724900" y="365125"/>
            <a:ext cx="2628900" cy="5811838"/>
          </a:xfrm>
        </p:spPr>
        <p:txBody>
          <a:bodyPr vert="eaVert"/>
          <a:lstStyle/>
          <a:p>
            <a:r>
              <a:rPr lang="zh-CN" altLang="en-US"/>
              <a:t>单击此处编辑母版标题样式</a:t>
            </a:r>
            <a:endParaRPr lang="zh-CN" altLang="en-US"/>
          </a:p>
        </p:txBody>
      </p:sp>
      <p:sp>
        <p:nvSpPr>
          <p:cNvPr id="3" name="竖排文字占位符 2"/>
          <p:cNvSpPr/>
          <p:nvPr>
            <p:ph type="body" orient="vert" idx="1" hasCustomPrompt="1"/>
          </p:nvPr>
        </p:nvSpPr>
        <p:spPr>
          <a:xfrm>
            <a:off x="838200" y="365125"/>
            <a:ext cx="7734300" cy="5811838"/>
          </a:xfrm>
        </p:spPr>
        <p:txBody>
          <a:bodyPr vert="eaVert"/>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p:nvPr>
            <p:ph type="dt" sz="half" idx="10"/>
          </p:nvPr>
        </p:nvSpPr>
        <p:spPr/>
        <p:txBody>
          <a:bodyPr/>
          <a:lstStyle/>
          <a:p>
            <a:fld id="{21D77E0D-3CB3-4A73-BC3D-8557DEE73960}" type="datetimeFigureOut">
              <a:rPr lang="zh-CN" altLang="en-US" smtClean="0"/>
            </a:fld>
            <a:endParaRPr lang="zh-CN" altLang="en-US"/>
          </a:p>
        </p:txBody>
      </p:sp>
      <p:sp>
        <p:nvSpPr>
          <p:cNvPr id="5" name="页脚占位符 4"/>
          <p:cNvSpPr/>
          <p:nvPr>
            <p:ph type="ftr" sz="quarter" idx="11"/>
          </p:nvPr>
        </p:nvSpPr>
        <p:spPr/>
        <p:txBody>
          <a:bodyPr/>
          <a:lstStyle/>
          <a:p>
            <a:endParaRPr lang="zh-CN" altLang="en-US"/>
          </a:p>
        </p:txBody>
      </p:sp>
      <p:sp>
        <p:nvSpPr>
          <p:cNvPr id="6" name="灯片编号占位符 5"/>
          <p:cNvSpPr/>
          <p:nvPr>
            <p:ph type="sldNum" sz="quarter" idx="12"/>
          </p:nvPr>
        </p:nvSpPr>
        <p:spPr/>
        <p:txBody>
          <a:bodyPr/>
          <a:lstStyle/>
          <a:p>
            <a:fld id="{564A35CF-820F-48B2-9DAF-79077D9322ED}" type="slidenum">
              <a:rPr lang="zh-CN" altLang="en-US" smtClean="0"/>
            </a:fld>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500" advTm="1000">
        <p:random/>
      </p:transition>
    </mc:Choice>
    <mc:Fallback>
      <p:transition spd="slow" advTm="1000">
        <p:random/>
      </p:transition>
    </mc:Fallback>
  </mc:AlternateContent>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3" Type="http://schemas.openxmlformats.org/officeDocument/2006/relationships/theme" Target="../theme/theme1.xml"/><Relationship Id="rId12" Type="http://schemas.openxmlformats.org/officeDocument/2006/relationships/slideLayout" Target="../slideLayouts/slideLayout12.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endParaRPr lang="zh-CN" altLang="en-US"/>
          </a:p>
        </p:txBody>
      </p:sp>
      <p:sp>
        <p:nvSpPr>
          <p:cNvPr id="3" name="文本占位符 2"/>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latin typeface="Calibri" charset="0"/>
                <a:ea typeface="Calibri" charset="0"/>
                <a:cs typeface="Calibri" charset="0"/>
              </a:defRPr>
            </a:lvl1pPr>
          </a:lstStyle>
          <a:p>
            <a:fld id="{21D77E0D-3CB3-4A73-BC3D-8557DEE73960}" type="datetimeFigureOut">
              <a:rPr lang="zh-CN" altLang="en-US" smtClean="0"/>
            </a:fld>
            <a:endParaRPr lang="zh-CN" altLang="en-US"/>
          </a:p>
        </p:txBody>
      </p:sp>
      <p:sp>
        <p:nvSpPr>
          <p:cNvPr id="5" name="页脚占位符 4"/>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latin typeface="Calibri" charset="0"/>
                <a:ea typeface="Calibri" charset="0"/>
                <a:cs typeface="Calibri" charset="0"/>
              </a:defRPr>
            </a:lvl1pPr>
          </a:lstStyle>
          <a:p>
            <a:endParaRPr lang="zh-CN" altLang="en-US"/>
          </a:p>
        </p:txBody>
      </p:sp>
      <p:sp>
        <p:nvSpPr>
          <p:cNvPr id="6" name="灯片编号占位符 5"/>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latin typeface="Calibri" charset="0"/>
                <a:ea typeface="Calibri" charset="0"/>
                <a:cs typeface="Calibri" charset="0"/>
              </a:defRPr>
            </a:lvl1pPr>
          </a:lstStyle>
          <a:p>
            <a:fld id="{564A35CF-820F-48B2-9DAF-79077D9322ED}" type="slidenum">
              <a:rPr lang="zh-CN" altLang="en-US" smtClean="0"/>
            </a:fld>
            <a:endParaRPr lang="zh-CN"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mc:AlternateContent xmlns:mc="http://schemas.openxmlformats.org/markup-compatibility/2006">
    <mc:Choice xmlns:p14="http://schemas.microsoft.com/office/powerpoint/2010/main" Requires="p14">
      <p:transition spd="slow" p14:dur="1500" advTm="1000">
        <p:random/>
      </p:transition>
    </mc:Choice>
    <mc:Fallback>
      <p:transition spd="slow" advTm="1000">
        <p:random/>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Calibri" charset="0"/>
          <a:ea typeface="Calibri" charset="0"/>
          <a:cs typeface="Calibri"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Calibri" charset="0"/>
          <a:ea typeface="Calibri" charset="0"/>
          <a:cs typeface="Calibri"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Calibri" charset="0"/>
          <a:ea typeface="Calibri" charset="0"/>
          <a:cs typeface="Calibri"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Calibri" charset="0"/>
          <a:ea typeface="Calibri" charset="0"/>
          <a:cs typeface="Calibri"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Calibri" charset="0"/>
          <a:ea typeface="Calibri" charset="0"/>
          <a:cs typeface="Calibri"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Calibri" charset="0"/>
          <a:ea typeface="Calibri" charset="0"/>
          <a:cs typeface="Calibri"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2.xml"/></Relationships>
</file>

<file path=ppt/slides/_rels/slide10.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PA_文本框 3"/>
          <p:cNvSpPr txBox="1"/>
          <p:nvPr>
            <p:custDataLst>
              <p:tags r:id="rId1"/>
            </p:custDataLst>
          </p:nvPr>
        </p:nvSpPr>
        <p:spPr>
          <a:xfrm>
            <a:off x="1188783" y="2030229"/>
            <a:ext cx="9814519" cy="1753235"/>
          </a:xfrm>
          <a:prstGeom prst="rect">
            <a:avLst/>
          </a:prstGeom>
          <a:noFill/>
        </p:spPr>
        <p:txBody>
          <a:bodyPr wrap="square" rtlCol="0">
            <a:spAutoFit/>
          </a:bodyPr>
          <a:lstStyle/>
          <a:p>
            <a:pPr algn="ctr"/>
            <a:r>
              <a:rPr lang="en-US" sz="5400" b="1" dirty="0">
                <a:ln w="17780" cmpd="sng">
                  <a:noFill/>
                  <a:prstDash val="solid"/>
                  <a:miter lim="800000"/>
                </a:ln>
                <a:solidFill>
                  <a:schemeClr val="bg1"/>
                </a:solidFill>
                <a:latin typeface="Calibri" charset="0"/>
                <a:ea typeface="Calibri" charset="0"/>
                <a:cs typeface="Calibri" charset="0"/>
              </a:rPr>
              <a:t>Managing People</a:t>
            </a:r>
            <a:endParaRPr lang="en-US" sz="5400" b="1" dirty="0">
              <a:ln w="17780" cmpd="sng">
                <a:noFill/>
                <a:prstDash val="solid"/>
                <a:miter lim="800000"/>
              </a:ln>
              <a:solidFill>
                <a:schemeClr val="bg1"/>
              </a:solidFill>
              <a:latin typeface="Calibri" charset="0"/>
              <a:ea typeface="Calibri" charset="0"/>
              <a:cs typeface="Calibri" charset="0"/>
            </a:endParaRPr>
          </a:p>
          <a:p>
            <a:pPr algn="ctr"/>
            <a:r>
              <a:rPr lang="en-US" sz="5400" b="1" dirty="0">
                <a:ln w="17780" cmpd="sng">
                  <a:noFill/>
                  <a:prstDash val="solid"/>
                  <a:miter lim="800000"/>
                </a:ln>
                <a:solidFill>
                  <a:schemeClr val="bg1"/>
                </a:solidFill>
                <a:latin typeface="Calibri" charset="0"/>
                <a:ea typeface="Calibri" charset="0"/>
                <a:cs typeface="Calibri" charset="0"/>
              </a:rPr>
              <a:t>in Organisations </a:t>
            </a:r>
            <a:endParaRPr lang="en-US" sz="5400" b="1" dirty="0">
              <a:ln w="17780" cmpd="sng">
                <a:noFill/>
                <a:prstDash val="solid"/>
                <a:miter lim="800000"/>
              </a:ln>
              <a:solidFill>
                <a:schemeClr val="bg1"/>
              </a:solidFill>
              <a:latin typeface="Calibri" charset="0"/>
              <a:ea typeface="Calibri" charset="0"/>
              <a:cs typeface="Calibri" charset="0"/>
            </a:endParaRPr>
          </a:p>
        </p:txBody>
      </p:sp>
      <p:sp>
        <p:nvSpPr>
          <p:cNvPr id="8" name="文本框 7"/>
          <p:cNvSpPr txBox="1"/>
          <p:nvPr/>
        </p:nvSpPr>
        <p:spPr>
          <a:xfrm>
            <a:off x="4433632" y="3897120"/>
            <a:ext cx="3488598" cy="829945"/>
          </a:xfrm>
          <a:prstGeom prst="rect">
            <a:avLst/>
          </a:prstGeom>
          <a:noFill/>
        </p:spPr>
        <p:txBody>
          <a:bodyPr wrap="square" rtlCol="0">
            <a:spAutoFit/>
          </a:bodyPr>
          <a:lstStyle/>
          <a:p>
            <a:pPr algn="ctr"/>
            <a:r>
              <a:rPr kumimoji="1" lang="en-US" altLang="zh-CN" sz="2400" b="1" dirty="0">
                <a:solidFill>
                  <a:schemeClr val="bg1"/>
                </a:solidFill>
                <a:latin typeface="Calibri" charset="0"/>
                <a:ea typeface="Calibri" charset="0"/>
                <a:cs typeface="Calibri" charset="0"/>
              </a:rPr>
              <a:t>Hongyao Zhang</a:t>
            </a:r>
            <a:endParaRPr kumimoji="1" lang="en-US" altLang="zh-CN" sz="2400" b="1" dirty="0">
              <a:solidFill>
                <a:schemeClr val="bg1"/>
              </a:solidFill>
              <a:latin typeface="Calibri" charset="0"/>
              <a:ea typeface="Calibri" charset="0"/>
              <a:cs typeface="Calibri" charset="0"/>
            </a:endParaRPr>
          </a:p>
          <a:p>
            <a:pPr algn="ctr"/>
            <a:r>
              <a:rPr kumimoji="1" lang="en-US" altLang="zh-CN" sz="2400" b="1" dirty="0">
                <a:solidFill>
                  <a:schemeClr val="bg1"/>
                </a:solidFill>
                <a:latin typeface="Calibri" charset="0"/>
                <a:ea typeface="Calibri" charset="0"/>
                <a:cs typeface="Calibri" charset="0"/>
              </a:rPr>
              <a:t>2321789</a:t>
            </a:r>
            <a:endParaRPr kumimoji="1" lang="en-US" altLang="zh-CN" sz="2400" b="1" dirty="0">
              <a:solidFill>
                <a:schemeClr val="bg1"/>
              </a:solidFill>
              <a:latin typeface="Calibri" charset="0"/>
              <a:ea typeface="Calibri" charset="0"/>
              <a:cs typeface="Calibri" charset="0"/>
            </a:endParaRPr>
          </a:p>
        </p:txBody>
      </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000"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000" fill="hold">
                                          <p:stCondLst>
                                            <p:cond delay="0"/>
                                          </p:stCondLst>
                                        </p:cTn>
                                        <p:tgtEl>
                                          <p:spTgt spid="8"/>
                                        </p:tgtEl>
                                        <p:attrNameLst>
                                          <p:attrName>style.visibility</p:attrName>
                                        </p:attrNameLst>
                                      </p:cBhvr>
                                      <p:to>
                                        <p:strVal val="visible"/>
                                      </p:to>
                                    </p:set>
                                    <p:animEffect transition="in" filter="fade">
                                      <p:cBhvr>
                                        <p:cTn id="12" dur="1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4" grpId="1"/>
      <p:bldP spid="8" grpId="0"/>
      <p:bldP spid="8" grpId="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p:cNvSpPr/>
          <p:nvPr/>
        </p:nvSpPr>
        <p:spPr bwMode="auto">
          <a:xfrm>
            <a:off x="1173957" y="1948340"/>
            <a:ext cx="1808956" cy="2088356"/>
          </a:xfrm>
          <a:custGeom>
            <a:avLst/>
            <a:gdLst>
              <a:gd name="T0" fmla="*/ 1808956 w 21600"/>
              <a:gd name="T1" fmla="*/ 2088356 h 21600"/>
              <a:gd name="T2" fmla="*/ 1808956 w 21600"/>
              <a:gd name="T3" fmla="*/ 2088356 h 21600"/>
              <a:gd name="T4" fmla="*/ 1808956 w 21600"/>
              <a:gd name="T5" fmla="*/ 2088356 h 21600"/>
              <a:gd name="T6" fmla="*/ 1808956 w 21600"/>
              <a:gd name="T7" fmla="*/ 2088356 h 216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1600" h="21600">
                <a:moveTo>
                  <a:pt x="10800" y="0"/>
                </a:moveTo>
                <a:lnTo>
                  <a:pt x="21600" y="5400"/>
                </a:lnTo>
                <a:lnTo>
                  <a:pt x="21599" y="16200"/>
                </a:lnTo>
                <a:lnTo>
                  <a:pt x="10799" y="21600"/>
                </a:lnTo>
                <a:lnTo>
                  <a:pt x="0" y="16199"/>
                </a:lnTo>
                <a:lnTo>
                  <a:pt x="0" y="5400"/>
                </a:lnTo>
                <a:lnTo>
                  <a:pt x="10800" y="0"/>
                </a:lnTo>
                <a:close/>
              </a:path>
            </a:pathLst>
          </a:custGeom>
          <a:solidFill>
            <a:schemeClr val="bg1"/>
          </a:solidFill>
          <a:ln>
            <a:noFill/>
          </a:ln>
          <a:effectLst/>
        </p:spPr>
        <p:txBody>
          <a:bodyPr lIns="25400" tIns="25400" rIns="25400" bIns="25400" anchor="ctr"/>
          <a:lstStyle/>
          <a:p>
            <a:pPr algn="r" eaLnBrk="1">
              <a:lnSpc>
                <a:spcPct val="120000"/>
              </a:lnSpc>
              <a:defRPr/>
            </a:pPr>
            <a:endParaRPr lang="id-ID" sz="900" dirty="0">
              <a:solidFill>
                <a:schemeClr val="accent4">
                  <a:lumMod val="50000"/>
                </a:schemeClr>
              </a:solidFill>
              <a:latin typeface="Calibri" charset="0"/>
              <a:ea typeface="Calibri" charset="0"/>
              <a:cs typeface="Calibri" charset="0"/>
            </a:endParaRPr>
          </a:p>
        </p:txBody>
      </p:sp>
      <p:sp>
        <p:nvSpPr>
          <p:cNvPr id="3" name="AutoShape 3"/>
          <p:cNvSpPr/>
          <p:nvPr/>
        </p:nvSpPr>
        <p:spPr bwMode="auto">
          <a:xfrm>
            <a:off x="3848100" y="1948340"/>
            <a:ext cx="1808163" cy="2088356"/>
          </a:xfrm>
          <a:custGeom>
            <a:avLst/>
            <a:gdLst>
              <a:gd name="T0" fmla="*/ 1808163 w 21600"/>
              <a:gd name="T1" fmla="*/ 2088356 h 21600"/>
              <a:gd name="T2" fmla="*/ 1808163 w 21600"/>
              <a:gd name="T3" fmla="*/ 2088356 h 21600"/>
              <a:gd name="T4" fmla="*/ 1808163 w 21600"/>
              <a:gd name="T5" fmla="*/ 2088356 h 21600"/>
              <a:gd name="T6" fmla="*/ 1808163 w 21600"/>
              <a:gd name="T7" fmla="*/ 2088356 h 216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1600" h="21600">
                <a:moveTo>
                  <a:pt x="10800" y="0"/>
                </a:moveTo>
                <a:lnTo>
                  <a:pt x="21600" y="5400"/>
                </a:lnTo>
                <a:lnTo>
                  <a:pt x="21599" y="16200"/>
                </a:lnTo>
                <a:lnTo>
                  <a:pt x="10799" y="21600"/>
                </a:lnTo>
                <a:lnTo>
                  <a:pt x="0" y="16199"/>
                </a:lnTo>
                <a:lnTo>
                  <a:pt x="0" y="5400"/>
                </a:lnTo>
                <a:lnTo>
                  <a:pt x="10800" y="0"/>
                </a:lnTo>
                <a:close/>
              </a:path>
            </a:pathLst>
          </a:custGeom>
          <a:solidFill>
            <a:schemeClr val="accent4">
              <a:lumMod val="50000"/>
            </a:schemeClr>
          </a:solidFill>
          <a:ln>
            <a:noFill/>
          </a:ln>
          <a:effectLst/>
        </p:spPr>
        <p:txBody>
          <a:bodyPr lIns="25400" tIns="25400" rIns="25400" bIns="25400" anchor="ctr"/>
          <a:lstStyle/>
          <a:p>
            <a:pPr algn="r" eaLnBrk="1">
              <a:lnSpc>
                <a:spcPct val="120000"/>
              </a:lnSpc>
              <a:defRPr/>
            </a:pPr>
            <a:endParaRPr lang="id-ID" sz="900" dirty="0">
              <a:solidFill>
                <a:schemeClr val="bg1"/>
              </a:solidFill>
              <a:latin typeface="Calibri" charset="0"/>
              <a:ea typeface="Calibri" charset="0"/>
              <a:cs typeface="Calibri" charset="0"/>
            </a:endParaRPr>
          </a:p>
        </p:txBody>
      </p:sp>
      <p:sp>
        <p:nvSpPr>
          <p:cNvPr id="4" name="AutoShape 4"/>
          <p:cNvSpPr/>
          <p:nvPr/>
        </p:nvSpPr>
        <p:spPr bwMode="auto">
          <a:xfrm>
            <a:off x="6534151" y="1948340"/>
            <a:ext cx="1808163" cy="2088356"/>
          </a:xfrm>
          <a:custGeom>
            <a:avLst/>
            <a:gdLst>
              <a:gd name="T0" fmla="*/ 1808163 w 21600"/>
              <a:gd name="T1" fmla="*/ 2088356 h 21600"/>
              <a:gd name="T2" fmla="*/ 1808163 w 21600"/>
              <a:gd name="T3" fmla="*/ 2088356 h 21600"/>
              <a:gd name="T4" fmla="*/ 1808163 w 21600"/>
              <a:gd name="T5" fmla="*/ 2088356 h 21600"/>
              <a:gd name="T6" fmla="*/ 1808163 w 21600"/>
              <a:gd name="T7" fmla="*/ 2088356 h 216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1600" h="21600">
                <a:moveTo>
                  <a:pt x="10800" y="0"/>
                </a:moveTo>
                <a:lnTo>
                  <a:pt x="21600" y="5400"/>
                </a:lnTo>
                <a:lnTo>
                  <a:pt x="21599" y="16200"/>
                </a:lnTo>
                <a:lnTo>
                  <a:pt x="10799" y="21600"/>
                </a:lnTo>
                <a:lnTo>
                  <a:pt x="0" y="16199"/>
                </a:lnTo>
                <a:lnTo>
                  <a:pt x="0" y="5400"/>
                </a:lnTo>
                <a:lnTo>
                  <a:pt x="10800" y="0"/>
                </a:lnTo>
                <a:close/>
              </a:path>
            </a:pathLst>
          </a:custGeom>
          <a:solidFill>
            <a:schemeClr val="bg1"/>
          </a:solidFill>
          <a:ln>
            <a:noFill/>
          </a:ln>
          <a:effectLst/>
        </p:spPr>
        <p:txBody>
          <a:bodyPr lIns="25400" tIns="25400" rIns="25400" bIns="25400" anchor="ctr"/>
          <a:lstStyle/>
          <a:p>
            <a:pPr algn="r" eaLnBrk="1">
              <a:lnSpc>
                <a:spcPct val="120000"/>
              </a:lnSpc>
              <a:defRPr/>
            </a:pPr>
            <a:endParaRPr lang="id-ID" sz="900" dirty="0">
              <a:solidFill>
                <a:schemeClr val="bg1"/>
              </a:solidFill>
              <a:latin typeface="Calibri" charset="0"/>
              <a:ea typeface="Calibri" charset="0"/>
              <a:cs typeface="Calibri" charset="0"/>
            </a:endParaRPr>
          </a:p>
        </p:txBody>
      </p:sp>
      <p:sp>
        <p:nvSpPr>
          <p:cNvPr id="5" name="AutoShape 5"/>
          <p:cNvSpPr/>
          <p:nvPr/>
        </p:nvSpPr>
        <p:spPr bwMode="auto">
          <a:xfrm>
            <a:off x="9208295" y="1948340"/>
            <a:ext cx="1808956" cy="2088356"/>
          </a:xfrm>
          <a:custGeom>
            <a:avLst/>
            <a:gdLst>
              <a:gd name="T0" fmla="*/ 1808956 w 21600"/>
              <a:gd name="T1" fmla="*/ 2088356 h 21600"/>
              <a:gd name="T2" fmla="*/ 1808956 w 21600"/>
              <a:gd name="T3" fmla="*/ 2088356 h 21600"/>
              <a:gd name="T4" fmla="*/ 1808956 w 21600"/>
              <a:gd name="T5" fmla="*/ 2088356 h 21600"/>
              <a:gd name="T6" fmla="*/ 1808956 w 21600"/>
              <a:gd name="T7" fmla="*/ 2088356 h 216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1600" h="21600">
                <a:moveTo>
                  <a:pt x="10800" y="0"/>
                </a:moveTo>
                <a:lnTo>
                  <a:pt x="21600" y="5400"/>
                </a:lnTo>
                <a:lnTo>
                  <a:pt x="21599" y="16200"/>
                </a:lnTo>
                <a:lnTo>
                  <a:pt x="10799" y="21600"/>
                </a:lnTo>
                <a:lnTo>
                  <a:pt x="0" y="16199"/>
                </a:lnTo>
                <a:lnTo>
                  <a:pt x="0" y="5400"/>
                </a:lnTo>
                <a:lnTo>
                  <a:pt x="10800" y="0"/>
                </a:lnTo>
                <a:close/>
              </a:path>
            </a:pathLst>
          </a:custGeom>
          <a:solidFill>
            <a:schemeClr val="accent4">
              <a:lumMod val="50000"/>
            </a:schemeClr>
          </a:solidFill>
          <a:ln>
            <a:noFill/>
          </a:ln>
          <a:effectLst/>
        </p:spPr>
        <p:txBody>
          <a:bodyPr lIns="25400" tIns="25400" rIns="25400" bIns="25400" anchor="ctr"/>
          <a:lstStyle/>
          <a:p>
            <a:pPr algn="r" eaLnBrk="1">
              <a:lnSpc>
                <a:spcPct val="120000"/>
              </a:lnSpc>
              <a:defRPr/>
            </a:pPr>
            <a:endParaRPr lang="id-ID" sz="900" dirty="0">
              <a:solidFill>
                <a:schemeClr val="bg1"/>
              </a:solidFill>
              <a:latin typeface="Calibri" charset="0"/>
              <a:ea typeface="Calibri" charset="0"/>
              <a:cs typeface="Calibri" charset="0"/>
            </a:endParaRPr>
          </a:p>
        </p:txBody>
      </p:sp>
      <p:sp>
        <p:nvSpPr>
          <p:cNvPr id="6" name="AutoShape 6"/>
          <p:cNvSpPr/>
          <p:nvPr/>
        </p:nvSpPr>
        <p:spPr bwMode="auto">
          <a:xfrm>
            <a:off x="1883570" y="2703988"/>
            <a:ext cx="388937" cy="577851"/>
          </a:xfrm>
          <a:custGeom>
            <a:avLst/>
            <a:gdLst>
              <a:gd name="T0" fmla="*/ 388938 w 21600"/>
              <a:gd name="T1" fmla="*/ 577850 h 21600"/>
              <a:gd name="T2" fmla="*/ 388938 w 21600"/>
              <a:gd name="T3" fmla="*/ 577850 h 21600"/>
              <a:gd name="T4" fmla="*/ 388938 w 21600"/>
              <a:gd name="T5" fmla="*/ 577850 h 21600"/>
              <a:gd name="T6" fmla="*/ 388938 w 21600"/>
              <a:gd name="T7" fmla="*/ 577850 h 21600"/>
              <a:gd name="T8" fmla="*/ 0 60000 65536"/>
              <a:gd name="T9" fmla="*/ 0 60000 65536"/>
              <a:gd name="T10" fmla="*/ 0 60000 65536"/>
              <a:gd name="T11" fmla="*/ 0 60000 65536"/>
              <a:gd name="T12" fmla="*/ 0 w 21600"/>
              <a:gd name="T13" fmla="*/ 0 h 21600"/>
              <a:gd name="T14" fmla="*/ 21600 w 21600"/>
              <a:gd name="T15" fmla="*/ 21600 h 21600"/>
            </a:gdLst>
            <a:ahLst/>
            <a:cxnLst>
              <a:cxn ang="T8">
                <a:pos x="T0" y="T1"/>
              </a:cxn>
              <a:cxn ang="T9">
                <a:pos x="T2" y="T3"/>
              </a:cxn>
              <a:cxn ang="T10">
                <a:pos x="T4" y="T5"/>
              </a:cxn>
              <a:cxn ang="T11">
                <a:pos x="T6" y="T7"/>
              </a:cxn>
            </a:cxnLst>
            <a:rect l="T12" t="T13" r="T14" b="T15"/>
            <a:pathLst>
              <a:path w="21600" h="21600">
                <a:moveTo>
                  <a:pt x="0" y="0"/>
                </a:moveTo>
                <a:lnTo>
                  <a:pt x="21599" y="0"/>
                </a:lnTo>
                <a:lnTo>
                  <a:pt x="21599" y="21600"/>
                </a:lnTo>
                <a:lnTo>
                  <a:pt x="0" y="21600"/>
                </a:lnTo>
                <a:lnTo>
                  <a:pt x="0" y="0"/>
                </a:lnTo>
                <a:close/>
              </a:path>
            </a:pathLst>
          </a:custGeom>
          <a:noFill/>
          <a:ln>
            <a:noFill/>
          </a:ln>
        </p:spPr>
        <p:txBody>
          <a:bodyPr lIns="0" tIns="0" rIns="0" bIns="0"/>
          <a:lstStyle>
            <a:lvl1pPr algn="r" defTabSz="825500">
              <a:lnSpc>
                <a:spcPct val="120000"/>
              </a:lnSpc>
              <a:defRPr sz="2200">
                <a:solidFill>
                  <a:srgbClr val="777776"/>
                </a:solidFill>
                <a:latin typeface="Roboto" pitchFamily="2" charset="0"/>
                <a:ea typeface="MS PGothic" pitchFamily="34" charset="-128"/>
                <a:sym typeface="Roboto" pitchFamily="2" charset="0"/>
              </a:defRPr>
            </a:lvl1pPr>
            <a:lvl2pPr algn="r" defTabSz="825500">
              <a:lnSpc>
                <a:spcPct val="120000"/>
              </a:lnSpc>
              <a:defRPr sz="2200">
                <a:solidFill>
                  <a:srgbClr val="777776"/>
                </a:solidFill>
                <a:latin typeface="Roboto" pitchFamily="2" charset="0"/>
                <a:ea typeface="MS PGothic" pitchFamily="34" charset="-128"/>
                <a:sym typeface="Roboto" pitchFamily="2" charset="0"/>
              </a:defRPr>
            </a:lvl2pPr>
            <a:lvl3pPr algn="r" defTabSz="825500">
              <a:lnSpc>
                <a:spcPct val="120000"/>
              </a:lnSpc>
              <a:defRPr sz="2200">
                <a:solidFill>
                  <a:srgbClr val="777776"/>
                </a:solidFill>
                <a:latin typeface="Roboto" pitchFamily="2" charset="0"/>
                <a:ea typeface="MS PGothic" pitchFamily="34" charset="-128"/>
                <a:sym typeface="Roboto" pitchFamily="2" charset="0"/>
              </a:defRPr>
            </a:lvl3pPr>
            <a:lvl4pPr algn="r" defTabSz="825500">
              <a:lnSpc>
                <a:spcPct val="120000"/>
              </a:lnSpc>
              <a:defRPr sz="2200">
                <a:solidFill>
                  <a:srgbClr val="777776"/>
                </a:solidFill>
                <a:latin typeface="Roboto" pitchFamily="2" charset="0"/>
                <a:ea typeface="MS PGothic" pitchFamily="34" charset="-128"/>
                <a:sym typeface="Roboto" pitchFamily="2" charset="0"/>
              </a:defRPr>
            </a:lvl4pPr>
            <a:lvl5pPr algn="r" defTabSz="825500">
              <a:lnSpc>
                <a:spcPct val="120000"/>
              </a:lnSpc>
              <a:defRPr sz="2200">
                <a:solidFill>
                  <a:srgbClr val="777776"/>
                </a:solidFill>
                <a:latin typeface="Roboto" pitchFamily="2" charset="0"/>
                <a:ea typeface="MS PGothic" pitchFamily="34" charset="-128"/>
                <a:sym typeface="Roboto" pitchFamily="2" charset="0"/>
              </a:defRPr>
            </a:lvl5pPr>
            <a:lvl6pPr marL="1371600" indent="914400" algn="r" defTabSz="825500" eaLnBrk="0" fontAlgn="base" hangingPunct="0">
              <a:lnSpc>
                <a:spcPct val="120000"/>
              </a:lnSpc>
              <a:spcBef>
                <a:spcPct val="0"/>
              </a:spcBef>
              <a:spcAft>
                <a:spcPct val="0"/>
              </a:spcAft>
              <a:defRPr sz="2200">
                <a:solidFill>
                  <a:srgbClr val="777776"/>
                </a:solidFill>
                <a:latin typeface="Roboto" pitchFamily="2" charset="0"/>
                <a:ea typeface="MS PGothic" pitchFamily="34" charset="-128"/>
                <a:sym typeface="Roboto" pitchFamily="2" charset="0"/>
              </a:defRPr>
            </a:lvl6pPr>
            <a:lvl7pPr marL="1828800" indent="914400" algn="r" defTabSz="825500" eaLnBrk="0" fontAlgn="base" hangingPunct="0">
              <a:lnSpc>
                <a:spcPct val="120000"/>
              </a:lnSpc>
              <a:spcBef>
                <a:spcPct val="0"/>
              </a:spcBef>
              <a:spcAft>
                <a:spcPct val="0"/>
              </a:spcAft>
              <a:defRPr sz="2200">
                <a:solidFill>
                  <a:srgbClr val="777776"/>
                </a:solidFill>
                <a:latin typeface="Roboto" pitchFamily="2" charset="0"/>
                <a:ea typeface="MS PGothic" pitchFamily="34" charset="-128"/>
                <a:sym typeface="Roboto" pitchFamily="2" charset="0"/>
              </a:defRPr>
            </a:lvl7pPr>
            <a:lvl8pPr marL="2286000" indent="914400" algn="r" defTabSz="825500" eaLnBrk="0" fontAlgn="base" hangingPunct="0">
              <a:lnSpc>
                <a:spcPct val="120000"/>
              </a:lnSpc>
              <a:spcBef>
                <a:spcPct val="0"/>
              </a:spcBef>
              <a:spcAft>
                <a:spcPct val="0"/>
              </a:spcAft>
              <a:defRPr sz="2200">
                <a:solidFill>
                  <a:srgbClr val="777776"/>
                </a:solidFill>
                <a:latin typeface="Roboto" pitchFamily="2" charset="0"/>
                <a:ea typeface="MS PGothic" pitchFamily="34" charset="-128"/>
                <a:sym typeface="Roboto" pitchFamily="2" charset="0"/>
              </a:defRPr>
            </a:lvl8pPr>
            <a:lvl9pPr marL="2743200" indent="914400" algn="r" defTabSz="825500" eaLnBrk="0" fontAlgn="base" hangingPunct="0">
              <a:lnSpc>
                <a:spcPct val="120000"/>
              </a:lnSpc>
              <a:spcBef>
                <a:spcPct val="0"/>
              </a:spcBef>
              <a:spcAft>
                <a:spcPct val="0"/>
              </a:spcAft>
              <a:defRPr sz="2200">
                <a:solidFill>
                  <a:srgbClr val="777776"/>
                </a:solidFill>
                <a:latin typeface="Roboto" pitchFamily="2" charset="0"/>
                <a:ea typeface="MS PGothic" pitchFamily="34" charset="-128"/>
                <a:sym typeface="Roboto" pitchFamily="2" charset="0"/>
              </a:defRPr>
            </a:lvl9pPr>
          </a:lstStyle>
          <a:p>
            <a:pPr algn="ctr" eaLnBrk="1">
              <a:lnSpc>
                <a:spcPct val="90000"/>
              </a:lnSpc>
            </a:pPr>
            <a:r>
              <a:rPr lang="en-US" sz="3800" b="1" dirty="0">
                <a:solidFill>
                  <a:schemeClr val="accent4">
                    <a:lumMod val="50000"/>
                  </a:schemeClr>
                </a:solidFill>
                <a:latin typeface="Calibri" charset="0"/>
                <a:ea typeface="Calibri" charset="0"/>
                <a:cs typeface="Calibri" charset="0"/>
                <a:sym typeface="Bebas Neue" pitchFamily="34" charset="0"/>
              </a:rPr>
              <a:t>1</a:t>
            </a:r>
            <a:endParaRPr lang="en-US" sz="3800" b="1" dirty="0">
              <a:solidFill>
                <a:schemeClr val="accent4">
                  <a:lumMod val="50000"/>
                </a:schemeClr>
              </a:solidFill>
              <a:latin typeface="Calibri" charset="0"/>
              <a:ea typeface="Calibri" charset="0"/>
              <a:cs typeface="Calibri" charset="0"/>
              <a:sym typeface="Bebas Neue" pitchFamily="34" charset="0"/>
            </a:endParaRPr>
          </a:p>
        </p:txBody>
      </p:sp>
      <p:sp>
        <p:nvSpPr>
          <p:cNvPr id="7" name="AutoShape 7"/>
          <p:cNvSpPr/>
          <p:nvPr/>
        </p:nvSpPr>
        <p:spPr bwMode="auto">
          <a:xfrm>
            <a:off x="4569144" y="2703988"/>
            <a:ext cx="388937" cy="577851"/>
          </a:xfrm>
          <a:custGeom>
            <a:avLst/>
            <a:gdLst>
              <a:gd name="T0" fmla="*/ 388938 w 21600"/>
              <a:gd name="T1" fmla="*/ 577850 h 21600"/>
              <a:gd name="T2" fmla="*/ 388938 w 21600"/>
              <a:gd name="T3" fmla="*/ 577850 h 21600"/>
              <a:gd name="T4" fmla="*/ 388938 w 21600"/>
              <a:gd name="T5" fmla="*/ 577850 h 21600"/>
              <a:gd name="T6" fmla="*/ 388938 w 21600"/>
              <a:gd name="T7" fmla="*/ 577850 h 21600"/>
              <a:gd name="T8" fmla="*/ 0 60000 65536"/>
              <a:gd name="T9" fmla="*/ 0 60000 65536"/>
              <a:gd name="T10" fmla="*/ 0 60000 65536"/>
              <a:gd name="T11" fmla="*/ 0 60000 65536"/>
              <a:gd name="T12" fmla="*/ 0 w 21600"/>
              <a:gd name="T13" fmla="*/ 0 h 21600"/>
              <a:gd name="T14" fmla="*/ 21600 w 21600"/>
              <a:gd name="T15" fmla="*/ 21600 h 21600"/>
            </a:gdLst>
            <a:ahLst/>
            <a:cxnLst>
              <a:cxn ang="T8">
                <a:pos x="T0" y="T1"/>
              </a:cxn>
              <a:cxn ang="T9">
                <a:pos x="T2" y="T3"/>
              </a:cxn>
              <a:cxn ang="T10">
                <a:pos x="T4" y="T5"/>
              </a:cxn>
              <a:cxn ang="T11">
                <a:pos x="T6" y="T7"/>
              </a:cxn>
            </a:cxnLst>
            <a:rect l="T12" t="T13" r="T14" b="T15"/>
            <a:pathLst>
              <a:path w="21600" h="21600">
                <a:moveTo>
                  <a:pt x="0" y="0"/>
                </a:moveTo>
                <a:lnTo>
                  <a:pt x="21599" y="0"/>
                </a:lnTo>
                <a:lnTo>
                  <a:pt x="21599" y="21600"/>
                </a:lnTo>
                <a:lnTo>
                  <a:pt x="0" y="21600"/>
                </a:lnTo>
                <a:lnTo>
                  <a:pt x="0" y="0"/>
                </a:lnTo>
                <a:close/>
              </a:path>
            </a:pathLst>
          </a:custGeom>
          <a:noFill/>
          <a:ln>
            <a:noFill/>
          </a:ln>
        </p:spPr>
        <p:txBody>
          <a:bodyPr lIns="0" tIns="0" rIns="0" bIns="0"/>
          <a:lstStyle>
            <a:lvl1pPr algn="r" defTabSz="825500">
              <a:lnSpc>
                <a:spcPct val="120000"/>
              </a:lnSpc>
              <a:defRPr sz="2200">
                <a:solidFill>
                  <a:srgbClr val="777776"/>
                </a:solidFill>
                <a:latin typeface="Roboto" pitchFamily="2" charset="0"/>
                <a:ea typeface="MS PGothic" pitchFamily="34" charset="-128"/>
                <a:sym typeface="Roboto" pitchFamily="2" charset="0"/>
              </a:defRPr>
            </a:lvl1pPr>
            <a:lvl2pPr algn="r" defTabSz="825500">
              <a:lnSpc>
                <a:spcPct val="120000"/>
              </a:lnSpc>
              <a:defRPr sz="2200">
                <a:solidFill>
                  <a:srgbClr val="777776"/>
                </a:solidFill>
                <a:latin typeface="Roboto" pitchFamily="2" charset="0"/>
                <a:ea typeface="MS PGothic" pitchFamily="34" charset="-128"/>
                <a:sym typeface="Roboto" pitchFamily="2" charset="0"/>
              </a:defRPr>
            </a:lvl2pPr>
            <a:lvl3pPr algn="r" defTabSz="825500">
              <a:lnSpc>
                <a:spcPct val="120000"/>
              </a:lnSpc>
              <a:defRPr sz="2200">
                <a:solidFill>
                  <a:srgbClr val="777776"/>
                </a:solidFill>
                <a:latin typeface="Roboto" pitchFamily="2" charset="0"/>
                <a:ea typeface="MS PGothic" pitchFamily="34" charset="-128"/>
                <a:sym typeface="Roboto" pitchFamily="2" charset="0"/>
              </a:defRPr>
            </a:lvl3pPr>
            <a:lvl4pPr algn="r" defTabSz="825500">
              <a:lnSpc>
                <a:spcPct val="120000"/>
              </a:lnSpc>
              <a:defRPr sz="2200">
                <a:solidFill>
                  <a:srgbClr val="777776"/>
                </a:solidFill>
                <a:latin typeface="Roboto" pitchFamily="2" charset="0"/>
                <a:ea typeface="MS PGothic" pitchFamily="34" charset="-128"/>
                <a:sym typeface="Roboto" pitchFamily="2" charset="0"/>
              </a:defRPr>
            </a:lvl4pPr>
            <a:lvl5pPr algn="r" defTabSz="825500">
              <a:lnSpc>
                <a:spcPct val="120000"/>
              </a:lnSpc>
              <a:defRPr sz="2200">
                <a:solidFill>
                  <a:srgbClr val="777776"/>
                </a:solidFill>
                <a:latin typeface="Roboto" pitchFamily="2" charset="0"/>
                <a:ea typeface="MS PGothic" pitchFamily="34" charset="-128"/>
                <a:sym typeface="Roboto" pitchFamily="2" charset="0"/>
              </a:defRPr>
            </a:lvl5pPr>
            <a:lvl6pPr marL="1371600" indent="914400" algn="r" defTabSz="825500" eaLnBrk="0" fontAlgn="base" hangingPunct="0">
              <a:lnSpc>
                <a:spcPct val="120000"/>
              </a:lnSpc>
              <a:spcBef>
                <a:spcPct val="0"/>
              </a:spcBef>
              <a:spcAft>
                <a:spcPct val="0"/>
              </a:spcAft>
              <a:defRPr sz="2200">
                <a:solidFill>
                  <a:srgbClr val="777776"/>
                </a:solidFill>
                <a:latin typeface="Roboto" pitchFamily="2" charset="0"/>
                <a:ea typeface="MS PGothic" pitchFamily="34" charset="-128"/>
                <a:sym typeface="Roboto" pitchFamily="2" charset="0"/>
              </a:defRPr>
            </a:lvl6pPr>
            <a:lvl7pPr marL="1828800" indent="914400" algn="r" defTabSz="825500" eaLnBrk="0" fontAlgn="base" hangingPunct="0">
              <a:lnSpc>
                <a:spcPct val="120000"/>
              </a:lnSpc>
              <a:spcBef>
                <a:spcPct val="0"/>
              </a:spcBef>
              <a:spcAft>
                <a:spcPct val="0"/>
              </a:spcAft>
              <a:defRPr sz="2200">
                <a:solidFill>
                  <a:srgbClr val="777776"/>
                </a:solidFill>
                <a:latin typeface="Roboto" pitchFamily="2" charset="0"/>
                <a:ea typeface="MS PGothic" pitchFamily="34" charset="-128"/>
                <a:sym typeface="Roboto" pitchFamily="2" charset="0"/>
              </a:defRPr>
            </a:lvl7pPr>
            <a:lvl8pPr marL="2286000" indent="914400" algn="r" defTabSz="825500" eaLnBrk="0" fontAlgn="base" hangingPunct="0">
              <a:lnSpc>
                <a:spcPct val="120000"/>
              </a:lnSpc>
              <a:spcBef>
                <a:spcPct val="0"/>
              </a:spcBef>
              <a:spcAft>
                <a:spcPct val="0"/>
              </a:spcAft>
              <a:defRPr sz="2200">
                <a:solidFill>
                  <a:srgbClr val="777776"/>
                </a:solidFill>
                <a:latin typeface="Roboto" pitchFamily="2" charset="0"/>
                <a:ea typeface="MS PGothic" pitchFamily="34" charset="-128"/>
                <a:sym typeface="Roboto" pitchFamily="2" charset="0"/>
              </a:defRPr>
            </a:lvl8pPr>
            <a:lvl9pPr marL="2743200" indent="914400" algn="r" defTabSz="825500" eaLnBrk="0" fontAlgn="base" hangingPunct="0">
              <a:lnSpc>
                <a:spcPct val="120000"/>
              </a:lnSpc>
              <a:spcBef>
                <a:spcPct val="0"/>
              </a:spcBef>
              <a:spcAft>
                <a:spcPct val="0"/>
              </a:spcAft>
              <a:defRPr sz="2200">
                <a:solidFill>
                  <a:srgbClr val="777776"/>
                </a:solidFill>
                <a:latin typeface="Roboto" pitchFamily="2" charset="0"/>
                <a:ea typeface="MS PGothic" pitchFamily="34" charset="-128"/>
                <a:sym typeface="Roboto" pitchFamily="2" charset="0"/>
              </a:defRPr>
            </a:lvl9pPr>
          </a:lstStyle>
          <a:p>
            <a:pPr algn="ctr" eaLnBrk="1">
              <a:lnSpc>
                <a:spcPct val="90000"/>
              </a:lnSpc>
            </a:pPr>
            <a:r>
              <a:rPr lang="en-US" sz="3800" b="1" dirty="0">
                <a:solidFill>
                  <a:schemeClr val="bg1"/>
                </a:solidFill>
                <a:latin typeface="Calibri" charset="0"/>
                <a:ea typeface="Calibri" charset="0"/>
                <a:cs typeface="Calibri" charset="0"/>
                <a:sym typeface="Bebas Neue" pitchFamily="34" charset="0"/>
              </a:rPr>
              <a:t>2</a:t>
            </a:r>
            <a:endParaRPr lang="en-US" sz="3800" b="1" dirty="0">
              <a:solidFill>
                <a:schemeClr val="bg1"/>
              </a:solidFill>
              <a:latin typeface="Calibri" charset="0"/>
              <a:ea typeface="Calibri" charset="0"/>
              <a:cs typeface="Calibri" charset="0"/>
              <a:sym typeface="Bebas Neue" pitchFamily="34" charset="0"/>
            </a:endParaRPr>
          </a:p>
        </p:txBody>
      </p:sp>
      <p:sp>
        <p:nvSpPr>
          <p:cNvPr id="8" name="AutoShape 8"/>
          <p:cNvSpPr/>
          <p:nvPr/>
        </p:nvSpPr>
        <p:spPr bwMode="auto">
          <a:xfrm>
            <a:off x="7243764" y="2703988"/>
            <a:ext cx="388937" cy="577851"/>
          </a:xfrm>
          <a:custGeom>
            <a:avLst/>
            <a:gdLst>
              <a:gd name="T0" fmla="*/ 388938 w 21600"/>
              <a:gd name="T1" fmla="*/ 577850 h 21600"/>
              <a:gd name="T2" fmla="*/ 388938 w 21600"/>
              <a:gd name="T3" fmla="*/ 577850 h 21600"/>
              <a:gd name="T4" fmla="*/ 388938 w 21600"/>
              <a:gd name="T5" fmla="*/ 577850 h 21600"/>
              <a:gd name="T6" fmla="*/ 388938 w 21600"/>
              <a:gd name="T7" fmla="*/ 577850 h 21600"/>
              <a:gd name="T8" fmla="*/ 0 60000 65536"/>
              <a:gd name="T9" fmla="*/ 0 60000 65536"/>
              <a:gd name="T10" fmla="*/ 0 60000 65536"/>
              <a:gd name="T11" fmla="*/ 0 60000 65536"/>
              <a:gd name="T12" fmla="*/ 0 w 21600"/>
              <a:gd name="T13" fmla="*/ 0 h 21600"/>
              <a:gd name="T14" fmla="*/ 21600 w 21600"/>
              <a:gd name="T15" fmla="*/ 21600 h 21600"/>
            </a:gdLst>
            <a:ahLst/>
            <a:cxnLst>
              <a:cxn ang="T8">
                <a:pos x="T0" y="T1"/>
              </a:cxn>
              <a:cxn ang="T9">
                <a:pos x="T2" y="T3"/>
              </a:cxn>
              <a:cxn ang="T10">
                <a:pos x="T4" y="T5"/>
              </a:cxn>
              <a:cxn ang="T11">
                <a:pos x="T6" y="T7"/>
              </a:cxn>
            </a:cxnLst>
            <a:rect l="T12" t="T13" r="T14" b="T15"/>
            <a:pathLst>
              <a:path w="21600" h="21600">
                <a:moveTo>
                  <a:pt x="0" y="0"/>
                </a:moveTo>
                <a:lnTo>
                  <a:pt x="21599" y="0"/>
                </a:lnTo>
                <a:lnTo>
                  <a:pt x="21599" y="21600"/>
                </a:lnTo>
                <a:lnTo>
                  <a:pt x="0" y="21600"/>
                </a:lnTo>
                <a:lnTo>
                  <a:pt x="0" y="0"/>
                </a:lnTo>
                <a:close/>
              </a:path>
            </a:pathLst>
          </a:custGeom>
          <a:noFill/>
          <a:ln>
            <a:noFill/>
          </a:ln>
        </p:spPr>
        <p:txBody>
          <a:bodyPr lIns="0" tIns="0" rIns="0" bIns="0"/>
          <a:lstStyle>
            <a:lvl1pPr algn="r" defTabSz="825500">
              <a:lnSpc>
                <a:spcPct val="120000"/>
              </a:lnSpc>
              <a:defRPr sz="2200">
                <a:solidFill>
                  <a:srgbClr val="777776"/>
                </a:solidFill>
                <a:latin typeface="Roboto" pitchFamily="2" charset="0"/>
                <a:ea typeface="MS PGothic" pitchFamily="34" charset="-128"/>
                <a:sym typeface="Roboto" pitchFamily="2" charset="0"/>
              </a:defRPr>
            </a:lvl1pPr>
            <a:lvl2pPr algn="r" defTabSz="825500">
              <a:lnSpc>
                <a:spcPct val="120000"/>
              </a:lnSpc>
              <a:defRPr sz="2200">
                <a:solidFill>
                  <a:srgbClr val="777776"/>
                </a:solidFill>
                <a:latin typeface="Roboto" pitchFamily="2" charset="0"/>
                <a:ea typeface="MS PGothic" pitchFamily="34" charset="-128"/>
                <a:sym typeface="Roboto" pitchFamily="2" charset="0"/>
              </a:defRPr>
            </a:lvl2pPr>
            <a:lvl3pPr algn="r" defTabSz="825500">
              <a:lnSpc>
                <a:spcPct val="120000"/>
              </a:lnSpc>
              <a:defRPr sz="2200">
                <a:solidFill>
                  <a:srgbClr val="777776"/>
                </a:solidFill>
                <a:latin typeface="Roboto" pitchFamily="2" charset="0"/>
                <a:ea typeface="MS PGothic" pitchFamily="34" charset="-128"/>
                <a:sym typeface="Roboto" pitchFamily="2" charset="0"/>
              </a:defRPr>
            </a:lvl3pPr>
            <a:lvl4pPr algn="r" defTabSz="825500">
              <a:lnSpc>
                <a:spcPct val="120000"/>
              </a:lnSpc>
              <a:defRPr sz="2200">
                <a:solidFill>
                  <a:srgbClr val="777776"/>
                </a:solidFill>
                <a:latin typeface="Roboto" pitchFamily="2" charset="0"/>
                <a:ea typeface="MS PGothic" pitchFamily="34" charset="-128"/>
                <a:sym typeface="Roboto" pitchFamily="2" charset="0"/>
              </a:defRPr>
            </a:lvl4pPr>
            <a:lvl5pPr algn="r" defTabSz="825500">
              <a:lnSpc>
                <a:spcPct val="120000"/>
              </a:lnSpc>
              <a:defRPr sz="2200">
                <a:solidFill>
                  <a:srgbClr val="777776"/>
                </a:solidFill>
                <a:latin typeface="Roboto" pitchFamily="2" charset="0"/>
                <a:ea typeface="MS PGothic" pitchFamily="34" charset="-128"/>
                <a:sym typeface="Roboto" pitchFamily="2" charset="0"/>
              </a:defRPr>
            </a:lvl5pPr>
            <a:lvl6pPr marL="1371600" indent="914400" algn="r" defTabSz="825500" eaLnBrk="0" fontAlgn="base" hangingPunct="0">
              <a:lnSpc>
                <a:spcPct val="120000"/>
              </a:lnSpc>
              <a:spcBef>
                <a:spcPct val="0"/>
              </a:spcBef>
              <a:spcAft>
                <a:spcPct val="0"/>
              </a:spcAft>
              <a:defRPr sz="2200">
                <a:solidFill>
                  <a:srgbClr val="777776"/>
                </a:solidFill>
                <a:latin typeface="Roboto" pitchFamily="2" charset="0"/>
                <a:ea typeface="MS PGothic" pitchFamily="34" charset="-128"/>
                <a:sym typeface="Roboto" pitchFamily="2" charset="0"/>
              </a:defRPr>
            </a:lvl6pPr>
            <a:lvl7pPr marL="1828800" indent="914400" algn="r" defTabSz="825500" eaLnBrk="0" fontAlgn="base" hangingPunct="0">
              <a:lnSpc>
                <a:spcPct val="120000"/>
              </a:lnSpc>
              <a:spcBef>
                <a:spcPct val="0"/>
              </a:spcBef>
              <a:spcAft>
                <a:spcPct val="0"/>
              </a:spcAft>
              <a:defRPr sz="2200">
                <a:solidFill>
                  <a:srgbClr val="777776"/>
                </a:solidFill>
                <a:latin typeface="Roboto" pitchFamily="2" charset="0"/>
                <a:ea typeface="MS PGothic" pitchFamily="34" charset="-128"/>
                <a:sym typeface="Roboto" pitchFamily="2" charset="0"/>
              </a:defRPr>
            </a:lvl7pPr>
            <a:lvl8pPr marL="2286000" indent="914400" algn="r" defTabSz="825500" eaLnBrk="0" fontAlgn="base" hangingPunct="0">
              <a:lnSpc>
                <a:spcPct val="120000"/>
              </a:lnSpc>
              <a:spcBef>
                <a:spcPct val="0"/>
              </a:spcBef>
              <a:spcAft>
                <a:spcPct val="0"/>
              </a:spcAft>
              <a:defRPr sz="2200">
                <a:solidFill>
                  <a:srgbClr val="777776"/>
                </a:solidFill>
                <a:latin typeface="Roboto" pitchFamily="2" charset="0"/>
                <a:ea typeface="MS PGothic" pitchFamily="34" charset="-128"/>
                <a:sym typeface="Roboto" pitchFamily="2" charset="0"/>
              </a:defRPr>
            </a:lvl8pPr>
            <a:lvl9pPr marL="2743200" indent="914400" algn="r" defTabSz="825500" eaLnBrk="0" fontAlgn="base" hangingPunct="0">
              <a:lnSpc>
                <a:spcPct val="120000"/>
              </a:lnSpc>
              <a:spcBef>
                <a:spcPct val="0"/>
              </a:spcBef>
              <a:spcAft>
                <a:spcPct val="0"/>
              </a:spcAft>
              <a:defRPr sz="2200">
                <a:solidFill>
                  <a:srgbClr val="777776"/>
                </a:solidFill>
                <a:latin typeface="Roboto" pitchFamily="2" charset="0"/>
                <a:ea typeface="MS PGothic" pitchFamily="34" charset="-128"/>
                <a:sym typeface="Roboto" pitchFamily="2" charset="0"/>
              </a:defRPr>
            </a:lvl9pPr>
          </a:lstStyle>
          <a:p>
            <a:pPr algn="ctr" eaLnBrk="1">
              <a:lnSpc>
                <a:spcPct val="90000"/>
              </a:lnSpc>
            </a:pPr>
            <a:r>
              <a:rPr lang="en-US" sz="3800" b="1" dirty="0">
                <a:solidFill>
                  <a:schemeClr val="accent4">
                    <a:lumMod val="50000"/>
                  </a:schemeClr>
                </a:solidFill>
                <a:latin typeface="Calibri" charset="0"/>
                <a:ea typeface="Calibri" charset="0"/>
                <a:cs typeface="Calibri" charset="0"/>
                <a:sym typeface="Bebas Neue" pitchFamily="34" charset="0"/>
              </a:rPr>
              <a:t>3</a:t>
            </a:r>
            <a:endParaRPr lang="en-US" sz="3800" b="1" dirty="0">
              <a:solidFill>
                <a:schemeClr val="accent4">
                  <a:lumMod val="50000"/>
                </a:schemeClr>
              </a:solidFill>
              <a:latin typeface="Calibri" charset="0"/>
              <a:ea typeface="Calibri" charset="0"/>
              <a:cs typeface="Calibri" charset="0"/>
              <a:sym typeface="Bebas Neue" pitchFamily="34" charset="0"/>
            </a:endParaRPr>
          </a:p>
        </p:txBody>
      </p:sp>
      <p:sp>
        <p:nvSpPr>
          <p:cNvPr id="9" name="AutoShape 9"/>
          <p:cNvSpPr/>
          <p:nvPr/>
        </p:nvSpPr>
        <p:spPr bwMode="auto">
          <a:xfrm>
            <a:off x="9918701" y="2703988"/>
            <a:ext cx="388937" cy="577851"/>
          </a:xfrm>
          <a:custGeom>
            <a:avLst/>
            <a:gdLst>
              <a:gd name="T0" fmla="*/ 388938 w 21600"/>
              <a:gd name="T1" fmla="*/ 577850 h 21600"/>
              <a:gd name="T2" fmla="*/ 388938 w 21600"/>
              <a:gd name="T3" fmla="*/ 577850 h 21600"/>
              <a:gd name="T4" fmla="*/ 388938 w 21600"/>
              <a:gd name="T5" fmla="*/ 577850 h 21600"/>
              <a:gd name="T6" fmla="*/ 388938 w 21600"/>
              <a:gd name="T7" fmla="*/ 577850 h 21600"/>
              <a:gd name="T8" fmla="*/ 0 60000 65536"/>
              <a:gd name="T9" fmla="*/ 0 60000 65536"/>
              <a:gd name="T10" fmla="*/ 0 60000 65536"/>
              <a:gd name="T11" fmla="*/ 0 60000 65536"/>
              <a:gd name="T12" fmla="*/ 0 w 21600"/>
              <a:gd name="T13" fmla="*/ 0 h 21600"/>
              <a:gd name="T14" fmla="*/ 21600 w 21600"/>
              <a:gd name="T15" fmla="*/ 21600 h 21600"/>
            </a:gdLst>
            <a:ahLst/>
            <a:cxnLst>
              <a:cxn ang="T8">
                <a:pos x="T0" y="T1"/>
              </a:cxn>
              <a:cxn ang="T9">
                <a:pos x="T2" y="T3"/>
              </a:cxn>
              <a:cxn ang="T10">
                <a:pos x="T4" y="T5"/>
              </a:cxn>
              <a:cxn ang="T11">
                <a:pos x="T6" y="T7"/>
              </a:cxn>
            </a:cxnLst>
            <a:rect l="T12" t="T13" r="T14" b="T15"/>
            <a:pathLst>
              <a:path w="21600" h="21600">
                <a:moveTo>
                  <a:pt x="0" y="0"/>
                </a:moveTo>
                <a:lnTo>
                  <a:pt x="21599" y="0"/>
                </a:lnTo>
                <a:lnTo>
                  <a:pt x="21599" y="21600"/>
                </a:lnTo>
                <a:lnTo>
                  <a:pt x="0" y="21600"/>
                </a:lnTo>
                <a:lnTo>
                  <a:pt x="0" y="0"/>
                </a:lnTo>
                <a:close/>
              </a:path>
            </a:pathLst>
          </a:custGeom>
          <a:noFill/>
          <a:ln>
            <a:noFill/>
          </a:ln>
        </p:spPr>
        <p:txBody>
          <a:bodyPr lIns="0" tIns="0" rIns="0" bIns="0"/>
          <a:lstStyle>
            <a:lvl1pPr algn="r" defTabSz="825500">
              <a:lnSpc>
                <a:spcPct val="120000"/>
              </a:lnSpc>
              <a:defRPr sz="2200">
                <a:solidFill>
                  <a:srgbClr val="777776"/>
                </a:solidFill>
                <a:latin typeface="Roboto" pitchFamily="2" charset="0"/>
                <a:ea typeface="MS PGothic" pitchFamily="34" charset="-128"/>
                <a:sym typeface="Roboto" pitchFamily="2" charset="0"/>
              </a:defRPr>
            </a:lvl1pPr>
            <a:lvl2pPr algn="r" defTabSz="825500">
              <a:lnSpc>
                <a:spcPct val="120000"/>
              </a:lnSpc>
              <a:defRPr sz="2200">
                <a:solidFill>
                  <a:srgbClr val="777776"/>
                </a:solidFill>
                <a:latin typeface="Roboto" pitchFamily="2" charset="0"/>
                <a:ea typeface="MS PGothic" pitchFamily="34" charset="-128"/>
                <a:sym typeface="Roboto" pitchFamily="2" charset="0"/>
              </a:defRPr>
            </a:lvl2pPr>
            <a:lvl3pPr algn="r" defTabSz="825500">
              <a:lnSpc>
                <a:spcPct val="120000"/>
              </a:lnSpc>
              <a:defRPr sz="2200">
                <a:solidFill>
                  <a:srgbClr val="777776"/>
                </a:solidFill>
                <a:latin typeface="Roboto" pitchFamily="2" charset="0"/>
                <a:ea typeface="MS PGothic" pitchFamily="34" charset="-128"/>
                <a:sym typeface="Roboto" pitchFamily="2" charset="0"/>
              </a:defRPr>
            </a:lvl3pPr>
            <a:lvl4pPr algn="r" defTabSz="825500">
              <a:lnSpc>
                <a:spcPct val="120000"/>
              </a:lnSpc>
              <a:defRPr sz="2200">
                <a:solidFill>
                  <a:srgbClr val="777776"/>
                </a:solidFill>
                <a:latin typeface="Roboto" pitchFamily="2" charset="0"/>
                <a:ea typeface="MS PGothic" pitchFamily="34" charset="-128"/>
                <a:sym typeface="Roboto" pitchFamily="2" charset="0"/>
              </a:defRPr>
            </a:lvl4pPr>
            <a:lvl5pPr algn="r" defTabSz="825500">
              <a:lnSpc>
                <a:spcPct val="120000"/>
              </a:lnSpc>
              <a:defRPr sz="2200">
                <a:solidFill>
                  <a:srgbClr val="777776"/>
                </a:solidFill>
                <a:latin typeface="Roboto" pitchFamily="2" charset="0"/>
                <a:ea typeface="MS PGothic" pitchFamily="34" charset="-128"/>
                <a:sym typeface="Roboto" pitchFamily="2" charset="0"/>
              </a:defRPr>
            </a:lvl5pPr>
            <a:lvl6pPr marL="1371600" indent="914400" algn="r" defTabSz="825500" eaLnBrk="0" fontAlgn="base" hangingPunct="0">
              <a:lnSpc>
                <a:spcPct val="120000"/>
              </a:lnSpc>
              <a:spcBef>
                <a:spcPct val="0"/>
              </a:spcBef>
              <a:spcAft>
                <a:spcPct val="0"/>
              </a:spcAft>
              <a:defRPr sz="2200">
                <a:solidFill>
                  <a:srgbClr val="777776"/>
                </a:solidFill>
                <a:latin typeface="Roboto" pitchFamily="2" charset="0"/>
                <a:ea typeface="MS PGothic" pitchFamily="34" charset="-128"/>
                <a:sym typeface="Roboto" pitchFamily="2" charset="0"/>
              </a:defRPr>
            </a:lvl6pPr>
            <a:lvl7pPr marL="1828800" indent="914400" algn="r" defTabSz="825500" eaLnBrk="0" fontAlgn="base" hangingPunct="0">
              <a:lnSpc>
                <a:spcPct val="120000"/>
              </a:lnSpc>
              <a:spcBef>
                <a:spcPct val="0"/>
              </a:spcBef>
              <a:spcAft>
                <a:spcPct val="0"/>
              </a:spcAft>
              <a:defRPr sz="2200">
                <a:solidFill>
                  <a:srgbClr val="777776"/>
                </a:solidFill>
                <a:latin typeface="Roboto" pitchFamily="2" charset="0"/>
                <a:ea typeface="MS PGothic" pitchFamily="34" charset="-128"/>
                <a:sym typeface="Roboto" pitchFamily="2" charset="0"/>
              </a:defRPr>
            </a:lvl7pPr>
            <a:lvl8pPr marL="2286000" indent="914400" algn="r" defTabSz="825500" eaLnBrk="0" fontAlgn="base" hangingPunct="0">
              <a:lnSpc>
                <a:spcPct val="120000"/>
              </a:lnSpc>
              <a:spcBef>
                <a:spcPct val="0"/>
              </a:spcBef>
              <a:spcAft>
                <a:spcPct val="0"/>
              </a:spcAft>
              <a:defRPr sz="2200">
                <a:solidFill>
                  <a:srgbClr val="777776"/>
                </a:solidFill>
                <a:latin typeface="Roboto" pitchFamily="2" charset="0"/>
                <a:ea typeface="MS PGothic" pitchFamily="34" charset="-128"/>
                <a:sym typeface="Roboto" pitchFamily="2" charset="0"/>
              </a:defRPr>
            </a:lvl8pPr>
            <a:lvl9pPr marL="2743200" indent="914400" algn="r" defTabSz="825500" eaLnBrk="0" fontAlgn="base" hangingPunct="0">
              <a:lnSpc>
                <a:spcPct val="120000"/>
              </a:lnSpc>
              <a:spcBef>
                <a:spcPct val="0"/>
              </a:spcBef>
              <a:spcAft>
                <a:spcPct val="0"/>
              </a:spcAft>
              <a:defRPr sz="2200">
                <a:solidFill>
                  <a:srgbClr val="777776"/>
                </a:solidFill>
                <a:latin typeface="Roboto" pitchFamily="2" charset="0"/>
                <a:ea typeface="MS PGothic" pitchFamily="34" charset="-128"/>
                <a:sym typeface="Roboto" pitchFamily="2" charset="0"/>
              </a:defRPr>
            </a:lvl9pPr>
          </a:lstStyle>
          <a:p>
            <a:pPr algn="ctr" eaLnBrk="1">
              <a:lnSpc>
                <a:spcPct val="90000"/>
              </a:lnSpc>
            </a:pPr>
            <a:r>
              <a:rPr lang="en-US" sz="3800" b="1" dirty="0">
                <a:solidFill>
                  <a:schemeClr val="bg1"/>
                </a:solidFill>
                <a:latin typeface="Calibri" charset="0"/>
                <a:ea typeface="Calibri" charset="0"/>
                <a:cs typeface="Calibri" charset="0"/>
                <a:sym typeface="Bebas Neue" pitchFamily="34" charset="0"/>
              </a:rPr>
              <a:t>4</a:t>
            </a:r>
            <a:endParaRPr lang="en-US" sz="3800" b="1" dirty="0">
              <a:solidFill>
                <a:schemeClr val="bg1"/>
              </a:solidFill>
              <a:latin typeface="Calibri" charset="0"/>
              <a:ea typeface="Calibri" charset="0"/>
              <a:cs typeface="Calibri" charset="0"/>
              <a:sym typeface="Bebas Neue" pitchFamily="34" charset="0"/>
            </a:endParaRPr>
          </a:p>
        </p:txBody>
      </p:sp>
      <p:sp>
        <p:nvSpPr>
          <p:cNvPr id="18" name="AutoShape 18"/>
          <p:cNvSpPr/>
          <p:nvPr/>
        </p:nvSpPr>
        <p:spPr bwMode="auto">
          <a:xfrm>
            <a:off x="1173957" y="3295332"/>
            <a:ext cx="1808956" cy="741363"/>
          </a:xfrm>
          <a:custGeom>
            <a:avLst/>
            <a:gdLst>
              <a:gd name="T0" fmla="*/ 1808956 w 21600"/>
              <a:gd name="T1" fmla="*/ 741363 h 21600"/>
              <a:gd name="T2" fmla="*/ 1808956 w 21600"/>
              <a:gd name="T3" fmla="*/ 741363 h 21600"/>
              <a:gd name="T4" fmla="*/ 1808956 w 21600"/>
              <a:gd name="T5" fmla="*/ 741363 h 21600"/>
              <a:gd name="T6" fmla="*/ 1808956 w 21600"/>
              <a:gd name="T7" fmla="*/ 741363 h 216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1600" h="21600">
                <a:moveTo>
                  <a:pt x="0" y="0"/>
                </a:moveTo>
                <a:lnTo>
                  <a:pt x="0" y="6388"/>
                </a:lnTo>
                <a:lnTo>
                  <a:pt x="10801" y="21600"/>
                </a:lnTo>
                <a:lnTo>
                  <a:pt x="21599" y="6388"/>
                </a:lnTo>
                <a:lnTo>
                  <a:pt x="21599" y="0"/>
                </a:lnTo>
                <a:lnTo>
                  <a:pt x="10801" y="15211"/>
                </a:lnTo>
                <a:lnTo>
                  <a:pt x="0" y="0"/>
                </a:lnTo>
                <a:close/>
              </a:path>
            </a:pathLst>
          </a:custGeom>
          <a:solidFill>
            <a:srgbClr val="000000">
              <a:alpha val="5882"/>
            </a:srgbClr>
          </a:solidFill>
          <a:ln>
            <a:noFill/>
          </a:ln>
          <a:effectLst/>
        </p:spPr>
        <p:txBody>
          <a:bodyPr lIns="0" tIns="0" rIns="0" bIns="0" anchor="ctr"/>
          <a:lstStyle/>
          <a:p>
            <a:pPr algn="r" eaLnBrk="1">
              <a:lnSpc>
                <a:spcPct val="120000"/>
              </a:lnSpc>
              <a:defRPr/>
            </a:pPr>
            <a:endParaRPr lang="id-ID" sz="900" dirty="0">
              <a:solidFill>
                <a:schemeClr val="accent4">
                  <a:lumMod val="50000"/>
                </a:schemeClr>
              </a:solidFill>
              <a:latin typeface="Calibri" charset="0"/>
              <a:ea typeface="Calibri" charset="0"/>
              <a:cs typeface="Calibri" charset="0"/>
            </a:endParaRPr>
          </a:p>
        </p:txBody>
      </p:sp>
      <p:sp>
        <p:nvSpPr>
          <p:cNvPr id="19" name="AutoShape 19"/>
          <p:cNvSpPr/>
          <p:nvPr/>
        </p:nvSpPr>
        <p:spPr bwMode="auto">
          <a:xfrm>
            <a:off x="3850482" y="3295332"/>
            <a:ext cx="1808956" cy="741363"/>
          </a:xfrm>
          <a:custGeom>
            <a:avLst/>
            <a:gdLst>
              <a:gd name="T0" fmla="*/ 1808956 w 21600"/>
              <a:gd name="T1" fmla="*/ 741363 h 21600"/>
              <a:gd name="T2" fmla="*/ 1808956 w 21600"/>
              <a:gd name="T3" fmla="*/ 741363 h 21600"/>
              <a:gd name="T4" fmla="*/ 1808956 w 21600"/>
              <a:gd name="T5" fmla="*/ 741363 h 21600"/>
              <a:gd name="T6" fmla="*/ 1808956 w 21600"/>
              <a:gd name="T7" fmla="*/ 741363 h 216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1600" h="21600">
                <a:moveTo>
                  <a:pt x="0" y="0"/>
                </a:moveTo>
                <a:lnTo>
                  <a:pt x="0" y="6388"/>
                </a:lnTo>
                <a:lnTo>
                  <a:pt x="10801" y="21600"/>
                </a:lnTo>
                <a:lnTo>
                  <a:pt x="21599" y="6388"/>
                </a:lnTo>
                <a:lnTo>
                  <a:pt x="21599" y="0"/>
                </a:lnTo>
                <a:lnTo>
                  <a:pt x="10801" y="15211"/>
                </a:lnTo>
                <a:lnTo>
                  <a:pt x="0" y="0"/>
                </a:lnTo>
                <a:close/>
              </a:path>
            </a:pathLst>
          </a:custGeom>
          <a:solidFill>
            <a:srgbClr val="000000">
              <a:alpha val="5882"/>
            </a:srgbClr>
          </a:solidFill>
          <a:ln>
            <a:noFill/>
          </a:ln>
          <a:effectLst/>
        </p:spPr>
        <p:txBody>
          <a:bodyPr lIns="0" tIns="0" rIns="0" bIns="0" anchor="ctr"/>
          <a:lstStyle/>
          <a:p>
            <a:pPr algn="r" eaLnBrk="1">
              <a:lnSpc>
                <a:spcPct val="120000"/>
              </a:lnSpc>
              <a:defRPr/>
            </a:pPr>
            <a:endParaRPr lang="id-ID" sz="900" dirty="0">
              <a:solidFill>
                <a:schemeClr val="bg1"/>
              </a:solidFill>
              <a:latin typeface="Calibri" charset="0"/>
              <a:ea typeface="Calibri" charset="0"/>
              <a:cs typeface="Calibri" charset="0"/>
            </a:endParaRPr>
          </a:p>
        </p:txBody>
      </p:sp>
      <p:sp>
        <p:nvSpPr>
          <p:cNvPr id="20" name="AutoShape 20"/>
          <p:cNvSpPr/>
          <p:nvPr/>
        </p:nvSpPr>
        <p:spPr bwMode="auto">
          <a:xfrm>
            <a:off x="6539707" y="3295332"/>
            <a:ext cx="1808163" cy="741363"/>
          </a:xfrm>
          <a:custGeom>
            <a:avLst/>
            <a:gdLst>
              <a:gd name="T0" fmla="*/ 1808163 w 21600"/>
              <a:gd name="T1" fmla="*/ 741363 h 21600"/>
              <a:gd name="T2" fmla="*/ 1808163 w 21600"/>
              <a:gd name="T3" fmla="*/ 741363 h 21600"/>
              <a:gd name="T4" fmla="*/ 1808163 w 21600"/>
              <a:gd name="T5" fmla="*/ 741363 h 21600"/>
              <a:gd name="T6" fmla="*/ 1808163 w 21600"/>
              <a:gd name="T7" fmla="*/ 741363 h 216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1600" h="21600">
                <a:moveTo>
                  <a:pt x="0" y="0"/>
                </a:moveTo>
                <a:lnTo>
                  <a:pt x="0" y="6388"/>
                </a:lnTo>
                <a:lnTo>
                  <a:pt x="10801" y="21600"/>
                </a:lnTo>
                <a:lnTo>
                  <a:pt x="21599" y="6388"/>
                </a:lnTo>
                <a:lnTo>
                  <a:pt x="21599" y="0"/>
                </a:lnTo>
                <a:lnTo>
                  <a:pt x="10801" y="15211"/>
                </a:lnTo>
                <a:lnTo>
                  <a:pt x="0" y="0"/>
                </a:lnTo>
                <a:close/>
              </a:path>
            </a:pathLst>
          </a:custGeom>
          <a:solidFill>
            <a:srgbClr val="000000">
              <a:alpha val="5882"/>
            </a:srgbClr>
          </a:solidFill>
          <a:ln>
            <a:noFill/>
          </a:ln>
          <a:effectLst/>
        </p:spPr>
        <p:txBody>
          <a:bodyPr lIns="0" tIns="0" rIns="0" bIns="0" anchor="ctr"/>
          <a:lstStyle/>
          <a:p>
            <a:pPr algn="r" eaLnBrk="1">
              <a:lnSpc>
                <a:spcPct val="120000"/>
              </a:lnSpc>
              <a:defRPr/>
            </a:pPr>
            <a:endParaRPr lang="id-ID" sz="900" dirty="0">
              <a:solidFill>
                <a:schemeClr val="bg1"/>
              </a:solidFill>
              <a:latin typeface="Calibri" charset="0"/>
              <a:ea typeface="Calibri" charset="0"/>
              <a:cs typeface="Calibri" charset="0"/>
            </a:endParaRPr>
          </a:p>
        </p:txBody>
      </p:sp>
      <p:sp>
        <p:nvSpPr>
          <p:cNvPr id="21" name="AutoShape 21"/>
          <p:cNvSpPr/>
          <p:nvPr/>
        </p:nvSpPr>
        <p:spPr bwMode="auto">
          <a:xfrm>
            <a:off x="9208295" y="3295332"/>
            <a:ext cx="1808956" cy="741363"/>
          </a:xfrm>
          <a:custGeom>
            <a:avLst/>
            <a:gdLst>
              <a:gd name="T0" fmla="*/ 1808956 w 21600"/>
              <a:gd name="T1" fmla="*/ 741363 h 21600"/>
              <a:gd name="T2" fmla="*/ 1808956 w 21600"/>
              <a:gd name="T3" fmla="*/ 741363 h 21600"/>
              <a:gd name="T4" fmla="*/ 1808956 w 21600"/>
              <a:gd name="T5" fmla="*/ 741363 h 21600"/>
              <a:gd name="T6" fmla="*/ 1808956 w 21600"/>
              <a:gd name="T7" fmla="*/ 741363 h 216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1600" h="21600">
                <a:moveTo>
                  <a:pt x="0" y="0"/>
                </a:moveTo>
                <a:lnTo>
                  <a:pt x="0" y="6388"/>
                </a:lnTo>
                <a:lnTo>
                  <a:pt x="10801" y="21600"/>
                </a:lnTo>
                <a:lnTo>
                  <a:pt x="21599" y="6388"/>
                </a:lnTo>
                <a:lnTo>
                  <a:pt x="21599" y="0"/>
                </a:lnTo>
                <a:lnTo>
                  <a:pt x="10801" y="15211"/>
                </a:lnTo>
                <a:lnTo>
                  <a:pt x="0" y="0"/>
                </a:lnTo>
                <a:close/>
              </a:path>
            </a:pathLst>
          </a:custGeom>
          <a:solidFill>
            <a:srgbClr val="000000">
              <a:alpha val="5882"/>
            </a:srgbClr>
          </a:solidFill>
          <a:ln>
            <a:noFill/>
          </a:ln>
          <a:effectLst/>
        </p:spPr>
        <p:txBody>
          <a:bodyPr lIns="0" tIns="0" rIns="0" bIns="0" anchor="ctr"/>
          <a:lstStyle/>
          <a:p>
            <a:pPr algn="r" eaLnBrk="1">
              <a:lnSpc>
                <a:spcPct val="120000"/>
              </a:lnSpc>
              <a:defRPr/>
            </a:pPr>
            <a:endParaRPr lang="id-ID" sz="900" dirty="0">
              <a:solidFill>
                <a:schemeClr val="bg1"/>
              </a:solidFill>
              <a:latin typeface="Calibri" charset="0"/>
              <a:ea typeface="Calibri" charset="0"/>
              <a:cs typeface="Calibri" charset="0"/>
            </a:endParaRPr>
          </a:p>
        </p:txBody>
      </p:sp>
      <p:sp>
        <p:nvSpPr>
          <p:cNvPr id="23" name="文本框 22"/>
          <p:cNvSpPr txBox="1"/>
          <p:nvPr/>
        </p:nvSpPr>
        <p:spPr>
          <a:xfrm>
            <a:off x="972820" y="4363720"/>
            <a:ext cx="2400300" cy="706755"/>
          </a:xfrm>
          <a:prstGeom prst="rect">
            <a:avLst/>
          </a:prstGeom>
          <a:noFill/>
        </p:spPr>
        <p:txBody>
          <a:bodyPr wrap="square" rtlCol="0" anchor="t">
            <a:spAutoFit/>
          </a:bodyPr>
          <a:p>
            <a:pPr algn="ctr" eaLnBrk="1" hangingPunct="1">
              <a:lnSpc>
                <a:spcPct val="100000"/>
              </a:lnSpc>
              <a:spcBef>
                <a:spcPct val="0"/>
              </a:spcBef>
              <a:buFont typeface="Arial" panose="020B0604020202020204" pitchFamily="34" charset="0"/>
              <a:buNone/>
            </a:pPr>
            <a:r>
              <a:rPr lang="en-US" altLang="zh-CN" sz="2000" b="1" dirty="0">
                <a:solidFill>
                  <a:schemeClr val="bg1"/>
                </a:solidFill>
                <a:ea typeface="Calibri" charset="0"/>
                <a:cs typeface="Calibri" charset="0"/>
                <a:sym typeface="+mn-ea"/>
              </a:rPr>
              <a:t>R</a:t>
            </a:r>
            <a:r>
              <a:rPr lang="zh-CN" altLang="en-US" sz="2000" b="1" dirty="0">
                <a:solidFill>
                  <a:schemeClr val="bg1"/>
                </a:solidFill>
                <a:ea typeface="Calibri" charset="0"/>
                <a:cs typeface="Calibri" charset="0"/>
                <a:sym typeface="+mn-ea"/>
              </a:rPr>
              <a:t>ecommendations</a:t>
            </a:r>
            <a:endParaRPr lang="zh-CN" altLang="en-US" sz="2000" b="1" dirty="0">
              <a:solidFill>
                <a:schemeClr val="bg1"/>
              </a:solidFill>
              <a:ea typeface="Calibri" charset="0"/>
              <a:cs typeface="Calibri" charset="0"/>
            </a:endParaRPr>
          </a:p>
          <a:p>
            <a:pPr algn="ctr" eaLnBrk="1" hangingPunct="1">
              <a:lnSpc>
                <a:spcPct val="100000"/>
              </a:lnSpc>
              <a:spcBef>
                <a:spcPct val="0"/>
              </a:spcBef>
              <a:buFont typeface="Arial" panose="020B0604020202020204" pitchFamily="34" charset="0"/>
              <a:buNone/>
            </a:pPr>
            <a:r>
              <a:rPr lang="zh-CN" altLang="en-US" sz="2000" b="1" dirty="0">
                <a:solidFill>
                  <a:schemeClr val="bg1"/>
                </a:solidFill>
                <a:ea typeface="Calibri" charset="0"/>
                <a:cs typeface="Calibri" charset="0"/>
                <a:sym typeface="+mn-ea"/>
              </a:rPr>
              <a:t> in Assignment 1</a:t>
            </a:r>
            <a:endParaRPr lang="zh-CN" altLang="en-US" sz="2000" b="1" dirty="0">
              <a:solidFill>
                <a:schemeClr val="bg1"/>
              </a:solidFill>
              <a:ea typeface="Calibri" charset="0"/>
              <a:cs typeface="Calibri" charset="0"/>
              <a:sym typeface="+mn-ea"/>
            </a:endParaRPr>
          </a:p>
        </p:txBody>
      </p:sp>
      <p:sp>
        <p:nvSpPr>
          <p:cNvPr id="24" name="文本框 23"/>
          <p:cNvSpPr txBox="1"/>
          <p:nvPr/>
        </p:nvSpPr>
        <p:spPr>
          <a:xfrm>
            <a:off x="3373120" y="4377055"/>
            <a:ext cx="2764155" cy="1014730"/>
          </a:xfrm>
          <a:prstGeom prst="rect">
            <a:avLst/>
          </a:prstGeom>
          <a:noFill/>
        </p:spPr>
        <p:txBody>
          <a:bodyPr wrap="square" rtlCol="0" anchor="t">
            <a:spAutoFit/>
          </a:bodyPr>
          <a:p>
            <a:pPr algn="ctr" eaLnBrk="1" hangingPunct="1">
              <a:lnSpc>
                <a:spcPct val="100000"/>
              </a:lnSpc>
              <a:spcBef>
                <a:spcPct val="0"/>
              </a:spcBef>
              <a:buFont typeface="Arial" panose="020B0604020202020204" pitchFamily="34" charset="0"/>
              <a:buNone/>
            </a:pPr>
            <a:r>
              <a:rPr lang="en-US" altLang="zh-CN" sz="2000" b="1" dirty="0">
                <a:solidFill>
                  <a:schemeClr val="bg1"/>
                </a:solidFill>
                <a:ea typeface="Calibri" charset="0"/>
                <a:cs typeface="Calibri" charset="0"/>
                <a:sym typeface="+mn-ea"/>
              </a:rPr>
              <a:t>T</a:t>
            </a:r>
            <a:r>
              <a:rPr lang="zh-CN" altLang="en-US" sz="2000" b="1" dirty="0">
                <a:solidFill>
                  <a:schemeClr val="bg1"/>
                </a:solidFill>
                <a:ea typeface="Calibri" charset="0"/>
                <a:cs typeface="Calibri" charset="0"/>
                <a:sym typeface="+mn-ea"/>
              </a:rPr>
              <a:t>he </a:t>
            </a:r>
            <a:r>
              <a:rPr lang="en-US" altLang="zh-CN" sz="2000" b="1" dirty="0">
                <a:solidFill>
                  <a:schemeClr val="bg1"/>
                </a:solidFill>
                <a:ea typeface="Calibri" charset="0"/>
                <a:cs typeface="Calibri" charset="0"/>
                <a:sym typeface="+mn-ea"/>
              </a:rPr>
              <a:t>S</a:t>
            </a:r>
            <a:r>
              <a:rPr lang="zh-CN" altLang="en-US" sz="2000" b="1" dirty="0">
                <a:solidFill>
                  <a:schemeClr val="bg1"/>
                </a:solidFill>
                <a:ea typeface="Calibri" charset="0"/>
                <a:cs typeface="Calibri" charset="0"/>
                <a:sym typeface="+mn-ea"/>
              </a:rPr>
              <a:t>kills the </a:t>
            </a:r>
            <a:r>
              <a:rPr lang="en-US" altLang="zh-CN" sz="2000" b="1" dirty="0">
                <a:solidFill>
                  <a:schemeClr val="bg1"/>
                </a:solidFill>
                <a:ea typeface="Calibri" charset="0"/>
                <a:cs typeface="Calibri" charset="0"/>
                <a:sym typeface="+mn-ea"/>
              </a:rPr>
              <a:t>O</a:t>
            </a:r>
            <a:r>
              <a:rPr lang="zh-CN" altLang="en-US" sz="2000" b="1" dirty="0">
                <a:solidFill>
                  <a:schemeClr val="bg1"/>
                </a:solidFill>
                <a:ea typeface="Calibri" charset="0"/>
                <a:cs typeface="Calibri" charset="0"/>
                <a:sym typeface="+mn-ea"/>
              </a:rPr>
              <a:t>rganization </a:t>
            </a:r>
            <a:r>
              <a:rPr lang="en-US" altLang="zh-CN" sz="2000" b="1" dirty="0">
                <a:solidFill>
                  <a:schemeClr val="bg1"/>
                </a:solidFill>
                <a:ea typeface="Calibri" charset="0"/>
                <a:cs typeface="Calibri" charset="0"/>
                <a:sym typeface="+mn-ea"/>
              </a:rPr>
              <a:t>N</a:t>
            </a:r>
            <a:r>
              <a:rPr lang="zh-CN" altLang="en-US" sz="2000" b="1" dirty="0">
                <a:solidFill>
                  <a:schemeClr val="bg1"/>
                </a:solidFill>
                <a:ea typeface="Calibri" charset="0"/>
                <a:cs typeface="Calibri" charset="0"/>
                <a:sym typeface="+mn-ea"/>
              </a:rPr>
              <a:t>eeds for the </a:t>
            </a:r>
            <a:r>
              <a:rPr lang="en-US" altLang="zh-CN" sz="2000" b="1" dirty="0">
                <a:solidFill>
                  <a:schemeClr val="bg1"/>
                </a:solidFill>
                <a:ea typeface="Calibri" charset="0"/>
                <a:cs typeface="Calibri" charset="0"/>
                <a:sym typeface="+mn-ea"/>
              </a:rPr>
              <a:t>S</a:t>
            </a:r>
            <a:r>
              <a:rPr lang="zh-CN" altLang="en-US" sz="2000" b="1" dirty="0">
                <a:solidFill>
                  <a:schemeClr val="bg1"/>
                </a:solidFill>
                <a:ea typeface="Calibri" charset="0"/>
                <a:cs typeface="Calibri" charset="0"/>
                <a:sym typeface="+mn-ea"/>
              </a:rPr>
              <a:t>trategy</a:t>
            </a:r>
            <a:endParaRPr lang="zh-CN" altLang="en-US" sz="2000" b="1" dirty="0">
              <a:solidFill>
                <a:schemeClr val="bg1"/>
              </a:solidFill>
              <a:ea typeface="Calibri" charset="0"/>
              <a:cs typeface="Calibri" charset="0"/>
              <a:sym typeface="+mn-ea"/>
            </a:endParaRPr>
          </a:p>
        </p:txBody>
      </p:sp>
      <p:sp>
        <p:nvSpPr>
          <p:cNvPr id="25" name="文本框 24"/>
          <p:cNvSpPr txBox="1"/>
          <p:nvPr/>
        </p:nvSpPr>
        <p:spPr>
          <a:xfrm>
            <a:off x="6204585" y="4364355"/>
            <a:ext cx="2598420" cy="1630045"/>
          </a:xfrm>
          <a:prstGeom prst="rect">
            <a:avLst/>
          </a:prstGeom>
          <a:noFill/>
        </p:spPr>
        <p:txBody>
          <a:bodyPr wrap="square" rtlCol="0" anchor="t">
            <a:spAutoFit/>
          </a:bodyPr>
          <a:p>
            <a:pPr algn="ctr" eaLnBrk="1" hangingPunct="1">
              <a:lnSpc>
                <a:spcPct val="100000"/>
              </a:lnSpc>
              <a:spcBef>
                <a:spcPct val="0"/>
              </a:spcBef>
              <a:buFont typeface="Arial" panose="020B0604020202020204" pitchFamily="34" charset="0"/>
              <a:buNone/>
            </a:pPr>
            <a:r>
              <a:rPr lang="en-US" altLang="zh-CN" sz="2000" b="1" dirty="0">
                <a:solidFill>
                  <a:schemeClr val="bg1"/>
                </a:solidFill>
                <a:ea typeface="Calibri" charset="0"/>
                <a:cs typeface="Calibri" charset="0"/>
                <a:sym typeface="+mn-ea"/>
              </a:rPr>
              <a:t>T</a:t>
            </a:r>
            <a:r>
              <a:rPr lang="zh-CN" altLang="en-US" sz="2000" b="1" dirty="0">
                <a:solidFill>
                  <a:schemeClr val="bg1"/>
                </a:solidFill>
                <a:ea typeface="Calibri" charset="0"/>
                <a:cs typeface="Calibri" charset="0"/>
                <a:sym typeface="+mn-ea"/>
              </a:rPr>
              <a:t>he </a:t>
            </a:r>
            <a:r>
              <a:rPr lang="en-US" altLang="zh-CN" sz="2000" b="1" dirty="0">
                <a:solidFill>
                  <a:schemeClr val="bg1"/>
                </a:solidFill>
                <a:ea typeface="Calibri" charset="0"/>
                <a:cs typeface="Calibri" charset="0"/>
                <a:sym typeface="+mn-ea"/>
              </a:rPr>
              <a:t>S</a:t>
            </a:r>
            <a:r>
              <a:rPr lang="zh-CN" altLang="en-US" sz="2000" b="1" dirty="0">
                <a:solidFill>
                  <a:schemeClr val="bg1"/>
                </a:solidFill>
                <a:ea typeface="Calibri" charset="0"/>
                <a:cs typeface="Calibri" charset="0"/>
                <a:sym typeface="+mn-ea"/>
              </a:rPr>
              <a:t>kills the People Management </a:t>
            </a:r>
            <a:r>
              <a:rPr lang="en-US" altLang="zh-CN" sz="2000" b="1" dirty="0">
                <a:solidFill>
                  <a:schemeClr val="bg1"/>
                </a:solidFill>
                <a:ea typeface="Calibri" charset="0"/>
                <a:cs typeface="Calibri" charset="0"/>
                <a:sym typeface="+mn-ea"/>
              </a:rPr>
              <a:t>F</a:t>
            </a:r>
            <a:r>
              <a:rPr lang="zh-CN" altLang="en-US" sz="2000" b="1" dirty="0">
                <a:solidFill>
                  <a:schemeClr val="bg1"/>
                </a:solidFill>
                <a:ea typeface="Calibri" charset="0"/>
                <a:cs typeface="Calibri" charset="0"/>
                <a:sym typeface="+mn-ea"/>
              </a:rPr>
              <a:t>unction </a:t>
            </a:r>
            <a:r>
              <a:rPr lang="en-US" altLang="zh-CN" sz="2000" b="1" dirty="0">
                <a:solidFill>
                  <a:schemeClr val="bg1"/>
                </a:solidFill>
                <a:ea typeface="Calibri" charset="0"/>
                <a:cs typeface="Calibri" charset="0"/>
                <a:sym typeface="+mn-ea"/>
              </a:rPr>
              <a:t>N</a:t>
            </a:r>
            <a:r>
              <a:rPr lang="zh-CN" altLang="en-US" sz="2000" b="1" dirty="0">
                <a:solidFill>
                  <a:schemeClr val="bg1"/>
                </a:solidFill>
                <a:ea typeface="Calibri" charset="0"/>
                <a:cs typeface="Calibri" charset="0"/>
                <a:sym typeface="+mn-ea"/>
              </a:rPr>
              <a:t>eeds to </a:t>
            </a:r>
            <a:r>
              <a:rPr lang="en-US" altLang="zh-CN" sz="2000" b="1" dirty="0">
                <a:solidFill>
                  <a:schemeClr val="bg1"/>
                </a:solidFill>
                <a:ea typeface="Calibri" charset="0"/>
                <a:cs typeface="Calibri" charset="0"/>
                <a:sym typeface="+mn-ea"/>
              </a:rPr>
              <a:t>D</a:t>
            </a:r>
            <a:r>
              <a:rPr lang="zh-CN" altLang="en-US" sz="2000" b="1" dirty="0">
                <a:solidFill>
                  <a:schemeClr val="bg1"/>
                </a:solidFill>
                <a:ea typeface="Calibri" charset="0"/>
                <a:cs typeface="Calibri" charset="0"/>
                <a:sym typeface="+mn-ea"/>
              </a:rPr>
              <a:t>evelop</a:t>
            </a:r>
            <a:endParaRPr lang="zh-CN" altLang="en-US" sz="2000" b="1" dirty="0">
              <a:solidFill>
                <a:schemeClr val="bg1"/>
              </a:solidFill>
              <a:ea typeface="Calibri" charset="0"/>
              <a:cs typeface="Calibri" charset="0"/>
              <a:sym typeface="+mn-ea"/>
            </a:endParaRPr>
          </a:p>
        </p:txBody>
      </p:sp>
      <p:sp>
        <p:nvSpPr>
          <p:cNvPr id="26" name="文本框 25"/>
          <p:cNvSpPr txBox="1"/>
          <p:nvPr/>
        </p:nvSpPr>
        <p:spPr>
          <a:xfrm>
            <a:off x="9354820" y="4363720"/>
            <a:ext cx="1662430" cy="398780"/>
          </a:xfrm>
          <a:prstGeom prst="rect">
            <a:avLst/>
          </a:prstGeom>
          <a:noFill/>
        </p:spPr>
        <p:txBody>
          <a:bodyPr wrap="none" rtlCol="0" anchor="t">
            <a:spAutoFit/>
          </a:bodyPr>
          <a:p>
            <a:pPr algn="ctr" eaLnBrk="1" hangingPunct="1">
              <a:lnSpc>
                <a:spcPct val="100000"/>
              </a:lnSpc>
              <a:spcBef>
                <a:spcPct val="0"/>
              </a:spcBef>
              <a:buFont typeface="Arial" panose="020B0604020202020204" pitchFamily="34" charset="0"/>
              <a:buNone/>
            </a:pPr>
            <a:r>
              <a:rPr lang="en-US" altLang="zh-CN" sz="2000" b="1" dirty="0">
                <a:solidFill>
                  <a:schemeClr val="bg1"/>
                </a:solidFill>
                <a:ea typeface="Calibri" charset="0"/>
                <a:cs typeface="Calibri" charset="0"/>
                <a:sym typeface="+mn-ea"/>
              </a:rPr>
              <a:t>A</a:t>
            </a:r>
            <a:r>
              <a:rPr lang="zh-CN" altLang="en-US" sz="2000" b="1" dirty="0">
                <a:solidFill>
                  <a:schemeClr val="bg1"/>
                </a:solidFill>
                <a:ea typeface="Calibri" charset="0"/>
                <a:cs typeface="Calibri" charset="0"/>
                <a:sym typeface="+mn-ea"/>
              </a:rPr>
              <a:t>ction </a:t>
            </a:r>
            <a:r>
              <a:rPr lang="en-US" altLang="zh-CN" sz="2000" b="1" dirty="0">
                <a:solidFill>
                  <a:schemeClr val="bg1"/>
                </a:solidFill>
                <a:ea typeface="Calibri" charset="0"/>
                <a:cs typeface="Calibri" charset="0"/>
                <a:sym typeface="+mn-ea"/>
              </a:rPr>
              <a:t>P</a:t>
            </a:r>
            <a:r>
              <a:rPr lang="zh-CN" altLang="en-US" sz="2000" b="1" dirty="0">
                <a:solidFill>
                  <a:schemeClr val="bg1"/>
                </a:solidFill>
                <a:ea typeface="Calibri" charset="0"/>
                <a:cs typeface="Calibri" charset="0"/>
                <a:sym typeface="+mn-ea"/>
              </a:rPr>
              <a:t>lans</a:t>
            </a:r>
            <a:endParaRPr lang="zh-CN" altLang="en-US" sz="2000" b="1" dirty="0">
              <a:solidFill>
                <a:schemeClr val="bg1"/>
              </a:solidFill>
              <a:ea typeface="Calibri" charset="0"/>
              <a:cs typeface="Calibri" charset="0"/>
              <a:sym typeface="+mn-ea"/>
            </a:endParaRPr>
          </a:p>
        </p:txBody>
      </p:sp>
      <p:sp>
        <p:nvSpPr>
          <p:cNvPr id="36" name="Text Box 24"/>
          <p:cNvSpPr txBox="1"/>
          <p:nvPr/>
        </p:nvSpPr>
        <p:spPr bwMode="auto">
          <a:xfrm>
            <a:off x="4841044" y="791169"/>
            <a:ext cx="2508885" cy="8299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p>
            <a:pPr eaLnBrk="1" hangingPunct="1">
              <a:buFont typeface="Arial" panose="020B0604020202020204" pitchFamily="34" charset="0"/>
              <a:buNone/>
              <a:defRPr/>
            </a:pPr>
            <a:r>
              <a:rPr lang="en-US" altLang="zh-CN" sz="4800" b="1">
                <a:solidFill>
                  <a:schemeClr val="bg1"/>
                </a:solidFill>
                <a:latin typeface="Calibri" charset="0"/>
                <a:ea typeface="Calibri" charset="0"/>
                <a:cs typeface="Calibri" charset="0"/>
              </a:rPr>
              <a:t>Content</a:t>
            </a:r>
            <a:endParaRPr lang="en-US" altLang="zh-CN" sz="4800" b="1">
              <a:solidFill>
                <a:schemeClr val="bg1"/>
              </a:solidFill>
              <a:latin typeface="Calibri" charset="0"/>
              <a:ea typeface="Calibri" charset="0"/>
              <a:cs typeface="Calibri" charset="0"/>
            </a:endParaRPr>
          </a:p>
        </p:txBody>
      </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grpId="0" nodeType="afterEffect">
                                  <p:stCondLst>
                                    <p:cond delay="100"/>
                                  </p:stCondLst>
                                  <p:childTnLst>
                                    <p:set>
                                      <p:cBhvr>
                                        <p:cTn id="6" dur="1" fill="hold">
                                          <p:stCondLst>
                                            <p:cond delay="0"/>
                                          </p:stCondLst>
                                        </p:cTn>
                                        <p:tgtEl>
                                          <p:spTgt spid="6"/>
                                        </p:tgtEl>
                                        <p:attrNameLst>
                                          <p:attrName>style.visibility</p:attrName>
                                        </p:attrNameLst>
                                      </p:cBhvr>
                                      <p:to>
                                        <p:strVal val="visible"/>
                                      </p:to>
                                    </p:set>
                                    <p:animEffect transition="in" filter="dissolve">
                                      <p:cBhvr>
                                        <p:cTn id="7" dur="500"/>
                                        <p:tgtEl>
                                          <p:spTgt spid="6"/>
                                        </p:tgtEl>
                                      </p:cBhvr>
                                    </p:animEffect>
                                  </p:childTnLst>
                                </p:cTn>
                              </p:par>
                            </p:childTnLst>
                          </p:cTn>
                        </p:par>
                        <p:par>
                          <p:cTn id="8" fill="hold">
                            <p:stCondLst>
                              <p:cond delay="600"/>
                            </p:stCondLst>
                            <p:childTnLst>
                              <p:par>
                                <p:cTn id="9" presetID="9" presetClass="entr" presetSubtype="0" fill="hold" grpId="0" nodeType="afterEffect">
                                  <p:stCondLst>
                                    <p:cond delay="100"/>
                                  </p:stCondLst>
                                  <p:childTnLst>
                                    <p:set>
                                      <p:cBhvr>
                                        <p:cTn id="10" dur="1" fill="hold">
                                          <p:stCondLst>
                                            <p:cond delay="0"/>
                                          </p:stCondLst>
                                        </p:cTn>
                                        <p:tgtEl>
                                          <p:spTgt spid="7"/>
                                        </p:tgtEl>
                                        <p:attrNameLst>
                                          <p:attrName>style.visibility</p:attrName>
                                        </p:attrNameLst>
                                      </p:cBhvr>
                                      <p:to>
                                        <p:strVal val="visible"/>
                                      </p:to>
                                    </p:set>
                                    <p:animEffect transition="in" filter="dissolve">
                                      <p:cBhvr>
                                        <p:cTn id="11" dur="500"/>
                                        <p:tgtEl>
                                          <p:spTgt spid="7"/>
                                        </p:tgtEl>
                                      </p:cBhvr>
                                    </p:animEffect>
                                  </p:childTnLst>
                                </p:cTn>
                              </p:par>
                            </p:childTnLst>
                          </p:cTn>
                        </p:par>
                        <p:par>
                          <p:cTn id="12" fill="hold">
                            <p:stCondLst>
                              <p:cond delay="1200"/>
                            </p:stCondLst>
                            <p:childTnLst>
                              <p:par>
                                <p:cTn id="13" presetID="9" presetClass="entr" presetSubtype="0" fill="hold" grpId="0" nodeType="afterEffect">
                                  <p:stCondLst>
                                    <p:cond delay="100"/>
                                  </p:stCondLst>
                                  <p:childTnLst>
                                    <p:set>
                                      <p:cBhvr>
                                        <p:cTn id="14" dur="1" fill="hold">
                                          <p:stCondLst>
                                            <p:cond delay="0"/>
                                          </p:stCondLst>
                                        </p:cTn>
                                        <p:tgtEl>
                                          <p:spTgt spid="8"/>
                                        </p:tgtEl>
                                        <p:attrNameLst>
                                          <p:attrName>style.visibility</p:attrName>
                                        </p:attrNameLst>
                                      </p:cBhvr>
                                      <p:to>
                                        <p:strVal val="visible"/>
                                      </p:to>
                                    </p:set>
                                    <p:animEffect transition="in" filter="dissolve">
                                      <p:cBhvr>
                                        <p:cTn id="15" dur="500"/>
                                        <p:tgtEl>
                                          <p:spTgt spid="8"/>
                                        </p:tgtEl>
                                      </p:cBhvr>
                                    </p:animEffect>
                                  </p:childTnLst>
                                </p:cTn>
                              </p:par>
                            </p:childTnLst>
                          </p:cTn>
                        </p:par>
                        <p:par>
                          <p:cTn id="16" fill="hold">
                            <p:stCondLst>
                              <p:cond delay="1800"/>
                            </p:stCondLst>
                            <p:childTnLst>
                              <p:par>
                                <p:cTn id="17" presetID="9" presetClass="entr" presetSubtype="0" fill="hold" grpId="0" nodeType="afterEffect">
                                  <p:stCondLst>
                                    <p:cond delay="100"/>
                                  </p:stCondLst>
                                  <p:childTnLst>
                                    <p:set>
                                      <p:cBhvr>
                                        <p:cTn id="18" dur="1" fill="hold">
                                          <p:stCondLst>
                                            <p:cond delay="0"/>
                                          </p:stCondLst>
                                        </p:cTn>
                                        <p:tgtEl>
                                          <p:spTgt spid="9"/>
                                        </p:tgtEl>
                                        <p:attrNameLst>
                                          <p:attrName>style.visibility</p:attrName>
                                        </p:attrNameLst>
                                      </p:cBhvr>
                                      <p:to>
                                        <p:strVal val="visible"/>
                                      </p:to>
                                    </p:set>
                                    <p:animEffect transition="in" filter="dissolve">
                                      <p:cBhvr>
                                        <p:cTn id="19" dur="500"/>
                                        <p:tgtEl>
                                          <p:spTgt spid="9"/>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000" fill="hold">
                                          <p:stCondLst>
                                            <p:cond delay="0"/>
                                          </p:stCondLst>
                                        </p:cTn>
                                        <p:tgtEl>
                                          <p:spTgt spid="23"/>
                                        </p:tgtEl>
                                        <p:attrNameLst>
                                          <p:attrName>style.visibility</p:attrName>
                                        </p:attrNameLst>
                                      </p:cBhvr>
                                      <p:to>
                                        <p:strVal val="visible"/>
                                      </p:to>
                                    </p:set>
                                    <p:animEffect transition="in" filter="fade">
                                      <p:cBhvr>
                                        <p:cTn id="24" dur="1000"/>
                                        <p:tgtEl>
                                          <p:spTgt spid="23"/>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000" fill="hold">
                                          <p:stCondLst>
                                            <p:cond delay="0"/>
                                          </p:stCondLst>
                                        </p:cTn>
                                        <p:tgtEl>
                                          <p:spTgt spid="24"/>
                                        </p:tgtEl>
                                        <p:attrNameLst>
                                          <p:attrName>style.visibility</p:attrName>
                                        </p:attrNameLst>
                                      </p:cBhvr>
                                      <p:to>
                                        <p:strVal val="visible"/>
                                      </p:to>
                                    </p:set>
                                    <p:animEffect transition="in" filter="fade">
                                      <p:cBhvr>
                                        <p:cTn id="29" dur="1000"/>
                                        <p:tgtEl>
                                          <p:spTgt spid="24"/>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grpId="0" nodeType="clickEffect">
                                  <p:stCondLst>
                                    <p:cond delay="0"/>
                                  </p:stCondLst>
                                  <p:childTnLst>
                                    <p:set>
                                      <p:cBhvr>
                                        <p:cTn id="33" dur="1000" fill="hold">
                                          <p:stCondLst>
                                            <p:cond delay="0"/>
                                          </p:stCondLst>
                                        </p:cTn>
                                        <p:tgtEl>
                                          <p:spTgt spid="25"/>
                                        </p:tgtEl>
                                        <p:attrNameLst>
                                          <p:attrName>style.visibility</p:attrName>
                                        </p:attrNameLst>
                                      </p:cBhvr>
                                      <p:to>
                                        <p:strVal val="visible"/>
                                      </p:to>
                                    </p:set>
                                    <p:animEffect transition="in" filter="fade">
                                      <p:cBhvr>
                                        <p:cTn id="34" dur="1000"/>
                                        <p:tgtEl>
                                          <p:spTgt spid="25"/>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000" fill="hold">
                                          <p:stCondLst>
                                            <p:cond delay="0"/>
                                          </p:stCondLst>
                                        </p:cTn>
                                        <p:tgtEl>
                                          <p:spTgt spid="26"/>
                                        </p:tgtEl>
                                        <p:attrNameLst>
                                          <p:attrName>style.visibility</p:attrName>
                                        </p:attrNameLst>
                                      </p:cBhvr>
                                      <p:to>
                                        <p:strVal val="visible"/>
                                      </p:to>
                                    </p:set>
                                    <p:animEffect transition="in" filter="fade">
                                      <p:cBhvr>
                                        <p:cTn id="39" dur="10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utoUpdateAnimBg="0"/>
      <p:bldP spid="7" grpId="0" autoUpdateAnimBg="0"/>
      <p:bldP spid="8" grpId="0" autoUpdateAnimBg="0"/>
      <p:bldP spid="9" grpId="0" autoUpdateAnimBg="0"/>
      <p:bldP spid="23" grpId="0"/>
      <p:bldP spid="23" grpId="1"/>
      <p:bldP spid="24" grpId="0"/>
      <p:bldP spid="24" grpId="1"/>
      <p:bldP spid="25" grpId="0"/>
      <p:bldP spid="25" grpId="1"/>
      <p:bldP spid="26" grpId="0"/>
      <p:bldP spid="26" grpId="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本框 18"/>
          <p:cNvSpPr txBox="1"/>
          <p:nvPr/>
        </p:nvSpPr>
        <p:spPr bwMode="auto">
          <a:xfrm>
            <a:off x="7270741" y="2457832"/>
            <a:ext cx="7315200" cy="13220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ea typeface="宋体" pitchFamily="2" charset="-122"/>
              </a:defRPr>
            </a:lvl1pPr>
            <a:lvl2pPr marL="742950" indent="-285750">
              <a:spcBef>
                <a:spcPct val="20000"/>
              </a:spcBef>
              <a:buChar char="–"/>
              <a:defRPr sz="2800">
                <a:solidFill>
                  <a:schemeClr val="tx1"/>
                </a:solidFill>
                <a:latin typeface="Arial" panose="020B0604020202020204" pitchFamily="34" charset="0"/>
                <a:ea typeface="宋体" pitchFamily="2" charset="-122"/>
              </a:defRPr>
            </a:lvl2pPr>
            <a:lvl3pPr marL="1143000" indent="-228600">
              <a:spcBef>
                <a:spcPct val="20000"/>
              </a:spcBef>
              <a:buChar char="•"/>
              <a:defRPr sz="2400">
                <a:solidFill>
                  <a:schemeClr val="tx1"/>
                </a:solidFill>
                <a:latin typeface="Arial" panose="020B0604020202020204" pitchFamily="34" charset="0"/>
                <a:ea typeface="宋体" pitchFamily="2" charset="-122"/>
              </a:defRPr>
            </a:lvl3pPr>
            <a:lvl4pPr marL="1600200" indent="-228600">
              <a:spcBef>
                <a:spcPct val="20000"/>
              </a:spcBef>
              <a:buChar char="–"/>
              <a:defRPr sz="2000">
                <a:solidFill>
                  <a:schemeClr val="tx1"/>
                </a:solidFill>
                <a:latin typeface="Arial" panose="020B0604020202020204" pitchFamily="34" charset="0"/>
                <a:ea typeface="宋体" pitchFamily="2" charset="-122"/>
              </a:defRPr>
            </a:lvl4pPr>
            <a:lvl5pPr marL="2057400" indent="-228600">
              <a:spcBef>
                <a:spcPct val="20000"/>
              </a:spcBef>
              <a:buChar char="»"/>
              <a:defRPr sz="2000">
                <a:solidFill>
                  <a:schemeClr val="tx1"/>
                </a:solidFill>
                <a:latin typeface="Arial" panose="020B0604020202020204" pitchFamily="34" charset="0"/>
                <a:ea typeface="宋体" pitchFamily="2" charset="-122"/>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宋体" pitchFamily="2" charset="-122"/>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宋体" pitchFamily="2" charset="-122"/>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宋体" pitchFamily="2" charset="-122"/>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宋体" pitchFamily="2" charset="-122"/>
              </a:defRPr>
            </a:lvl9pPr>
          </a:lstStyle>
          <a:p>
            <a:pPr eaLnBrk="1" hangingPunct="1">
              <a:spcBef>
                <a:spcPct val="0"/>
              </a:spcBef>
              <a:buFontTx/>
              <a:buNone/>
            </a:pPr>
            <a:r>
              <a:rPr kumimoji="1" lang="zh-CN" altLang="en-US" sz="8000" b="1" dirty="0">
                <a:solidFill>
                  <a:schemeClr val="bg1"/>
                </a:solidFill>
                <a:latin typeface="Calibri" charset="0"/>
                <a:ea typeface="Calibri" charset="0"/>
                <a:cs typeface="Calibri" charset="0"/>
              </a:rPr>
              <a:t>Part</a:t>
            </a:r>
            <a:r>
              <a:rPr kumimoji="1" lang="en-US" altLang="zh-CN" sz="8000" b="1" dirty="0">
                <a:solidFill>
                  <a:schemeClr val="bg1"/>
                </a:solidFill>
                <a:latin typeface="Calibri" charset="0"/>
                <a:ea typeface="Calibri" charset="0"/>
                <a:cs typeface="Calibri" charset="0"/>
              </a:rPr>
              <a:t>1</a:t>
            </a:r>
            <a:endParaRPr kumimoji="1" lang="en-US" altLang="zh-CN" sz="8000" b="1" dirty="0">
              <a:solidFill>
                <a:schemeClr val="bg1"/>
              </a:solidFill>
              <a:latin typeface="Calibri" charset="0"/>
              <a:ea typeface="Calibri" charset="0"/>
              <a:cs typeface="Calibri" charset="0"/>
            </a:endParaRPr>
          </a:p>
        </p:txBody>
      </p:sp>
      <p:sp>
        <p:nvSpPr>
          <p:cNvPr id="4" name="矩形 70"/>
          <p:cNvSpPr/>
          <p:nvPr/>
        </p:nvSpPr>
        <p:spPr bwMode="auto">
          <a:xfrm>
            <a:off x="6396981" y="3780001"/>
            <a:ext cx="5264984" cy="1076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Char char="•"/>
              <a:defRPr sz="2800">
                <a:solidFill>
                  <a:schemeClr val="tx1"/>
                </a:solidFill>
                <a:latin typeface="Calibri" charset="0"/>
                <a:ea typeface="宋体" pitchFamily="2" charset="-122"/>
              </a:defRPr>
            </a:lvl1pPr>
            <a:lvl2pPr marL="742950" indent="-285750">
              <a:lnSpc>
                <a:spcPct val="90000"/>
              </a:lnSpc>
              <a:spcBef>
                <a:spcPts val="500"/>
              </a:spcBef>
              <a:buChar char="•"/>
              <a:defRPr sz="2400">
                <a:solidFill>
                  <a:schemeClr val="tx1"/>
                </a:solidFill>
                <a:latin typeface="Calibri" charset="0"/>
                <a:ea typeface="宋体" pitchFamily="2" charset="-122"/>
              </a:defRPr>
            </a:lvl2pPr>
            <a:lvl3pPr marL="1143000" indent="-228600">
              <a:lnSpc>
                <a:spcPct val="90000"/>
              </a:lnSpc>
              <a:spcBef>
                <a:spcPts val="500"/>
              </a:spcBef>
              <a:buChar char="•"/>
              <a:defRPr sz="2000">
                <a:solidFill>
                  <a:schemeClr val="tx1"/>
                </a:solidFill>
                <a:latin typeface="Calibri" charset="0"/>
                <a:ea typeface="宋体" pitchFamily="2" charset="-122"/>
              </a:defRPr>
            </a:lvl3pPr>
            <a:lvl4pPr marL="1600200" indent="-228600">
              <a:lnSpc>
                <a:spcPct val="90000"/>
              </a:lnSpc>
              <a:spcBef>
                <a:spcPts val="500"/>
              </a:spcBef>
              <a:buChar char="•"/>
              <a:defRPr>
                <a:solidFill>
                  <a:schemeClr val="tx1"/>
                </a:solidFill>
                <a:latin typeface="Calibri" charset="0"/>
                <a:ea typeface="宋体" pitchFamily="2" charset="-122"/>
              </a:defRPr>
            </a:lvl4pPr>
            <a:lvl5pPr marL="2057400" indent="-228600">
              <a:lnSpc>
                <a:spcPct val="90000"/>
              </a:lnSpc>
              <a:spcBef>
                <a:spcPts val="500"/>
              </a:spcBef>
              <a:buChar char="•"/>
              <a:defRPr>
                <a:solidFill>
                  <a:schemeClr val="tx1"/>
                </a:solidFill>
                <a:latin typeface="Calibri" charset="0"/>
                <a:ea typeface="宋体" pitchFamily="2"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charset="0"/>
                <a:ea typeface="宋体" pitchFamily="2"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charset="0"/>
                <a:ea typeface="宋体" pitchFamily="2"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charset="0"/>
                <a:ea typeface="宋体" pitchFamily="2"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charset="0"/>
                <a:ea typeface="宋体" pitchFamily="2" charset="-122"/>
              </a:defRPr>
            </a:lvl9pPr>
          </a:lstStyle>
          <a:p>
            <a:pPr algn="ctr" eaLnBrk="1" hangingPunct="1">
              <a:lnSpc>
                <a:spcPct val="100000"/>
              </a:lnSpc>
              <a:spcBef>
                <a:spcPct val="0"/>
              </a:spcBef>
              <a:buFont typeface="Arial" panose="020B0604020202020204" pitchFamily="34" charset="0"/>
              <a:buNone/>
            </a:pPr>
            <a:r>
              <a:rPr lang="en-US" altLang="zh-CN" sz="3200" b="1" dirty="0">
                <a:solidFill>
                  <a:schemeClr val="bg1"/>
                </a:solidFill>
                <a:ea typeface="Calibri" charset="0"/>
                <a:cs typeface="Calibri" charset="0"/>
              </a:rPr>
              <a:t>R</a:t>
            </a:r>
            <a:r>
              <a:rPr lang="zh-CN" altLang="en-US" sz="3200" b="1" dirty="0">
                <a:solidFill>
                  <a:schemeClr val="bg1"/>
                </a:solidFill>
                <a:ea typeface="Calibri" charset="0"/>
                <a:cs typeface="Calibri" charset="0"/>
              </a:rPr>
              <a:t>ecommendations</a:t>
            </a:r>
            <a:endParaRPr lang="zh-CN" altLang="en-US" sz="3200" b="1" dirty="0">
              <a:solidFill>
                <a:schemeClr val="bg1"/>
              </a:solidFill>
              <a:ea typeface="Calibri" charset="0"/>
              <a:cs typeface="Calibri" charset="0"/>
            </a:endParaRPr>
          </a:p>
          <a:p>
            <a:pPr algn="ctr" eaLnBrk="1" hangingPunct="1">
              <a:lnSpc>
                <a:spcPct val="100000"/>
              </a:lnSpc>
              <a:spcBef>
                <a:spcPct val="0"/>
              </a:spcBef>
              <a:buFont typeface="Arial" panose="020B0604020202020204" pitchFamily="34" charset="0"/>
              <a:buNone/>
            </a:pPr>
            <a:r>
              <a:rPr lang="zh-CN" altLang="en-US" sz="3200" b="1" dirty="0">
                <a:solidFill>
                  <a:schemeClr val="bg1"/>
                </a:solidFill>
                <a:ea typeface="Calibri" charset="0"/>
                <a:cs typeface="Calibri" charset="0"/>
              </a:rPr>
              <a:t> in Assignment 1</a:t>
            </a:r>
            <a:endParaRPr lang="zh-CN" altLang="en-US" sz="3200" b="1" dirty="0">
              <a:solidFill>
                <a:schemeClr val="bg1"/>
              </a:solidFill>
              <a:ea typeface="Calibri" charset="0"/>
              <a:cs typeface="Calibri" charset="0"/>
            </a:endParaRPr>
          </a:p>
        </p:txBody>
      </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000"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000" fill="hold">
                                          <p:stCondLst>
                                            <p:cond delay="0"/>
                                          </p:stCondLst>
                                        </p:cTn>
                                        <p:tgtEl>
                                          <p:spTgt spid="4"/>
                                        </p:tgtEl>
                                        <p:attrNameLst>
                                          <p:attrName>style.visibility</p:attrName>
                                        </p:attrNameLst>
                                      </p:cBhvr>
                                      <p:to>
                                        <p:strVal val="visible"/>
                                      </p:to>
                                    </p:set>
                                    <p:animEffect transition="in" filter="fade">
                                      <p:cBhvr>
                                        <p:cTn id="12"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P spid="4" grpId="0"/>
      <p:bldP spid="4" grpId="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1"/>
          <p:cNvSpPr/>
          <p:nvPr/>
        </p:nvSpPr>
        <p:spPr bwMode="auto">
          <a:xfrm>
            <a:off x="1851661" y="2632551"/>
            <a:ext cx="1627188" cy="1879600"/>
          </a:xfrm>
          <a:custGeom>
            <a:avLst/>
            <a:gdLst>
              <a:gd name="T0" fmla="*/ 1627188 w 21600"/>
              <a:gd name="T1" fmla="*/ 1879600 h 21600"/>
              <a:gd name="T2" fmla="*/ 1627188 w 21600"/>
              <a:gd name="T3" fmla="*/ 1879600 h 21600"/>
              <a:gd name="T4" fmla="*/ 1627188 w 21600"/>
              <a:gd name="T5" fmla="*/ 1879600 h 21600"/>
              <a:gd name="T6" fmla="*/ 1627188 w 21600"/>
              <a:gd name="T7" fmla="*/ 1879600 h 216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1600" h="21600">
                <a:moveTo>
                  <a:pt x="10800" y="0"/>
                </a:moveTo>
                <a:lnTo>
                  <a:pt x="21600" y="5400"/>
                </a:lnTo>
                <a:lnTo>
                  <a:pt x="21599" y="16200"/>
                </a:lnTo>
                <a:lnTo>
                  <a:pt x="10799" y="21600"/>
                </a:lnTo>
                <a:lnTo>
                  <a:pt x="0" y="16199"/>
                </a:lnTo>
                <a:lnTo>
                  <a:pt x="0" y="5400"/>
                </a:lnTo>
                <a:lnTo>
                  <a:pt x="10800" y="0"/>
                </a:lnTo>
                <a:close/>
              </a:path>
            </a:pathLst>
          </a:custGeom>
          <a:solidFill>
            <a:schemeClr val="accent4">
              <a:lumMod val="50000"/>
            </a:schemeClr>
          </a:solidFill>
          <a:ln>
            <a:noFill/>
          </a:ln>
          <a:effectLst/>
        </p:spPr>
        <p:txBody>
          <a:bodyPr lIns="25400" tIns="25400" rIns="25400" bIns="25400" anchor="ctr"/>
          <a:lstStyle/>
          <a:p>
            <a:pPr algn="r" eaLnBrk="1">
              <a:lnSpc>
                <a:spcPct val="120000"/>
              </a:lnSpc>
              <a:defRPr/>
            </a:pPr>
            <a:endParaRPr lang="id-ID" sz="900" dirty="0">
              <a:solidFill>
                <a:schemeClr val="bg1"/>
              </a:solidFill>
              <a:latin typeface="Calibri" charset="0"/>
              <a:ea typeface="Calibri" charset="0"/>
              <a:cs typeface="Calibri" charset="0"/>
            </a:endParaRPr>
          </a:p>
        </p:txBody>
      </p:sp>
      <p:sp>
        <p:nvSpPr>
          <p:cNvPr id="3" name="AutoShape 2"/>
          <p:cNvSpPr/>
          <p:nvPr/>
        </p:nvSpPr>
        <p:spPr bwMode="auto">
          <a:xfrm>
            <a:off x="3566954" y="2137251"/>
            <a:ext cx="1627188" cy="1879600"/>
          </a:xfrm>
          <a:custGeom>
            <a:avLst/>
            <a:gdLst>
              <a:gd name="T0" fmla="*/ 1627188 w 21600"/>
              <a:gd name="T1" fmla="*/ 1879600 h 21600"/>
              <a:gd name="T2" fmla="*/ 1627188 w 21600"/>
              <a:gd name="T3" fmla="*/ 1879600 h 21600"/>
              <a:gd name="T4" fmla="*/ 1627188 w 21600"/>
              <a:gd name="T5" fmla="*/ 1879600 h 21600"/>
              <a:gd name="T6" fmla="*/ 1627188 w 21600"/>
              <a:gd name="T7" fmla="*/ 1879600 h 216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1600" h="21600">
                <a:moveTo>
                  <a:pt x="10800" y="0"/>
                </a:moveTo>
                <a:lnTo>
                  <a:pt x="21600" y="5400"/>
                </a:lnTo>
                <a:lnTo>
                  <a:pt x="21599" y="16200"/>
                </a:lnTo>
                <a:lnTo>
                  <a:pt x="10799" y="21600"/>
                </a:lnTo>
                <a:lnTo>
                  <a:pt x="0" y="16199"/>
                </a:lnTo>
                <a:lnTo>
                  <a:pt x="0" y="5400"/>
                </a:lnTo>
                <a:lnTo>
                  <a:pt x="10800" y="0"/>
                </a:lnTo>
                <a:close/>
              </a:path>
            </a:pathLst>
          </a:custGeom>
          <a:solidFill>
            <a:schemeClr val="bg1"/>
          </a:solidFill>
          <a:ln>
            <a:noFill/>
          </a:ln>
          <a:effectLst/>
        </p:spPr>
        <p:txBody>
          <a:bodyPr lIns="25400" tIns="25400" rIns="25400" bIns="25400" anchor="ctr"/>
          <a:lstStyle/>
          <a:p>
            <a:pPr algn="r" eaLnBrk="1">
              <a:lnSpc>
                <a:spcPct val="120000"/>
              </a:lnSpc>
              <a:defRPr/>
            </a:pPr>
            <a:endParaRPr lang="id-ID" sz="900" dirty="0">
              <a:solidFill>
                <a:schemeClr val="bg1"/>
              </a:solidFill>
              <a:latin typeface="Calibri" charset="0"/>
              <a:ea typeface="Calibri" charset="0"/>
              <a:cs typeface="Calibri" charset="0"/>
            </a:endParaRPr>
          </a:p>
        </p:txBody>
      </p:sp>
      <p:sp>
        <p:nvSpPr>
          <p:cNvPr id="4" name="AutoShape 3"/>
          <p:cNvSpPr/>
          <p:nvPr/>
        </p:nvSpPr>
        <p:spPr bwMode="auto">
          <a:xfrm>
            <a:off x="5282249" y="2632551"/>
            <a:ext cx="1627981" cy="1879600"/>
          </a:xfrm>
          <a:custGeom>
            <a:avLst/>
            <a:gdLst>
              <a:gd name="T0" fmla="*/ 1627982 w 21600"/>
              <a:gd name="T1" fmla="*/ 1879600 h 21600"/>
              <a:gd name="T2" fmla="*/ 1627982 w 21600"/>
              <a:gd name="T3" fmla="*/ 1879600 h 21600"/>
              <a:gd name="T4" fmla="*/ 1627982 w 21600"/>
              <a:gd name="T5" fmla="*/ 1879600 h 21600"/>
              <a:gd name="T6" fmla="*/ 1627982 w 21600"/>
              <a:gd name="T7" fmla="*/ 1879600 h 216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1600" h="21600">
                <a:moveTo>
                  <a:pt x="10800" y="0"/>
                </a:moveTo>
                <a:lnTo>
                  <a:pt x="21600" y="5400"/>
                </a:lnTo>
                <a:lnTo>
                  <a:pt x="21599" y="16200"/>
                </a:lnTo>
                <a:lnTo>
                  <a:pt x="10799" y="21600"/>
                </a:lnTo>
                <a:lnTo>
                  <a:pt x="0" y="16199"/>
                </a:lnTo>
                <a:lnTo>
                  <a:pt x="0" y="5400"/>
                </a:lnTo>
                <a:lnTo>
                  <a:pt x="10800" y="0"/>
                </a:lnTo>
                <a:close/>
              </a:path>
            </a:pathLst>
          </a:custGeom>
          <a:solidFill>
            <a:schemeClr val="accent4">
              <a:lumMod val="50000"/>
            </a:schemeClr>
          </a:solidFill>
          <a:ln>
            <a:noFill/>
          </a:ln>
          <a:effectLst/>
        </p:spPr>
        <p:txBody>
          <a:bodyPr lIns="25400" tIns="25400" rIns="25400" bIns="25400" anchor="ctr"/>
          <a:lstStyle/>
          <a:p>
            <a:pPr algn="r" eaLnBrk="1">
              <a:lnSpc>
                <a:spcPct val="120000"/>
              </a:lnSpc>
              <a:defRPr/>
            </a:pPr>
            <a:endParaRPr lang="id-ID" sz="900" dirty="0">
              <a:solidFill>
                <a:schemeClr val="bg1"/>
              </a:solidFill>
              <a:latin typeface="Calibri" charset="0"/>
              <a:ea typeface="Calibri" charset="0"/>
              <a:cs typeface="Calibri" charset="0"/>
            </a:endParaRPr>
          </a:p>
        </p:txBody>
      </p:sp>
      <p:sp>
        <p:nvSpPr>
          <p:cNvPr id="5" name="AutoShape 4"/>
          <p:cNvSpPr/>
          <p:nvPr/>
        </p:nvSpPr>
        <p:spPr bwMode="auto">
          <a:xfrm>
            <a:off x="6998336" y="2137251"/>
            <a:ext cx="1627188" cy="1879600"/>
          </a:xfrm>
          <a:custGeom>
            <a:avLst/>
            <a:gdLst>
              <a:gd name="T0" fmla="*/ 1627188 w 21600"/>
              <a:gd name="T1" fmla="*/ 1879600 h 21600"/>
              <a:gd name="T2" fmla="*/ 1627188 w 21600"/>
              <a:gd name="T3" fmla="*/ 1879600 h 21600"/>
              <a:gd name="T4" fmla="*/ 1627188 w 21600"/>
              <a:gd name="T5" fmla="*/ 1879600 h 21600"/>
              <a:gd name="T6" fmla="*/ 1627188 w 21600"/>
              <a:gd name="T7" fmla="*/ 1879600 h 216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1600" h="21600">
                <a:moveTo>
                  <a:pt x="10800" y="0"/>
                </a:moveTo>
                <a:lnTo>
                  <a:pt x="21600" y="5400"/>
                </a:lnTo>
                <a:lnTo>
                  <a:pt x="21599" y="16200"/>
                </a:lnTo>
                <a:lnTo>
                  <a:pt x="10799" y="21600"/>
                </a:lnTo>
                <a:lnTo>
                  <a:pt x="0" y="16199"/>
                </a:lnTo>
                <a:lnTo>
                  <a:pt x="0" y="5400"/>
                </a:lnTo>
                <a:lnTo>
                  <a:pt x="10800" y="0"/>
                </a:lnTo>
                <a:close/>
              </a:path>
            </a:pathLst>
          </a:custGeom>
          <a:solidFill>
            <a:schemeClr val="bg1"/>
          </a:solidFill>
          <a:ln>
            <a:noFill/>
          </a:ln>
          <a:effectLst/>
        </p:spPr>
        <p:txBody>
          <a:bodyPr lIns="25400" tIns="25400" rIns="25400" bIns="25400" anchor="ctr"/>
          <a:lstStyle/>
          <a:p>
            <a:pPr algn="r" eaLnBrk="1">
              <a:lnSpc>
                <a:spcPct val="120000"/>
              </a:lnSpc>
              <a:defRPr/>
            </a:pPr>
            <a:endParaRPr lang="id-ID" sz="900" dirty="0">
              <a:solidFill>
                <a:schemeClr val="bg1"/>
              </a:solidFill>
              <a:latin typeface="Calibri" charset="0"/>
              <a:ea typeface="Calibri" charset="0"/>
              <a:cs typeface="Calibri" charset="0"/>
            </a:endParaRPr>
          </a:p>
        </p:txBody>
      </p:sp>
      <p:sp>
        <p:nvSpPr>
          <p:cNvPr id="6" name="AutoShape 5"/>
          <p:cNvSpPr/>
          <p:nvPr/>
        </p:nvSpPr>
        <p:spPr bwMode="auto">
          <a:xfrm>
            <a:off x="8713630" y="2632551"/>
            <a:ext cx="1627188" cy="1879600"/>
          </a:xfrm>
          <a:custGeom>
            <a:avLst/>
            <a:gdLst>
              <a:gd name="T0" fmla="*/ 1627188 w 21600"/>
              <a:gd name="T1" fmla="*/ 1879600 h 21600"/>
              <a:gd name="T2" fmla="*/ 1627188 w 21600"/>
              <a:gd name="T3" fmla="*/ 1879600 h 21600"/>
              <a:gd name="T4" fmla="*/ 1627188 w 21600"/>
              <a:gd name="T5" fmla="*/ 1879600 h 21600"/>
              <a:gd name="T6" fmla="*/ 1627188 w 21600"/>
              <a:gd name="T7" fmla="*/ 1879600 h 216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1600" h="21600">
                <a:moveTo>
                  <a:pt x="10800" y="0"/>
                </a:moveTo>
                <a:lnTo>
                  <a:pt x="21600" y="5400"/>
                </a:lnTo>
                <a:lnTo>
                  <a:pt x="21599" y="16200"/>
                </a:lnTo>
                <a:lnTo>
                  <a:pt x="10799" y="21600"/>
                </a:lnTo>
                <a:lnTo>
                  <a:pt x="0" y="16199"/>
                </a:lnTo>
                <a:lnTo>
                  <a:pt x="0" y="5400"/>
                </a:lnTo>
                <a:lnTo>
                  <a:pt x="10800" y="0"/>
                </a:lnTo>
                <a:close/>
              </a:path>
            </a:pathLst>
          </a:custGeom>
          <a:solidFill>
            <a:schemeClr val="accent4">
              <a:lumMod val="50000"/>
            </a:schemeClr>
          </a:solidFill>
          <a:ln>
            <a:noFill/>
          </a:ln>
          <a:effectLst/>
        </p:spPr>
        <p:txBody>
          <a:bodyPr lIns="25400" tIns="25400" rIns="25400" bIns="25400" anchor="ctr"/>
          <a:lstStyle/>
          <a:p>
            <a:pPr algn="r" eaLnBrk="1">
              <a:lnSpc>
                <a:spcPct val="120000"/>
              </a:lnSpc>
              <a:defRPr/>
            </a:pPr>
            <a:endParaRPr lang="id-ID" sz="900" dirty="0">
              <a:solidFill>
                <a:schemeClr val="bg1"/>
              </a:solidFill>
              <a:latin typeface="Calibri" charset="0"/>
              <a:ea typeface="Calibri" charset="0"/>
              <a:cs typeface="Calibri" charset="0"/>
            </a:endParaRPr>
          </a:p>
        </p:txBody>
      </p:sp>
      <p:sp>
        <p:nvSpPr>
          <p:cNvPr id="7" name="Line 8"/>
          <p:cNvSpPr/>
          <p:nvPr/>
        </p:nvSpPr>
        <p:spPr bwMode="auto">
          <a:xfrm flipV="1">
            <a:off x="4380547" y="4016851"/>
            <a:ext cx="0" cy="272256"/>
          </a:xfrm>
          <a:prstGeom prst="line">
            <a:avLst/>
          </a:prstGeom>
          <a:noFill/>
          <a:ln w="50800">
            <a:solidFill>
              <a:srgbClr val="53585F"/>
            </a:solidFill>
            <a:round/>
            <a:headEnd type="oval" w="med" len="med"/>
          </a:ln>
        </p:spPr>
        <p:txBody>
          <a:bodyPr lIns="0" tIns="0" rIns="0" bIns="0" anchor="ctr"/>
          <a:lstStyle/>
          <a:p>
            <a:endParaRPr lang="id-ID" sz="900" dirty="0">
              <a:solidFill>
                <a:schemeClr val="bg1"/>
              </a:solidFill>
              <a:latin typeface="Calibri" charset="0"/>
              <a:ea typeface="Calibri" charset="0"/>
              <a:cs typeface="Calibri" charset="0"/>
            </a:endParaRPr>
          </a:p>
        </p:txBody>
      </p:sp>
      <p:sp>
        <p:nvSpPr>
          <p:cNvPr id="8" name="Line 9"/>
          <p:cNvSpPr/>
          <p:nvPr/>
        </p:nvSpPr>
        <p:spPr bwMode="auto">
          <a:xfrm>
            <a:off x="6095842" y="2366646"/>
            <a:ext cx="0" cy="272256"/>
          </a:xfrm>
          <a:prstGeom prst="line">
            <a:avLst/>
          </a:prstGeom>
          <a:noFill/>
          <a:ln w="50800">
            <a:solidFill>
              <a:srgbClr val="53585F"/>
            </a:solidFill>
            <a:round/>
            <a:headEnd type="oval" w="med" len="med"/>
          </a:ln>
        </p:spPr>
        <p:txBody>
          <a:bodyPr lIns="0" tIns="0" rIns="0" bIns="0" anchor="ctr"/>
          <a:lstStyle/>
          <a:p>
            <a:endParaRPr lang="id-ID" sz="900" dirty="0">
              <a:solidFill>
                <a:schemeClr val="bg1"/>
              </a:solidFill>
              <a:latin typeface="Calibri" charset="0"/>
              <a:ea typeface="Calibri" charset="0"/>
              <a:cs typeface="Calibri" charset="0"/>
            </a:endParaRPr>
          </a:p>
        </p:txBody>
      </p:sp>
      <p:sp>
        <p:nvSpPr>
          <p:cNvPr id="9" name="Line 10"/>
          <p:cNvSpPr/>
          <p:nvPr/>
        </p:nvSpPr>
        <p:spPr bwMode="auto">
          <a:xfrm flipV="1">
            <a:off x="7811930" y="4016851"/>
            <a:ext cx="0" cy="272256"/>
          </a:xfrm>
          <a:prstGeom prst="line">
            <a:avLst/>
          </a:prstGeom>
          <a:noFill/>
          <a:ln w="50800">
            <a:solidFill>
              <a:srgbClr val="53585F"/>
            </a:solidFill>
            <a:round/>
            <a:headEnd type="oval" w="med" len="med"/>
          </a:ln>
        </p:spPr>
        <p:txBody>
          <a:bodyPr lIns="0" tIns="0" rIns="0" bIns="0" anchor="ctr"/>
          <a:lstStyle/>
          <a:p>
            <a:endParaRPr lang="id-ID" sz="900" dirty="0">
              <a:solidFill>
                <a:schemeClr val="bg1"/>
              </a:solidFill>
              <a:latin typeface="Calibri" charset="0"/>
              <a:ea typeface="Calibri" charset="0"/>
              <a:cs typeface="Calibri" charset="0"/>
            </a:endParaRPr>
          </a:p>
        </p:txBody>
      </p:sp>
      <p:sp>
        <p:nvSpPr>
          <p:cNvPr id="10" name="Line 11"/>
          <p:cNvSpPr/>
          <p:nvPr/>
        </p:nvSpPr>
        <p:spPr bwMode="auto">
          <a:xfrm>
            <a:off x="2665254" y="2366646"/>
            <a:ext cx="0" cy="272256"/>
          </a:xfrm>
          <a:prstGeom prst="line">
            <a:avLst/>
          </a:prstGeom>
          <a:noFill/>
          <a:ln w="50800">
            <a:solidFill>
              <a:srgbClr val="53585F"/>
            </a:solidFill>
            <a:round/>
            <a:headEnd type="oval" w="med" len="med"/>
          </a:ln>
        </p:spPr>
        <p:txBody>
          <a:bodyPr lIns="0" tIns="0" rIns="0" bIns="0" anchor="ctr"/>
          <a:lstStyle/>
          <a:p>
            <a:endParaRPr lang="id-ID" sz="900" dirty="0">
              <a:solidFill>
                <a:schemeClr val="bg1"/>
              </a:solidFill>
              <a:latin typeface="Calibri" charset="0"/>
              <a:ea typeface="Calibri" charset="0"/>
              <a:cs typeface="Calibri" charset="0"/>
            </a:endParaRPr>
          </a:p>
        </p:txBody>
      </p:sp>
      <p:sp>
        <p:nvSpPr>
          <p:cNvPr id="11" name="AutoShape 12"/>
          <p:cNvSpPr/>
          <p:nvPr/>
        </p:nvSpPr>
        <p:spPr bwMode="auto">
          <a:xfrm>
            <a:off x="3352165" y="4929505"/>
            <a:ext cx="2058035" cy="400685"/>
          </a:xfrm>
          <a:custGeom>
            <a:avLst/>
            <a:gdLst>
              <a:gd name="T0" fmla="*/ 751681 w 21600"/>
              <a:gd name="T1" fmla="*/ 266700 h 21600"/>
              <a:gd name="T2" fmla="*/ 751681 w 21600"/>
              <a:gd name="T3" fmla="*/ 266700 h 21600"/>
              <a:gd name="T4" fmla="*/ 751681 w 21600"/>
              <a:gd name="T5" fmla="*/ 266700 h 21600"/>
              <a:gd name="T6" fmla="*/ 751681 w 21600"/>
              <a:gd name="T7" fmla="*/ 266700 h 21600"/>
              <a:gd name="T8" fmla="*/ 0 60000 65536"/>
              <a:gd name="T9" fmla="*/ 0 60000 65536"/>
              <a:gd name="T10" fmla="*/ 0 60000 65536"/>
              <a:gd name="T11" fmla="*/ 0 60000 65536"/>
              <a:gd name="T12" fmla="*/ 0 w 21600"/>
              <a:gd name="T13" fmla="*/ 0 h 21600"/>
              <a:gd name="T14" fmla="*/ 21600 w 21600"/>
              <a:gd name="T15" fmla="*/ 21600 h 21600"/>
            </a:gdLst>
            <a:ahLst/>
            <a:cxnLst>
              <a:cxn ang="T8">
                <a:pos x="T0" y="T1"/>
              </a:cxn>
              <a:cxn ang="T9">
                <a:pos x="T2" y="T3"/>
              </a:cxn>
              <a:cxn ang="T10">
                <a:pos x="T4" y="T5"/>
              </a:cxn>
              <a:cxn ang="T11">
                <a:pos x="T6" y="T7"/>
              </a:cxn>
            </a:cxnLst>
            <a:rect l="T12" t="T13" r="T14" b="T15"/>
            <a:pathLst>
              <a:path w="21600" h="21600">
                <a:moveTo>
                  <a:pt x="0" y="0"/>
                </a:moveTo>
                <a:lnTo>
                  <a:pt x="21600" y="0"/>
                </a:lnTo>
                <a:lnTo>
                  <a:pt x="21600" y="21599"/>
                </a:lnTo>
                <a:lnTo>
                  <a:pt x="0" y="21599"/>
                </a:lnTo>
                <a:lnTo>
                  <a:pt x="0" y="0"/>
                </a:lnTo>
                <a:close/>
              </a:path>
            </a:pathLst>
          </a:custGeom>
          <a:noFill/>
          <a:ln>
            <a:noFill/>
          </a:ln>
        </p:spPr>
        <p:txBody>
          <a:bodyPr lIns="0" tIns="0" rIns="0" bIns="0" anchor="ctr"/>
          <a:lstStyle/>
          <a:p>
            <a:pPr algn="ctr" eaLnBrk="1">
              <a:lnSpc>
                <a:spcPct val="120000"/>
              </a:lnSpc>
            </a:pPr>
            <a:r>
              <a:rPr lang="en-US" sz="2000" b="1" dirty="0">
                <a:solidFill>
                  <a:srgbClr val="FFC000"/>
                </a:solidFill>
                <a:latin typeface="Calibri" charset="0"/>
                <a:ea typeface="Calibri" charset="0"/>
                <a:cs typeface="Calibri" charset="0"/>
              </a:rPr>
              <a:t>Employee Benefits &amp; Work Environment Strengthening</a:t>
            </a:r>
            <a:endParaRPr lang="en-US" sz="2000" b="1" dirty="0">
              <a:solidFill>
                <a:srgbClr val="FFC000"/>
              </a:solidFill>
              <a:latin typeface="Calibri" charset="0"/>
              <a:ea typeface="Calibri" charset="0"/>
              <a:cs typeface="Calibri" charset="0"/>
            </a:endParaRPr>
          </a:p>
        </p:txBody>
      </p:sp>
      <p:sp>
        <p:nvSpPr>
          <p:cNvPr id="12" name="AutoShape 13"/>
          <p:cNvSpPr/>
          <p:nvPr/>
        </p:nvSpPr>
        <p:spPr bwMode="auto">
          <a:xfrm>
            <a:off x="6607810" y="4981575"/>
            <a:ext cx="2408555" cy="271145"/>
          </a:xfrm>
          <a:custGeom>
            <a:avLst/>
            <a:gdLst>
              <a:gd name="T0" fmla="*/ 875506 w 21600"/>
              <a:gd name="T1" fmla="*/ 266700 h 21600"/>
              <a:gd name="T2" fmla="*/ 875506 w 21600"/>
              <a:gd name="T3" fmla="*/ 266700 h 21600"/>
              <a:gd name="T4" fmla="*/ 875506 w 21600"/>
              <a:gd name="T5" fmla="*/ 266700 h 21600"/>
              <a:gd name="T6" fmla="*/ 875506 w 21600"/>
              <a:gd name="T7" fmla="*/ 266700 h 21600"/>
              <a:gd name="T8" fmla="*/ 0 60000 65536"/>
              <a:gd name="T9" fmla="*/ 0 60000 65536"/>
              <a:gd name="T10" fmla="*/ 0 60000 65536"/>
              <a:gd name="T11" fmla="*/ 0 60000 65536"/>
              <a:gd name="T12" fmla="*/ 0 w 21600"/>
              <a:gd name="T13" fmla="*/ 0 h 21600"/>
              <a:gd name="T14" fmla="*/ 21600 w 21600"/>
              <a:gd name="T15" fmla="*/ 21600 h 21600"/>
            </a:gdLst>
            <a:ahLst/>
            <a:cxnLst>
              <a:cxn ang="T8">
                <a:pos x="T0" y="T1"/>
              </a:cxn>
              <a:cxn ang="T9">
                <a:pos x="T2" y="T3"/>
              </a:cxn>
              <a:cxn ang="T10">
                <a:pos x="T4" y="T5"/>
              </a:cxn>
              <a:cxn ang="T11">
                <a:pos x="T6" y="T7"/>
              </a:cxn>
            </a:cxnLst>
            <a:rect l="T12" t="T13" r="T14" b="T15"/>
            <a:pathLst>
              <a:path w="21600" h="21600">
                <a:moveTo>
                  <a:pt x="0" y="0"/>
                </a:moveTo>
                <a:lnTo>
                  <a:pt x="21600" y="0"/>
                </a:lnTo>
                <a:lnTo>
                  <a:pt x="21600" y="21599"/>
                </a:lnTo>
                <a:lnTo>
                  <a:pt x="0" y="21599"/>
                </a:lnTo>
                <a:lnTo>
                  <a:pt x="0" y="0"/>
                </a:lnTo>
                <a:close/>
              </a:path>
            </a:pathLst>
          </a:custGeom>
          <a:noFill/>
          <a:ln>
            <a:noFill/>
          </a:ln>
        </p:spPr>
        <p:txBody>
          <a:bodyPr lIns="0" tIns="0" rIns="0" bIns="0" anchor="ctr"/>
          <a:lstStyle/>
          <a:p>
            <a:pPr algn="ctr" eaLnBrk="1">
              <a:lnSpc>
                <a:spcPct val="120000"/>
              </a:lnSpc>
            </a:pPr>
            <a:r>
              <a:rPr lang="en-US" sz="2000" b="1" dirty="0">
                <a:solidFill>
                  <a:srgbClr val="FFC000"/>
                </a:solidFill>
                <a:latin typeface="Calibri" charset="0"/>
                <a:ea typeface="Calibri" charset="0"/>
                <a:cs typeface="Calibri" charset="0"/>
              </a:rPr>
              <a:t>Employee Involvement in Decision-Making through Leadership</a:t>
            </a:r>
            <a:endParaRPr lang="en-US" sz="2000" b="1" dirty="0">
              <a:solidFill>
                <a:srgbClr val="FFC000"/>
              </a:solidFill>
              <a:latin typeface="Calibri" charset="0"/>
              <a:ea typeface="Calibri" charset="0"/>
              <a:cs typeface="Calibri" charset="0"/>
            </a:endParaRPr>
          </a:p>
        </p:txBody>
      </p:sp>
      <p:sp>
        <p:nvSpPr>
          <p:cNvPr id="13" name="AutoShape 14"/>
          <p:cNvSpPr/>
          <p:nvPr/>
        </p:nvSpPr>
        <p:spPr bwMode="auto">
          <a:xfrm>
            <a:off x="1287145" y="1044575"/>
            <a:ext cx="2756535" cy="751205"/>
          </a:xfrm>
          <a:custGeom>
            <a:avLst/>
            <a:gdLst>
              <a:gd name="T0" fmla="*/ 673100 w 21600"/>
              <a:gd name="T1" fmla="*/ 266700 h 21600"/>
              <a:gd name="T2" fmla="*/ 673100 w 21600"/>
              <a:gd name="T3" fmla="*/ 266700 h 21600"/>
              <a:gd name="T4" fmla="*/ 673100 w 21600"/>
              <a:gd name="T5" fmla="*/ 266700 h 21600"/>
              <a:gd name="T6" fmla="*/ 673100 w 21600"/>
              <a:gd name="T7" fmla="*/ 266700 h 21600"/>
              <a:gd name="T8" fmla="*/ 0 60000 65536"/>
              <a:gd name="T9" fmla="*/ 0 60000 65536"/>
              <a:gd name="T10" fmla="*/ 0 60000 65536"/>
              <a:gd name="T11" fmla="*/ 0 60000 65536"/>
              <a:gd name="T12" fmla="*/ 0 w 21600"/>
              <a:gd name="T13" fmla="*/ 0 h 21600"/>
              <a:gd name="T14" fmla="*/ 21600 w 21600"/>
              <a:gd name="T15" fmla="*/ 21600 h 21600"/>
            </a:gdLst>
            <a:ahLst/>
            <a:cxnLst>
              <a:cxn ang="T8">
                <a:pos x="T0" y="T1"/>
              </a:cxn>
              <a:cxn ang="T9">
                <a:pos x="T2" y="T3"/>
              </a:cxn>
              <a:cxn ang="T10">
                <a:pos x="T4" y="T5"/>
              </a:cxn>
              <a:cxn ang="T11">
                <a:pos x="T6" y="T7"/>
              </a:cxn>
            </a:cxnLst>
            <a:rect l="T12" t="T13" r="T14" b="T15"/>
            <a:pathLst>
              <a:path w="21600" h="21600">
                <a:moveTo>
                  <a:pt x="0" y="0"/>
                </a:moveTo>
                <a:lnTo>
                  <a:pt x="21600" y="0"/>
                </a:lnTo>
                <a:lnTo>
                  <a:pt x="21600" y="21599"/>
                </a:lnTo>
                <a:lnTo>
                  <a:pt x="0" y="21599"/>
                </a:lnTo>
                <a:lnTo>
                  <a:pt x="0" y="0"/>
                </a:lnTo>
                <a:close/>
              </a:path>
            </a:pathLst>
          </a:custGeom>
          <a:noFill/>
          <a:ln>
            <a:noFill/>
          </a:ln>
        </p:spPr>
        <p:txBody>
          <a:bodyPr lIns="0" tIns="0" rIns="0" bIns="0" anchor="ctr"/>
          <a:lstStyle/>
          <a:p>
            <a:pPr algn="ctr" eaLnBrk="1">
              <a:lnSpc>
                <a:spcPct val="120000"/>
              </a:lnSpc>
            </a:pPr>
            <a:endParaRPr lang="en-US" sz="2000" b="1" dirty="0">
              <a:solidFill>
                <a:srgbClr val="FFFF00"/>
              </a:solidFill>
              <a:latin typeface="Calibri" charset="0"/>
              <a:ea typeface="Calibri" charset="0"/>
              <a:cs typeface="Calibri" charset="0"/>
            </a:endParaRPr>
          </a:p>
          <a:p>
            <a:pPr algn="ctr" eaLnBrk="1">
              <a:lnSpc>
                <a:spcPct val="120000"/>
              </a:lnSpc>
            </a:pPr>
            <a:endParaRPr lang="en-US" sz="2000" b="1" dirty="0">
              <a:solidFill>
                <a:srgbClr val="FFFF00"/>
              </a:solidFill>
              <a:latin typeface="Calibri" charset="0"/>
              <a:ea typeface="Calibri" charset="0"/>
              <a:cs typeface="Calibri" charset="0"/>
            </a:endParaRPr>
          </a:p>
          <a:p>
            <a:pPr algn="ctr" eaLnBrk="1">
              <a:lnSpc>
                <a:spcPct val="120000"/>
              </a:lnSpc>
            </a:pPr>
            <a:r>
              <a:rPr lang="en-US" sz="2000" b="1" dirty="0">
                <a:solidFill>
                  <a:srgbClr val="FFFF00"/>
                </a:solidFill>
                <a:latin typeface="Calibri" charset="0"/>
                <a:ea typeface="Calibri" charset="0"/>
                <a:cs typeface="Calibri" charset="0"/>
              </a:rPr>
              <a:t>Communication &amp; Conflict Resolution Enhancement</a:t>
            </a:r>
            <a:endParaRPr lang="en-US" sz="2000" b="1" dirty="0">
              <a:solidFill>
                <a:srgbClr val="FFFF00"/>
              </a:solidFill>
              <a:latin typeface="Calibri" charset="0"/>
              <a:ea typeface="Calibri" charset="0"/>
              <a:cs typeface="Calibri" charset="0"/>
            </a:endParaRPr>
          </a:p>
          <a:p>
            <a:pPr algn="ctr" eaLnBrk="1">
              <a:lnSpc>
                <a:spcPct val="120000"/>
              </a:lnSpc>
            </a:pPr>
            <a:r>
              <a:rPr lang="en-US" sz="2000" b="1" dirty="0">
                <a:solidFill>
                  <a:srgbClr val="FFFF00"/>
                </a:solidFill>
                <a:latin typeface="Calibri" charset="0"/>
                <a:ea typeface="Calibri" charset="0"/>
                <a:cs typeface="Calibri" charset="0"/>
              </a:rPr>
              <a:t>	</a:t>
            </a:r>
            <a:endParaRPr lang="en-US" sz="2000" b="1" dirty="0">
              <a:solidFill>
                <a:srgbClr val="FFFF00"/>
              </a:solidFill>
              <a:latin typeface="Calibri" charset="0"/>
              <a:ea typeface="Calibri" charset="0"/>
              <a:cs typeface="Calibri" charset="0"/>
            </a:endParaRPr>
          </a:p>
        </p:txBody>
      </p:sp>
      <p:sp>
        <p:nvSpPr>
          <p:cNvPr id="14" name="AutoShape 15"/>
          <p:cNvSpPr/>
          <p:nvPr/>
        </p:nvSpPr>
        <p:spPr bwMode="auto">
          <a:xfrm>
            <a:off x="5055870" y="1369060"/>
            <a:ext cx="2081530" cy="426720"/>
          </a:xfrm>
          <a:custGeom>
            <a:avLst/>
            <a:gdLst>
              <a:gd name="T0" fmla="*/ 1170782 w 21600"/>
              <a:gd name="T1" fmla="*/ 266700 h 21600"/>
              <a:gd name="T2" fmla="*/ 1170782 w 21600"/>
              <a:gd name="T3" fmla="*/ 266700 h 21600"/>
              <a:gd name="T4" fmla="*/ 1170782 w 21600"/>
              <a:gd name="T5" fmla="*/ 266700 h 21600"/>
              <a:gd name="T6" fmla="*/ 1170782 w 21600"/>
              <a:gd name="T7" fmla="*/ 266700 h 21600"/>
              <a:gd name="T8" fmla="*/ 0 60000 65536"/>
              <a:gd name="T9" fmla="*/ 0 60000 65536"/>
              <a:gd name="T10" fmla="*/ 0 60000 65536"/>
              <a:gd name="T11" fmla="*/ 0 60000 65536"/>
              <a:gd name="T12" fmla="*/ 0 w 21600"/>
              <a:gd name="T13" fmla="*/ 0 h 21600"/>
              <a:gd name="T14" fmla="*/ 21600 w 21600"/>
              <a:gd name="T15" fmla="*/ 21600 h 21600"/>
            </a:gdLst>
            <a:ahLst/>
            <a:cxnLst>
              <a:cxn ang="T8">
                <a:pos x="T0" y="T1"/>
              </a:cxn>
              <a:cxn ang="T9">
                <a:pos x="T2" y="T3"/>
              </a:cxn>
              <a:cxn ang="T10">
                <a:pos x="T4" y="T5"/>
              </a:cxn>
              <a:cxn ang="T11">
                <a:pos x="T6" y="T7"/>
              </a:cxn>
            </a:cxnLst>
            <a:rect l="T12" t="T13" r="T14" b="T15"/>
            <a:pathLst>
              <a:path w="21600" h="21600">
                <a:moveTo>
                  <a:pt x="0" y="0"/>
                </a:moveTo>
                <a:lnTo>
                  <a:pt x="21599" y="0"/>
                </a:lnTo>
                <a:lnTo>
                  <a:pt x="21599" y="21599"/>
                </a:lnTo>
                <a:lnTo>
                  <a:pt x="0" y="21599"/>
                </a:lnTo>
                <a:lnTo>
                  <a:pt x="0" y="0"/>
                </a:lnTo>
                <a:close/>
              </a:path>
            </a:pathLst>
          </a:custGeom>
          <a:noFill/>
          <a:ln>
            <a:noFill/>
          </a:ln>
        </p:spPr>
        <p:txBody>
          <a:bodyPr lIns="0" tIns="0" rIns="0" bIns="0" anchor="ctr"/>
          <a:lstStyle/>
          <a:p>
            <a:pPr algn="ctr" eaLnBrk="1">
              <a:lnSpc>
                <a:spcPct val="120000"/>
              </a:lnSpc>
            </a:pPr>
            <a:r>
              <a:rPr lang="en-US" sz="2000" b="1" dirty="0">
                <a:solidFill>
                  <a:srgbClr val="FFFF00"/>
                </a:solidFill>
                <a:latin typeface="Calibri" charset="0"/>
                <a:ea typeface="Calibri" charset="0"/>
                <a:cs typeface="Calibri" charset="0"/>
                <a:sym typeface="+mn-ea"/>
              </a:rPr>
              <a:t>Fair Compensation Policy Development</a:t>
            </a:r>
            <a:endParaRPr lang="en-US" sz="2000" b="1" dirty="0">
              <a:solidFill>
                <a:srgbClr val="FFFF00"/>
              </a:solidFill>
              <a:latin typeface="Calibri" charset="0"/>
              <a:ea typeface="Calibri" charset="0"/>
              <a:cs typeface="Calibri" charset="0"/>
            </a:endParaRPr>
          </a:p>
          <a:p>
            <a:pPr algn="ctr" eaLnBrk="1">
              <a:lnSpc>
                <a:spcPct val="120000"/>
              </a:lnSpc>
            </a:pPr>
            <a:r>
              <a:rPr lang="en-US" sz="2000" b="1" dirty="0">
                <a:solidFill>
                  <a:srgbClr val="FFFF00"/>
                </a:solidFill>
                <a:latin typeface="Calibri" charset="0"/>
                <a:ea typeface="Calibri" charset="0"/>
                <a:cs typeface="Calibri" charset="0"/>
                <a:sym typeface="+mn-ea"/>
              </a:rPr>
              <a:t>	</a:t>
            </a:r>
            <a:endParaRPr lang="en-US" sz="2000" b="1" dirty="0">
              <a:solidFill>
                <a:srgbClr val="FFFF00"/>
              </a:solidFill>
              <a:latin typeface="Calibri" charset="0"/>
              <a:ea typeface="Calibri" charset="0"/>
              <a:cs typeface="Calibri" charset="0"/>
              <a:sym typeface="+mn-ea"/>
            </a:endParaRPr>
          </a:p>
        </p:txBody>
      </p:sp>
      <p:sp>
        <p:nvSpPr>
          <p:cNvPr id="15" name="AutoShape 16"/>
          <p:cNvSpPr/>
          <p:nvPr/>
        </p:nvSpPr>
        <p:spPr bwMode="auto">
          <a:xfrm>
            <a:off x="8522970" y="1297305"/>
            <a:ext cx="2058035" cy="498475"/>
          </a:xfrm>
          <a:custGeom>
            <a:avLst/>
            <a:gdLst>
              <a:gd name="T0" fmla="*/ 830263 w 21600"/>
              <a:gd name="T1" fmla="*/ 266700 h 21600"/>
              <a:gd name="T2" fmla="*/ 830263 w 21600"/>
              <a:gd name="T3" fmla="*/ 266700 h 21600"/>
              <a:gd name="T4" fmla="*/ 830263 w 21600"/>
              <a:gd name="T5" fmla="*/ 266700 h 21600"/>
              <a:gd name="T6" fmla="*/ 830263 w 21600"/>
              <a:gd name="T7" fmla="*/ 266700 h 21600"/>
              <a:gd name="T8" fmla="*/ 0 60000 65536"/>
              <a:gd name="T9" fmla="*/ 0 60000 65536"/>
              <a:gd name="T10" fmla="*/ 0 60000 65536"/>
              <a:gd name="T11" fmla="*/ 0 60000 65536"/>
              <a:gd name="T12" fmla="*/ 0 w 21600"/>
              <a:gd name="T13" fmla="*/ 0 h 21600"/>
              <a:gd name="T14" fmla="*/ 21600 w 21600"/>
              <a:gd name="T15" fmla="*/ 21600 h 21600"/>
            </a:gdLst>
            <a:ahLst/>
            <a:cxnLst>
              <a:cxn ang="T8">
                <a:pos x="T0" y="T1"/>
              </a:cxn>
              <a:cxn ang="T9">
                <a:pos x="T2" y="T3"/>
              </a:cxn>
              <a:cxn ang="T10">
                <a:pos x="T4" y="T5"/>
              </a:cxn>
              <a:cxn ang="T11">
                <a:pos x="T6" y="T7"/>
              </a:cxn>
            </a:cxnLst>
            <a:rect l="T12" t="T13" r="T14" b="T15"/>
            <a:pathLst>
              <a:path w="21600" h="21600">
                <a:moveTo>
                  <a:pt x="0" y="0"/>
                </a:moveTo>
                <a:lnTo>
                  <a:pt x="21599" y="0"/>
                </a:lnTo>
                <a:lnTo>
                  <a:pt x="21599" y="21599"/>
                </a:lnTo>
                <a:lnTo>
                  <a:pt x="0" y="21599"/>
                </a:lnTo>
                <a:lnTo>
                  <a:pt x="0" y="0"/>
                </a:lnTo>
                <a:close/>
              </a:path>
            </a:pathLst>
          </a:custGeom>
          <a:noFill/>
          <a:ln>
            <a:noFill/>
          </a:ln>
        </p:spPr>
        <p:txBody>
          <a:bodyPr lIns="0" tIns="0" rIns="0" bIns="0" anchor="ctr"/>
          <a:lstStyle/>
          <a:p>
            <a:pPr algn="ctr" eaLnBrk="1">
              <a:lnSpc>
                <a:spcPct val="120000"/>
              </a:lnSpc>
            </a:pPr>
            <a:r>
              <a:rPr lang="en-US" sz="2000" b="1" dirty="0">
                <a:solidFill>
                  <a:srgbClr val="FFFF00"/>
                </a:solidFill>
                <a:latin typeface="Calibri" charset="0"/>
                <a:ea typeface="Calibri" charset="0"/>
                <a:cs typeface="Calibri" charset="0"/>
                <a:sym typeface="+mn-ea"/>
              </a:rPr>
              <a:t>HRM Leadership &amp; Training Enhancement</a:t>
            </a:r>
            <a:endParaRPr lang="en-US" sz="2000" b="1" dirty="0">
              <a:solidFill>
                <a:srgbClr val="FFFF00"/>
              </a:solidFill>
              <a:latin typeface="Calibri" charset="0"/>
              <a:ea typeface="Calibri" charset="0"/>
              <a:cs typeface="Calibri" charset="0"/>
              <a:sym typeface="+mn-ea"/>
            </a:endParaRPr>
          </a:p>
        </p:txBody>
      </p:sp>
      <p:sp>
        <p:nvSpPr>
          <p:cNvPr id="16" name="Line 17"/>
          <p:cNvSpPr/>
          <p:nvPr/>
        </p:nvSpPr>
        <p:spPr bwMode="auto">
          <a:xfrm>
            <a:off x="9527223" y="2366646"/>
            <a:ext cx="0" cy="272256"/>
          </a:xfrm>
          <a:prstGeom prst="line">
            <a:avLst/>
          </a:prstGeom>
          <a:noFill/>
          <a:ln w="50800">
            <a:solidFill>
              <a:srgbClr val="53585F"/>
            </a:solidFill>
            <a:round/>
            <a:headEnd type="oval" w="med" len="med"/>
          </a:ln>
        </p:spPr>
        <p:txBody>
          <a:bodyPr lIns="0" tIns="0" rIns="0" bIns="0" anchor="ctr"/>
          <a:lstStyle/>
          <a:p>
            <a:endParaRPr lang="id-ID" sz="900" dirty="0">
              <a:solidFill>
                <a:schemeClr val="bg1"/>
              </a:solidFill>
              <a:latin typeface="Calibri" charset="0"/>
              <a:ea typeface="Calibri" charset="0"/>
              <a:cs typeface="Calibri" charset="0"/>
            </a:endParaRPr>
          </a:p>
        </p:txBody>
      </p:sp>
      <p:sp>
        <p:nvSpPr>
          <p:cNvPr id="22" name="AutoShape 23"/>
          <p:cNvSpPr/>
          <p:nvPr/>
        </p:nvSpPr>
        <p:spPr bwMode="auto">
          <a:xfrm>
            <a:off x="9350216" y="3358833"/>
            <a:ext cx="381000" cy="427037"/>
          </a:xfrm>
          <a:custGeom>
            <a:avLst/>
            <a:gdLst>
              <a:gd name="T0" fmla="*/ 381000 w 21600"/>
              <a:gd name="T1" fmla="*/ 428483 h 21563"/>
              <a:gd name="T2" fmla="*/ 381000 w 21600"/>
              <a:gd name="T3" fmla="*/ 428483 h 21563"/>
              <a:gd name="T4" fmla="*/ 381000 w 21600"/>
              <a:gd name="T5" fmla="*/ 428483 h 21563"/>
              <a:gd name="T6" fmla="*/ 381000 w 21600"/>
              <a:gd name="T7" fmla="*/ 428483 h 21563"/>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1600" h="21563">
                <a:moveTo>
                  <a:pt x="10799" y="21563"/>
                </a:moveTo>
                <a:cubicBezTo>
                  <a:pt x="4832" y="21563"/>
                  <a:pt x="1" y="17253"/>
                  <a:pt x="0" y="11928"/>
                </a:cubicBezTo>
                <a:cubicBezTo>
                  <a:pt x="0" y="10227"/>
                  <a:pt x="496" y="8620"/>
                  <a:pt x="1369" y="7229"/>
                </a:cubicBezTo>
                <a:cubicBezTo>
                  <a:pt x="1681" y="6731"/>
                  <a:pt x="2412" y="6625"/>
                  <a:pt x="2935" y="6954"/>
                </a:cubicBezTo>
                <a:lnTo>
                  <a:pt x="3880" y="7555"/>
                </a:lnTo>
                <a:cubicBezTo>
                  <a:pt x="4403" y="7886"/>
                  <a:pt x="4517" y="8528"/>
                  <a:pt x="4232" y="9040"/>
                </a:cubicBezTo>
                <a:cubicBezTo>
                  <a:pt x="3751" y="9910"/>
                  <a:pt x="3480" y="10888"/>
                  <a:pt x="3480" y="11928"/>
                </a:cubicBezTo>
                <a:cubicBezTo>
                  <a:pt x="3487" y="15536"/>
                  <a:pt x="6756" y="18456"/>
                  <a:pt x="10799" y="18458"/>
                </a:cubicBezTo>
                <a:cubicBezTo>
                  <a:pt x="14843" y="18456"/>
                  <a:pt x="18110" y="15536"/>
                  <a:pt x="18118" y="11928"/>
                </a:cubicBezTo>
                <a:cubicBezTo>
                  <a:pt x="18112" y="8725"/>
                  <a:pt x="15528" y="6067"/>
                  <a:pt x="12116" y="5511"/>
                </a:cubicBezTo>
                <a:lnTo>
                  <a:pt x="12116" y="7278"/>
                </a:lnTo>
                <a:cubicBezTo>
                  <a:pt x="12116" y="7496"/>
                  <a:pt x="11980" y="7698"/>
                  <a:pt x="11760" y="7796"/>
                </a:cubicBezTo>
                <a:cubicBezTo>
                  <a:pt x="11666" y="7842"/>
                  <a:pt x="11562" y="7864"/>
                  <a:pt x="11460" y="7864"/>
                </a:cubicBezTo>
                <a:cubicBezTo>
                  <a:pt x="11324" y="7864"/>
                  <a:pt x="11189" y="7825"/>
                  <a:pt x="11077" y="7751"/>
                </a:cubicBezTo>
                <a:lnTo>
                  <a:pt x="8491" y="6080"/>
                </a:lnTo>
                <a:lnTo>
                  <a:pt x="5908" y="4406"/>
                </a:lnTo>
                <a:cubicBezTo>
                  <a:pt x="5739" y="4294"/>
                  <a:pt x="5636" y="4117"/>
                  <a:pt x="5636" y="3931"/>
                </a:cubicBezTo>
                <a:cubicBezTo>
                  <a:pt x="5636" y="3743"/>
                  <a:pt x="5739" y="3568"/>
                  <a:pt x="5908" y="3458"/>
                </a:cubicBezTo>
                <a:lnTo>
                  <a:pt x="8491" y="1785"/>
                </a:lnTo>
                <a:lnTo>
                  <a:pt x="11077" y="111"/>
                </a:lnTo>
                <a:cubicBezTo>
                  <a:pt x="11275" y="-16"/>
                  <a:pt x="11537" y="-37"/>
                  <a:pt x="11760" y="63"/>
                </a:cubicBezTo>
                <a:cubicBezTo>
                  <a:pt x="11980" y="163"/>
                  <a:pt x="12116" y="365"/>
                  <a:pt x="12116" y="586"/>
                </a:cubicBezTo>
                <a:lnTo>
                  <a:pt x="12116" y="2371"/>
                </a:lnTo>
                <a:cubicBezTo>
                  <a:pt x="17458" y="2954"/>
                  <a:pt x="21597" y="7007"/>
                  <a:pt x="21599" y="11928"/>
                </a:cubicBezTo>
                <a:cubicBezTo>
                  <a:pt x="21599" y="17253"/>
                  <a:pt x="16764" y="21563"/>
                  <a:pt x="10799" y="21563"/>
                </a:cubicBezTo>
                <a:close/>
              </a:path>
            </a:pathLst>
          </a:custGeom>
          <a:solidFill>
            <a:schemeClr val="bg1"/>
          </a:solidFill>
          <a:ln>
            <a:noFill/>
          </a:ln>
          <a:effectLst/>
        </p:spPr>
        <p:txBody>
          <a:bodyPr lIns="0" tIns="0" rIns="0" bIns="0" anchor="ctr"/>
          <a:lstStyle/>
          <a:p>
            <a:pPr algn="r" eaLnBrk="1">
              <a:lnSpc>
                <a:spcPct val="120000"/>
              </a:lnSpc>
              <a:defRPr/>
            </a:pPr>
            <a:endParaRPr lang="id-ID" sz="900" dirty="0">
              <a:solidFill>
                <a:schemeClr val="bg1"/>
              </a:solidFill>
              <a:latin typeface="Calibri" charset="0"/>
              <a:ea typeface="Calibri" charset="0"/>
              <a:cs typeface="Calibri" charset="0"/>
            </a:endParaRPr>
          </a:p>
        </p:txBody>
      </p:sp>
      <p:sp>
        <p:nvSpPr>
          <p:cNvPr id="23" name="AutoShape 24"/>
          <p:cNvSpPr/>
          <p:nvPr/>
        </p:nvSpPr>
        <p:spPr bwMode="auto">
          <a:xfrm>
            <a:off x="7544436" y="2926239"/>
            <a:ext cx="534988" cy="400051"/>
          </a:xfrm>
          <a:custGeom>
            <a:avLst/>
            <a:gdLst>
              <a:gd name="T0" fmla="*/ 534988 w 21406"/>
              <a:gd name="T1" fmla="*/ 400050 h 21600"/>
              <a:gd name="T2" fmla="*/ 534988 w 21406"/>
              <a:gd name="T3" fmla="*/ 400050 h 21600"/>
              <a:gd name="T4" fmla="*/ 534988 w 21406"/>
              <a:gd name="T5" fmla="*/ 400050 h 21600"/>
              <a:gd name="T6" fmla="*/ 534988 w 21406"/>
              <a:gd name="T7" fmla="*/ 400050 h 216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1406" h="21600">
                <a:moveTo>
                  <a:pt x="21120" y="7638"/>
                </a:moveTo>
                <a:cubicBezTo>
                  <a:pt x="20740" y="8150"/>
                  <a:pt x="20125" y="8150"/>
                  <a:pt x="19746" y="7638"/>
                </a:cubicBezTo>
                <a:cubicBezTo>
                  <a:pt x="17448" y="4537"/>
                  <a:pt x="14284" y="2622"/>
                  <a:pt x="10780" y="2622"/>
                </a:cubicBezTo>
                <a:cubicBezTo>
                  <a:pt x="7200" y="2622"/>
                  <a:pt x="3978" y="4615"/>
                  <a:pt x="1668" y="7837"/>
                </a:cubicBezTo>
                <a:lnTo>
                  <a:pt x="1670" y="7837"/>
                </a:lnTo>
                <a:cubicBezTo>
                  <a:pt x="1478" y="8099"/>
                  <a:pt x="1225" y="8236"/>
                  <a:pt x="970" y="8236"/>
                </a:cubicBezTo>
                <a:cubicBezTo>
                  <a:pt x="727" y="8236"/>
                  <a:pt x="484" y="8110"/>
                  <a:pt x="294" y="7864"/>
                </a:cubicBezTo>
                <a:cubicBezTo>
                  <a:pt x="-91" y="7360"/>
                  <a:pt x="-100" y="6528"/>
                  <a:pt x="273" y="6008"/>
                </a:cubicBezTo>
                <a:cubicBezTo>
                  <a:pt x="2929" y="2302"/>
                  <a:pt x="6659" y="0"/>
                  <a:pt x="10780" y="0"/>
                </a:cubicBezTo>
                <a:cubicBezTo>
                  <a:pt x="14814" y="0"/>
                  <a:pt x="18476" y="2212"/>
                  <a:pt x="21120" y="5783"/>
                </a:cubicBezTo>
                <a:cubicBezTo>
                  <a:pt x="21500" y="6295"/>
                  <a:pt x="21500" y="7126"/>
                  <a:pt x="21120" y="7638"/>
                </a:cubicBezTo>
                <a:close/>
                <a:moveTo>
                  <a:pt x="18597" y="11712"/>
                </a:moveTo>
                <a:cubicBezTo>
                  <a:pt x="18218" y="12226"/>
                  <a:pt x="17603" y="12226"/>
                  <a:pt x="17224" y="11712"/>
                </a:cubicBezTo>
                <a:cubicBezTo>
                  <a:pt x="15566" y="9479"/>
                  <a:pt x="13286" y="8096"/>
                  <a:pt x="10759" y="8096"/>
                </a:cubicBezTo>
                <a:cubicBezTo>
                  <a:pt x="8177" y="8096"/>
                  <a:pt x="5857" y="9534"/>
                  <a:pt x="4190" y="11856"/>
                </a:cubicBezTo>
                <a:lnTo>
                  <a:pt x="4192" y="11856"/>
                </a:lnTo>
                <a:cubicBezTo>
                  <a:pt x="4001" y="12122"/>
                  <a:pt x="3748" y="12252"/>
                  <a:pt x="3493" y="12252"/>
                </a:cubicBezTo>
                <a:cubicBezTo>
                  <a:pt x="3249" y="12252"/>
                  <a:pt x="3006" y="12131"/>
                  <a:pt x="2818" y="11885"/>
                </a:cubicBezTo>
                <a:cubicBezTo>
                  <a:pt x="2431" y="11380"/>
                  <a:pt x="2421" y="10547"/>
                  <a:pt x="2796" y="10030"/>
                </a:cubicBezTo>
                <a:cubicBezTo>
                  <a:pt x="4806" y="7220"/>
                  <a:pt x="7636" y="5472"/>
                  <a:pt x="10759" y="5472"/>
                </a:cubicBezTo>
                <a:cubicBezTo>
                  <a:pt x="13816" y="5472"/>
                  <a:pt x="16594" y="7150"/>
                  <a:pt x="18597" y="9856"/>
                </a:cubicBezTo>
                <a:cubicBezTo>
                  <a:pt x="18977" y="10369"/>
                  <a:pt x="18977" y="11199"/>
                  <a:pt x="18597" y="11712"/>
                </a:cubicBezTo>
                <a:close/>
                <a:moveTo>
                  <a:pt x="16292" y="16208"/>
                </a:moveTo>
                <a:cubicBezTo>
                  <a:pt x="15914" y="16722"/>
                  <a:pt x="15298" y="16722"/>
                  <a:pt x="14919" y="16208"/>
                </a:cubicBezTo>
                <a:cubicBezTo>
                  <a:pt x="13847" y="14761"/>
                  <a:pt x="12375" y="13869"/>
                  <a:pt x="10741" y="13869"/>
                </a:cubicBezTo>
                <a:cubicBezTo>
                  <a:pt x="9071" y="13869"/>
                  <a:pt x="7571" y="14797"/>
                  <a:pt x="6495" y="16300"/>
                </a:cubicBezTo>
                <a:lnTo>
                  <a:pt x="6497" y="16300"/>
                </a:lnTo>
                <a:cubicBezTo>
                  <a:pt x="6305" y="16564"/>
                  <a:pt x="6052" y="16697"/>
                  <a:pt x="5796" y="16697"/>
                </a:cubicBezTo>
                <a:cubicBezTo>
                  <a:pt x="5554" y="16697"/>
                  <a:pt x="5309" y="16576"/>
                  <a:pt x="5122" y="16327"/>
                </a:cubicBezTo>
                <a:cubicBezTo>
                  <a:pt x="4734" y="15822"/>
                  <a:pt x="4725" y="14993"/>
                  <a:pt x="5098" y="14474"/>
                </a:cubicBezTo>
                <a:cubicBezTo>
                  <a:pt x="6523" y="12487"/>
                  <a:pt x="8530" y="11246"/>
                  <a:pt x="10741" y="11246"/>
                </a:cubicBezTo>
                <a:cubicBezTo>
                  <a:pt x="12906" y="11246"/>
                  <a:pt x="14875" y="12435"/>
                  <a:pt x="16295" y="14353"/>
                </a:cubicBezTo>
                <a:cubicBezTo>
                  <a:pt x="16672" y="14865"/>
                  <a:pt x="16672" y="15698"/>
                  <a:pt x="16292" y="16208"/>
                </a:cubicBezTo>
                <a:close/>
                <a:moveTo>
                  <a:pt x="10741" y="21600"/>
                </a:moveTo>
                <a:cubicBezTo>
                  <a:pt x="9752" y="21600"/>
                  <a:pt x="8950" y="20517"/>
                  <a:pt x="8950" y="19183"/>
                </a:cubicBezTo>
                <a:cubicBezTo>
                  <a:pt x="8950" y="17847"/>
                  <a:pt x="9752" y="16766"/>
                  <a:pt x="10741" y="16766"/>
                </a:cubicBezTo>
                <a:cubicBezTo>
                  <a:pt x="11730" y="16766"/>
                  <a:pt x="12532" y="17847"/>
                  <a:pt x="12532" y="19183"/>
                </a:cubicBezTo>
                <a:cubicBezTo>
                  <a:pt x="12532" y="20517"/>
                  <a:pt x="11730" y="21600"/>
                  <a:pt x="10741" y="21600"/>
                </a:cubicBezTo>
                <a:close/>
              </a:path>
            </a:pathLst>
          </a:custGeom>
          <a:solidFill>
            <a:srgbClr val="4BAEAB"/>
          </a:solidFill>
          <a:ln>
            <a:noFill/>
          </a:ln>
          <a:effectLst/>
        </p:spPr>
        <p:txBody>
          <a:bodyPr lIns="0" tIns="0" rIns="0" bIns="0" anchor="ctr"/>
          <a:lstStyle/>
          <a:p>
            <a:pPr algn="r" eaLnBrk="1">
              <a:lnSpc>
                <a:spcPct val="120000"/>
              </a:lnSpc>
              <a:defRPr/>
            </a:pPr>
            <a:endParaRPr lang="id-ID" sz="900" dirty="0">
              <a:solidFill>
                <a:schemeClr val="bg1"/>
              </a:solidFill>
              <a:latin typeface="Calibri" charset="0"/>
              <a:ea typeface="Calibri" charset="0"/>
              <a:cs typeface="Calibri" charset="0"/>
            </a:endParaRPr>
          </a:p>
        </p:txBody>
      </p:sp>
      <p:sp>
        <p:nvSpPr>
          <p:cNvPr id="24" name="AutoShape 25"/>
          <p:cNvSpPr/>
          <p:nvPr/>
        </p:nvSpPr>
        <p:spPr bwMode="auto">
          <a:xfrm>
            <a:off x="5883117" y="3372326"/>
            <a:ext cx="426244" cy="400051"/>
          </a:xfrm>
          <a:custGeom>
            <a:avLst/>
            <a:gdLst>
              <a:gd name="T0" fmla="*/ 426224 w 21405"/>
              <a:gd name="T1" fmla="*/ 400050 h 21600"/>
              <a:gd name="T2" fmla="*/ 426224 w 21405"/>
              <a:gd name="T3" fmla="*/ 400050 h 21600"/>
              <a:gd name="T4" fmla="*/ 426224 w 21405"/>
              <a:gd name="T5" fmla="*/ 400050 h 21600"/>
              <a:gd name="T6" fmla="*/ 426224 w 21405"/>
              <a:gd name="T7" fmla="*/ 400050 h 216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1405" h="21600">
                <a:moveTo>
                  <a:pt x="21198" y="21482"/>
                </a:moveTo>
                <a:cubicBezTo>
                  <a:pt x="21166" y="21538"/>
                  <a:pt x="21114" y="21571"/>
                  <a:pt x="21062" y="21599"/>
                </a:cubicBezTo>
                <a:lnTo>
                  <a:pt x="415" y="21599"/>
                </a:lnTo>
                <a:cubicBezTo>
                  <a:pt x="387" y="21583"/>
                  <a:pt x="349" y="21566"/>
                  <a:pt x="326" y="21549"/>
                </a:cubicBezTo>
                <a:cubicBezTo>
                  <a:pt x="-20" y="21118"/>
                  <a:pt x="-106" y="19154"/>
                  <a:pt x="140" y="18503"/>
                </a:cubicBezTo>
                <a:cubicBezTo>
                  <a:pt x="318" y="18031"/>
                  <a:pt x="283" y="17664"/>
                  <a:pt x="516" y="17286"/>
                </a:cubicBezTo>
                <a:cubicBezTo>
                  <a:pt x="1479" y="15696"/>
                  <a:pt x="3610" y="15258"/>
                  <a:pt x="5480" y="14644"/>
                </a:cubicBezTo>
                <a:cubicBezTo>
                  <a:pt x="6336" y="14363"/>
                  <a:pt x="7166" y="14182"/>
                  <a:pt x="7935" y="13358"/>
                </a:cubicBezTo>
                <a:cubicBezTo>
                  <a:pt x="8034" y="13189"/>
                  <a:pt x="8210" y="12721"/>
                  <a:pt x="8203" y="12442"/>
                </a:cubicBezTo>
                <a:cubicBezTo>
                  <a:pt x="7705" y="11087"/>
                  <a:pt x="6874" y="10505"/>
                  <a:pt x="6610" y="9565"/>
                </a:cubicBezTo>
                <a:cubicBezTo>
                  <a:pt x="6589" y="9363"/>
                  <a:pt x="6572" y="9160"/>
                  <a:pt x="6549" y="8956"/>
                </a:cubicBezTo>
                <a:cubicBezTo>
                  <a:pt x="6377" y="8501"/>
                  <a:pt x="5799" y="8275"/>
                  <a:pt x="5609" y="7805"/>
                </a:cubicBezTo>
                <a:cubicBezTo>
                  <a:pt x="5444" y="7402"/>
                  <a:pt x="5270" y="6492"/>
                  <a:pt x="5480" y="6184"/>
                </a:cubicBezTo>
                <a:cubicBezTo>
                  <a:pt x="5665" y="6052"/>
                  <a:pt x="5758" y="6157"/>
                  <a:pt x="5859" y="5912"/>
                </a:cubicBezTo>
                <a:cubicBezTo>
                  <a:pt x="5585" y="5442"/>
                  <a:pt x="5746" y="4272"/>
                  <a:pt x="5859" y="3806"/>
                </a:cubicBezTo>
                <a:cubicBezTo>
                  <a:pt x="5859" y="3806"/>
                  <a:pt x="5800" y="2297"/>
                  <a:pt x="6857" y="1245"/>
                </a:cubicBezTo>
                <a:cubicBezTo>
                  <a:pt x="6860" y="1237"/>
                  <a:pt x="6871" y="1230"/>
                  <a:pt x="6874" y="1222"/>
                </a:cubicBezTo>
                <a:cubicBezTo>
                  <a:pt x="7008" y="1095"/>
                  <a:pt x="7145" y="975"/>
                  <a:pt x="7316" y="866"/>
                </a:cubicBezTo>
                <a:cubicBezTo>
                  <a:pt x="8074" y="335"/>
                  <a:pt x="9138" y="0"/>
                  <a:pt x="10314" y="0"/>
                </a:cubicBezTo>
                <a:cubicBezTo>
                  <a:pt x="12341" y="0"/>
                  <a:pt x="14041" y="990"/>
                  <a:pt x="14405" y="2285"/>
                </a:cubicBezTo>
                <a:cubicBezTo>
                  <a:pt x="14898" y="3545"/>
                  <a:pt x="14801" y="6112"/>
                  <a:pt x="14801" y="6112"/>
                </a:cubicBezTo>
                <a:cubicBezTo>
                  <a:pt x="15240" y="6071"/>
                  <a:pt x="15222" y="6386"/>
                  <a:pt x="15183" y="6994"/>
                </a:cubicBezTo>
                <a:cubicBezTo>
                  <a:pt x="14992" y="7309"/>
                  <a:pt x="15055" y="7839"/>
                  <a:pt x="14864" y="8144"/>
                </a:cubicBezTo>
                <a:cubicBezTo>
                  <a:pt x="14703" y="8408"/>
                  <a:pt x="14255" y="8565"/>
                  <a:pt x="14111" y="8820"/>
                </a:cubicBezTo>
                <a:cubicBezTo>
                  <a:pt x="14093" y="8999"/>
                  <a:pt x="14073" y="9179"/>
                  <a:pt x="14048" y="9363"/>
                </a:cubicBezTo>
                <a:cubicBezTo>
                  <a:pt x="13935" y="9767"/>
                  <a:pt x="13834" y="10235"/>
                  <a:pt x="13671" y="10647"/>
                </a:cubicBezTo>
                <a:cubicBezTo>
                  <a:pt x="13477" y="11160"/>
                  <a:pt x="12924" y="11856"/>
                  <a:pt x="12792" y="12276"/>
                </a:cubicBezTo>
                <a:cubicBezTo>
                  <a:pt x="12600" y="12881"/>
                  <a:pt x="13532" y="13704"/>
                  <a:pt x="13779" y="13897"/>
                </a:cubicBezTo>
                <a:cubicBezTo>
                  <a:pt x="14484" y="14455"/>
                  <a:pt x="15549" y="14455"/>
                  <a:pt x="16483" y="14777"/>
                </a:cubicBezTo>
                <a:cubicBezTo>
                  <a:pt x="18635" y="15522"/>
                  <a:pt x="20593" y="16007"/>
                  <a:pt x="21261" y="18368"/>
                </a:cubicBezTo>
                <a:cubicBezTo>
                  <a:pt x="21432" y="18969"/>
                  <a:pt x="21494" y="20965"/>
                  <a:pt x="21198" y="21482"/>
                </a:cubicBezTo>
                <a:close/>
              </a:path>
            </a:pathLst>
          </a:custGeom>
          <a:solidFill>
            <a:schemeClr val="bg1"/>
          </a:solidFill>
          <a:ln>
            <a:noFill/>
          </a:ln>
          <a:effectLst/>
        </p:spPr>
        <p:txBody>
          <a:bodyPr lIns="0" tIns="0" rIns="0" bIns="0" anchor="ctr"/>
          <a:lstStyle/>
          <a:p>
            <a:pPr algn="r" eaLnBrk="1">
              <a:lnSpc>
                <a:spcPct val="120000"/>
              </a:lnSpc>
              <a:defRPr/>
            </a:pPr>
            <a:endParaRPr lang="id-ID" sz="900" dirty="0">
              <a:solidFill>
                <a:schemeClr val="bg1"/>
              </a:solidFill>
              <a:latin typeface="Calibri" charset="0"/>
              <a:ea typeface="Calibri" charset="0"/>
              <a:cs typeface="Calibri" charset="0"/>
            </a:endParaRPr>
          </a:p>
        </p:txBody>
      </p:sp>
      <p:sp>
        <p:nvSpPr>
          <p:cNvPr id="25" name="AutoShape 26"/>
          <p:cNvSpPr/>
          <p:nvPr/>
        </p:nvSpPr>
        <p:spPr bwMode="auto">
          <a:xfrm>
            <a:off x="2500154" y="3372327"/>
            <a:ext cx="330200" cy="497681"/>
          </a:xfrm>
          <a:custGeom>
            <a:avLst/>
            <a:gdLst>
              <a:gd name="T0" fmla="*/ 330200 w 21600"/>
              <a:gd name="T1" fmla="*/ 497681 h 21600"/>
              <a:gd name="T2" fmla="*/ 330200 w 21600"/>
              <a:gd name="T3" fmla="*/ 497681 h 21600"/>
              <a:gd name="T4" fmla="*/ 330200 w 21600"/>
              <a:gd name="T5" fmla="*/ 497681 h 21600"/>
              <a:gd name="T6" fmla="*/ 330200 w 21600"/>
              <a:gd name="T7" fmla="*/ 497681 h 216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1600" h="21600">
                <a:moveTo>
                  <a:pt x="15584" y="13598"/>
                </a:moveTo>
                <a:lnTo>
                  <a:pt x="15584" y="14513"/>
                </a:lnTo>
                <a:lnTo>
                  <a:pt x="6017" y="14513"/>
                </a:lnTo>
                <a:lnTo>
                  <a:pt x="6017" y="13598"/>
                </a:lnTo>
                <a:cubicBezTo>
                  <a:pt x="2460" y="12426"/>
                  <a:pt x="0" y="9992"/>
                  <a:pt x="0" y="7174"/>
                </a:cubicBezTo>
                <a:cubicBezTo>
                  <a:pt x="0" y="3212"/>
                  <a:pt x="4837" y="0"/>
                  <a:pt x="10805" y="0"/>
                </a:cubicBezTo>
                <a:cubicBezTo>
                  <a:pt x="16765" y="0"/>
                  <a:pt x="21599" y="3212"/>
                  <a:pt x="21599" y="7174"/>
                </a:cubicBezTo>
                <a:cubicBezTo>
                  <a:pt x="21599" y="9992"/>
                  <a:pt x="19143" y="12426"/>
                  <a:pt x="15584" y="13598"/>
                </a:cubicBezTo>
                <a:close/>
                <a:moveTo>
                  <a:pt x="15793" y="16171"/>
                </a:moveTo>
                <a:lnTo>
                  <a:pt x="5809" y="16171"/>
                </a:lnTo>
                <a:cubicBezTo>
                  <a:pt x="5312" y="16171"/>
                  <a:pt x="4912" y="15905"/>
                  <a:pt x="4912" y="15578"/>
                </a:cubicBezTo>
                <a:cubicBezTo>
                  <a:pt x="4912" y="15248"/>
                  <a:pt x="5312" y="14983"/>
                  <a:pt x="5809" y="14983"/>
                </a:cubicBezTo>
                <a:lnTo>
                  <a:pt x="15793" y="14983"/>
                </a:lnTo>
                <a:cubicBezTo>
                  <a:pt x="16289" y="14983"/>
                  <a:pt x="16689" y="15248"/>
                  <a:pt x="16689" y="15578"/>
                </a:cubicBezTo>
                <a:cubicBezTo>
                  <a:pt x="16689" y="15905"/>
                  <a:pt x="16289" y="16171"/>
                  <a:pt x="15793" y="16171"/>
                </a:cubicBezTo>
                <a:close/>
                <a:moveTo>
                  <a:pt x="15793" y="17828"/>
                </a:moveTo>
                <a:lnTo>
                  <a:pt x="5809" y="17828"/>
                </a:lnTo>
                <a:cubicBezTo>
                  <a:pt x="5312" y="17828"/>
                  <a:pt x="4912" y="17562"/>
                  <a:pt x="4912" y="17235"/>
                </a:cubicBezTo>
                <a:cubicBezTo>
                  <a:pt x="4912" y="16905"/>
                  <a:pt x="5312" y="16641"/>
                  <a:pt x="5809" y="16641"/>
                </a:cubicBezTo>
                <a:lnTo>
                  <a:pt x="15793" y="16641"/>
                </a:lnTo>
                <a:cubicBezTo>
                  <a:pt x="16289" y="16641"/>
                  <a:pt x="16689" y="16905"/>
                  <a:pt x="16689" y="17235"/>
                </a:cubicBezTo>
                <a:cubicBezTo>
                  <a:pt x="16689" y="17562"/>
                  <a:pt x="16289" y="17828"/>
                  <a:pt x="15793" y="17828"/>
                </a:cubicBezTo>
                <a:close/>
                <a:moveTo>
                  <a:pt x="15793" y="19484"/>
                </a:moveTo>
                <a:lnTo>
                  <a:pt x="5809" y="19484"/>
                </a:lnTo>
                <a:cubicBezTo>
                  <a:pt x="5312" y="19484"/>
                  <a:pt x="4912" y="19218"/>
                  <a:pt x="4912" y="18891"/>
                </a:cubicBezTo>
                <a:cubicBezTo>
                  <a:pt x="4912" y="18562"/>
                  <a:pt x="5312" y="18297"/>
                  <a:pt x="5809" y="18297"/>
                </a:cubicBezTo>
                <a:lnTo>
                  <a:pt x="15793" y="18297"/>
                </a:lnTo>
                <a:cubicBezTo>
                  <a:pt x="16289" y="18297"/>
                  <a:pt x="16689" y="18562"/>
                  <a:pt x="16689" y="18891"/>
                </a:cubicBezTo>
                <a:cubicBezTo>
                  <a:pt x="16689" y="19218"/>
                  <a:pt x="16289" y="19484"/>
                  <a:pt x="15793" y="19484"/>
                </a:cubicBezTo>
                <a:close/>
                <a:moveTo>
                  <a:pt x="14160" y="21174"/>
                </a:moveTo>
                <a:cubicBezTo>
                  <a:pt x="13886" y="21409"/>
                  <a:pt x="13294" y="21599"/>
                  <a:pt x="12842" y="21599"/>
                </a:cubicBezTo>
                <a:lnTo>
                  <a:pt x="8758" y="21599"/>
                </a:lnTo>
                <a:cubicBezTo>
                  <a:pt x="8306" y="21599"/>
                  <a:pt x="7719" y="21409"/>
                  <a:pt x="7442" y="21174"/>
                </a:cubicBezTo>
                <a:lnTo>
                  <a:pt x="6017" y="19952"/>
                </a:lnTo>
                <a:lnTo>
                  <a:pt x="15584" y="19952"/>
                </a:lnTo>
                <a:cubicBezTo>
                  <a:pt x="15584" y="19952"/>
                  <a:pt x="14160" y="21174"/>
                  <a:pt x="14160" y="21174"/>
                </a:cubicBezTo>
                <a:close/>
              </a:path>
            </a:pathLst>
          </a:custGeom>
          <a:solidFill>
            <a:schemeClr val="bg1"/>
          </a:solidFill>
          <a:ln>
            <a:noFill/>
          </a:ln>
          <a:effectLst/>
        </p:spPr>
        <p:txBody>
          <a:bodyPr lIns="0" tIns="0" rIns="0" bIns="0" anchor="ctr"/>
          <a:lstStyle/>
          <a:p>
            <a:pPr algn="r" eaLnBrk="1">
              <a:lnSpc>
                <a:spcPct val="120000"/>
              </a:lnSpc>
              <a:defRPr/>
            </a:pPr>
            <a:endParaRPr lang="id-ID" sz="900" dirty="0">
              <a:solidFill>
                <a:schemeClr val="bg1"/>
              </a:solidFill>
              <a:latin typeface="Calibri" charset="0"/>
              <a:ea typeface="Calibri" charset="0"/>
              <a:cs typeface="Calibri" charset="0"/>
            </a:endParaRPr>
          </a:p>
        </p:txBody>
      </p:sp>
      <p:sp>
        <p:nvSpPr>
          <p:cNvPr id="26" name="AutoShape 27"/>
          <p:cNvSpPr/>
          <p:nvPr/>
        </p:nvSpPr>
        <p:spPr bwMode="auto">
          <a:xfrm>
            <a:off x="4236879" y="2827814"/>
            <a:ext cx="288131" cy="498475"/>
          </a:xfrm>
          <a:custGeom>
            <a:avLst/>
            <a:gdLst>
              <a:gd name="T0" fmla="*/ 288131 w 21600"/>
              <a:gd name="T1" fmla="*/ 498475 h 21600"/>
              <a:gd name="T2" fmla="*/ 288131 w 21600"/>
              <a:gd name="T3" fmla="*/ 498475 h 21600"/>
              <a:gd name="T4" fmla="*/ 288131 w 21600"/>
              <a:gd name="T5" fmla="*/ 498475 h 21600"/>
              <a:gd name="T6" fmla="*/ 288131 w 21600"/>
              <a:gd name="T7" fmla="*/ 498475 h 216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1600" h="21600">
                <a:moveTo>
                  <a:pt x="11019" y="19323"/>
                </a:moveTo>
                <a:cubicBezTo>
                  <a:pt x="6727" y="19323"/>
                  <a:pt x="3234" y="17299"/>
                  <a:pt x="3234" y="14813"/>
                </a:cubicBezTo>
                <a:cubicBezTo>
                  <a:pt x="3234" y="14571"/>
                  <a:pt x="3571" y="14378"/>
                  <a:pt x="3985" y="14378"/>
                </a:cubicBezTo>
                <a:cubicBezTo>
                  <a:pt x="4400" y="14378"/>
                  <a:pt x="4734" y="14571"/>
                  <a:pt x="4734" y="14813"/>
                </a:cubicBezTo>
                <a:cubicBezTo>
                  <a:pt x="4734" y="16820"/>
                  <a:pt x="7553" y="18454"/>
                  <a:pt x="11019" y="18454"/>
                </a:cubicBezTo>
                <a:cubicBezTo>
                  <a:pt x="11434" y="18454"/>
                  <a:pt x="11769" y="18646"/>
                  <a:pt x="11769" y="18887"/>
                </a:cubicBezTo>
                <a:cubicBezTo>
                  <a:pt x="11769" y="19127"/>
                  <a:pt x="11434" y="19323"/>
                  <a:pt x="11019" y="19323"/>
                </a:cubicBezTo>
                <a:close/>
                <a:moveTo>
                  <a:pt x="10800" y="0"/>
                </a:moveTo>
                <a:cubicBezTo>
                  <a:pt x="10800" y="1930"/>
                  <a:pt x="0" y="11390"/>
                  <a:pt x="0" y="15021"/>
                </a:cubicBezTo>
                <a:cubicBezTo>
                  <a:pt x="0" y="18654"/>
                  <a:pt x="4833" y="21599"/>
                  <a:pt x="10800" y="21599"/>
                </a:cubicBezTo>
                <a:cubicBezTo>
                  <a:pt x="16764" y="21599"/>
                  <a:pt x="21599" y="18654"/>
                  <a:pt x="21599" y="15021"/>
                </a:cubicBezTo>
                <a:cubicBezTo>
                  <a:pt x="21599" y="11390"/>
                  <a:pt x="10800" y="1978"/>
                  <a:pt x="10800" y="0"/>
                </a:cubicBezTo>
                <a:close/>
              </a:path>
            </a:pathLst>
          </a:custGeom>
          <a:solidFill>
            <a:srgbClr val="4BAEAB"/>
          </a:solidFill>
          <a:ln>
            <a:noFill/>
          </a:ln>
          <a:effectLst/>
        </p:spPr>
        <p:txBody>
          <a:bodyPr lIns="0" tIns="0" rIns="0" bIns="0" anchor="ctr"/>
          <a:lstStyle/>
          <a:p>
            <a:pPr algn="r" eaLnBrk="1">
              <a:lnSpc>
                <a:spcPct val="120000"/>
              </a:lnSpc>
              <a:defRPr/>
            </a:pPr>
            <a:endParaRPr lang="id-ID" sz="900" dirty="0">
              <a:solidFill>
                <a:schemeClr val="bg1"/>
              </a:solidFill>
              <a:latin typeface="Calibri" charset="0"/>
              <a:ea typeface="Calibri" charset="0"/>
              <a:cs typeface="Calibri" charset="0"/>
            </a:endParaRPr>
          </a:p>
        </p:txBody>
      </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000" fill="hold">
                                          <p:stCondLst>
                                            <p:cond delay="0"/>
                                          </p:stCondLst>
                                        </p:cTn>
                                        <p:tgtEl>
                                          <p:spTgt spid="13"/>
                                        </p:tgtEl>
                                        <p:attrNameLst>
                                          <p:attrName>style.visibility</p:attrName>
                                        </p:attrNameLst>
                                      </p:cBhvr>
                                      <p:to>
                                        <p:strVal val="visible"/>
                                      </p:to>
                                    </p:set>
                                    <p:animEffect transition="in" filter="fade">
                                      <p:cBhvr>
                                        <p:cTn id="7" dur="1000"/>
                                        <p:tgtEl>
                                          <p:spTgt spid="1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000" fill="hold">
                                          <p:stCondLst>
                                            <p:cond delay="0"/>
                                          </p:stCondLst>
                                        </p:cTn>
                                        <p:tgtEl>
                                          <p:spTgt spid="14"/>
                                        </p:tgtEl>
                                        <p:attrNameLst>
                                          <p:attrName>style.visibility</p:attrName>
                                        </p:attrNameLst>
                                      </p:cBhvr>
                                      <p:to>
                                        <p:strVal val="visible"/>
                                      </p:to>
                                    </p:set>
                                    <p:animEffect transition="in" filter="fade">
                                      <p:cBhvr>
                                        <p:cTn id="12" dur="1000"/>
                                        <p:tgtEl>
                                          <p:spTgt spid="1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000" fill="hold">
                                          <p:stCondLst>
                                            <p:cond delay="0"/>
                                          </p:stCondLst>
                                        </p:cTn>
                                        <p:tgtEl>
                                          <p:spTgt spid="15"/>
                                        </p:tgtEl>
                                        <p:attrNameLst>
                                          <p:attrName>style.visibility</p:attrName>
                                        </p:attrNameLst>
                                      </p:cBhvr>
                                      <p:to>
                                        <p:strVal val="visible"/>
                                      </p:to>
                                    </p:set>
                                    <p:animEffect transition="in" filter="fade">
                                      <p:cBhvr>
                                        <p:cTn id="17" dur="1000"/>
                                        <p:tgtEl>
                                          <p:spTgt spid="1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000" fill="hold">
                                          <p:stCondLst>
                                            <p:cond delay="0"/>
                                          </p:stCondLst>
                                        </p:cTn>
                                        <p:tgtEl>
                                          <p:spTgt spid="11"/>
                                        </p:tgtEl>
                                        <p:attrNameLst>
                                          <p:attrName>style.visibility</p:attrName>
                                        </p:attrNameLst>
                                      </p:cBhvr>
                                      <p:to>
                                        <p:strVal val="visible"/>
                                      </p:to>
                                    </p:set>
                                    <p:animEffect transition="in" filter="fade">
                                      <p:cBhvr>
                                        <p:cTn id="22" dur="1000"/>
                                        <p:tgtEl>
                                          <p:spTgt spid="11"/>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000" fill="hold">
                                          <p:stCondLst>
                                            <p:cond delay="0"/>
                                          </p:stCondLst>
                                        </p:cTn>
                                        <p:tgtEl>
                                          <p:spTgt spid="12"/>
                                        </p:tgtEl>
                                        <p:attrNameLst>
                                          <p:attrName>style.visibility</p:attrName>
                                        </p:attrNameLst>
                                      </p:cBhvr>
                                      <p:to>
                                        <p:strVal val="visible"/>
                                      </p:to>
                                    </p:set>
                                    <p:animEffect transition="in" filter="fade">
                                      <p:cBhvr>
                                        <p:cTn id="27" dur="10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13" grpId="1"/>
      <p:bldP spid="14" grpId="0"/>
      <p:bldP spid="14" grpId="1"/>
      <p:bldP spid="15" grpId="0"/>
      <p:bldP spid="15" grpId="1"/>
      <p:bldP spid="11" grpId="0"/>
      <p:bldP spid="11" grpId="1"/>
      <p:bldP spid="12" grpId="0"/>
      <p:bldP spid="12" grpId="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矩形 70"/>
          <p:cNvSpPr/>
          <p:nvPr/>
        </p:nvSpPr>
        <p:spPr bwMode="auto">
          <a:xfrm>
            <a:off x="498983" y="3860655"/>
            <a:ext cx="5264984" cy="156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Char char="•"/>
              <a:defRPr sz="2800">
                <a:solidFill>
                  <a:schemeClr val="tx1"/>
                </a:solidFill>
                <a:latin typeface="Calibri" charset="0"/>
                <a:ea typeface="宋体" pitchFamily="2" charset="-122"/>
              </a:defRPr>
            </a:lvl1pPr>
            <a:lvl2pPr marL="742950" indent="-285750">
              <a:lnSpc>
                <a:spcPct val="90000"/>
              </a:lnSpc>
              <a:spcBef>
                <a:spcPts val="500"/>
              </a:spcBef>
              <a:buChar char="•"/>
              <a:defRPr sz="2400">
                <a:solidFill>
                  <a:schemeClr val="tx1"/>
                </a:solidFill>
                <a:latin typeface="Calibri" charset="0"/>
                <a:ea typeface="宋体" pitchFamily="2" charset="-122"/>
              </a:defRPr>
            </a:lvl2pPr>
            <a:lvl3pPr marL="1143000" indent="-228600">
              <a:lnSpc>
                <a:spcPct val="90000"/>
              </a:lnSpc>
              <a:spcBef>
                <a:spcPts val="500"/>
              </a:spcBef>
              <a:buChar char="•"/>
              <a:defRPr sz="2000">
                <a:solidFill>
                  <a:schemeClr val="tx1"/>
                </a:solidFill>
                <a:latin typeface="Calibri" charset="0"/>
                <a:ea typeface="宋体" pitchFamily="2" charset="-122"/>
              </a:defRPr>
            </a:lvl3pPr>
            <a:lvl4pPr marL="1600200" indent="-228600">
              <a:lnSpc>
                <a:spcPct val="90000"/>
              </a:lnSpc>
              <a:spcBef>
                <a:spcPts val="500"/>
              </a:spcBef>
              <a:buChar char="•"/>
              <a:defRPr>
                <a:solidFill>
                  <a:schemeClr val="tx1"/>
                </a:solidFill>
                <a:latin typeface="Calibri" charset="0"/>
                <a:ea typeface="宋体" pitchFamily="2" charset="-122"/>
              </a:defRPr>
            </a:lvl4pPr>
            <a:lvl5pPr marL="2057400" indent="-228600">
              <a:lnSpc>
                <a:spcPct val="90000"/>
              </a:lnSpc>
              <a:spcBef>
                <a:spcPts val="500"/>
              </a:spcBef>
              <a:buChar char="•"/>
              <a:defRPr>
                <a:solidFill>
                  <a:schemeClr val="tx1"/>
                </a:solidFill>
                <a:latin typeface="Calibri" charset="0"/>
                <a:ea typeface="宋体" pitchFamily="2"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charset="0"/>
                <a:ea typeface="宋体" pitchFamily="2"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charset="0"/>
                <a:ea typeface="宋体" pitchFamily="2"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charset="0"/>
                <a:ea typeface="宋体" pitchFamily="2"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charset="0"/>
                <a:ea typeface="宋体" pitchFamily="2" charset="-122"/>
              </a:defRPr>
            </a:lvl9pPr>
          </a:lstStyle>
          <a:p>
            <a:pPr algn="ctr" eaLnBrk="1" hangingPunct="1">
              <a:lnSpc>
                <a:spcPct val="100000"/>
              </a:lnSpc>
              <a:spcBef>
                <a:spcPct val="0"/>
              </a:spcBef>
              <a:buFont typeface="Arial" panose="020B0604020202020204" pitchFamily="34" charset="0"/>
              <a:buNone/>
            </a:pPr>
            <a:r>
              <a:rPr lang="zh-CN" altLang="en-US" sz="3200" b="1" dirty="0">
                <a:solidFill>
                  <a:schemeClr val="bg1"/>
                </a:solidFill>
                <a:ea typeface="Calibri" charset="0"/>
                <a:cs typeface="Calibri" charset="0"/>
              </a:rPr>
              <a:t> </a:t>
            </a:r>
            <a:r>
              <a:rPr lang="en-US" altLang="zh-CN" sz="3200" b="1" dirty="0">
                <a:solidFill>
                  <a:schemeClr val="bg1"/>
                </a:solidFill>
                <a:ea typeface="Calibri" charset="0"/>
                <a:cs typeface="Calibri" charset="0"/>
              </a:rPr>
              <a:t>T</a:t>
            </a:r>
            <a:r>
              <a:rPr lang="zh-CN" altLang="en-US" sz="3200" b="1" dirty="0">
                <a:solidFill>
                  <a:schemeClr val="bg1"/>
                </a:solidFill>
                <a:ea typeface="Calibri" charset="0"/>
                <a:cs typeface="Calibri" charset="0"/>
              </a:rPr>
              <a:t>he </a:t>
            </a:r>
            <a:r>
              <a:rPr lang="en-US" altLang="zh-CN" sz="3200" b="1" dirty="0">
                <a:solidFill>
                  <a:schemeClr val="bg1"/>
                </a:solidFill>
                <a:ea typeface="Calibri" charset="0"/>
                <a:cs typeface="Calibri" charset="0"/>
              </a:rPr>
              <a:t>S</a:t>
            </a:r>
            <a:r>
              <a:rPr lang="zh-CN" altLang="en-US" sz="3200" b="1" dirty="0">
                <a:solidFill>
                  <a:schemeClr val="bg1"/>
                </a:solidFill>
                <a:ea typeface="Calibri" charset="0"/>
                <a:cs typeface="Calibri" charset="0"/>
              </a:rPr>
              <a:t>kills the </a:t>
            </a:r>
            <a:r>
              <a:rPr lang="en-US" altLang="zh-CN" sz="3200" b="1" dirty="0">
                <a:solidFill>
                  <a:schemeClr val="bg1"/>
                </a:solidFill>
                <a:ea typeface="Calibri" charset="0"/>
                <a:cs typeface="Calibri" charset="0"/>
              </a:rPr>
              <a:t>O</a:t>
            </a:r>
            <a:r>
              <a:rPr lang="zh-CN" altLang="en-US" sz="3200" b="1" dirty="0">
                <a:solidFill>
                  <a:schemeClr val="bg1"/>
                </a:solidFill>
                <a:ea typeface="Calibri" charset="0"/>
                <a:cs typeface="Calibri" charset="0"/>
              </a:rPr>
              <a:t>rganization </a:t>
            </a:r>
            <a:r>
              <a:rPr lang="en-US" altLang="zh-CN" sz="3200" b="1" dirty="0">
                <a:solidFill>
                  <a:schemeClr val="bg1"/>
                </a:solidFill>
                <a:ea typeface="Calibri" charset="0"/>
                <a:cs typeface="Calibri" charset="0"/>
              </a:rPr>
              <a:t>N</a:t>
            </a:r>
            <a:r>
              <a:rPr lang="zh-CN" altLang="en-US" sz="3200" b="1" dirty="0">
                <a:solidFill>
                  <a:schemeClr val="bg1"/>
                </a:solidFill>
                <a:ea typeface="Calibri" charset="0"/>
                <a:cs typeface="Calibri" charset="0"/>
              </a:rPr>
              <a:t>eeds for the </a:t>
            </a:r>
            <a:r>
              <a:rPr lang="en-US" altLang="zh-CN" sz="3200" b="1" dirty="0">
                <a:solidFill>
                  <a:schemeClr val="bg1"/>
                </a:solidFill>
                <a:ea typeface="Calibri" charset="0"/>
                <a:cs typeface="Calibri" charset="0"/>
              </a:rPr>
              <a:t>S</a:t>
            </a:r>
            <a:r>
              <a:rPr lang="zh-CN" altLang="en-US" sz="3200" b="1" dirty="0">
                <a:solidFill>
                  <a:schemeClr val="bg1"/>
                </a:solidFill>
                <a:ea typeface="Calibri" charset="0"/>
                <a:cs typeface="Calibri" charset="0"/>
              </a:rPr>
              <a:t>trategy</a:t>
            </a:r>
            <a:endParaRPr lang="zh-CN" altLang="en-US" sz="3200" b="1" dirty="0">
              <a:solidFill>
                <a:schemeClr val="bg1"/>
              </a:solidFill>
              <a:ea typeface="Calibri" charset="0"/>
              <a:cs typeface="Calibri" charset="0"/>
            </a:endParaRPr>
          </a:p>
        </p:txBody>
      </p:sp>
      <p:sp>
        <p:nvSpPr>
          <p:cNvPr id="4" name="文本框 18"/>
          <p:cNvSpPr txBox="1"/>
          <p:nvPr/>
        </p:nvSpPr>
        <p:spPr bwMode="auto">
          <a:xfrm>
            <a:off x="1543644" y="2538486"/>
            <a:ext cx="7315200" cy="13220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ea typeface="宋体" pitchFamily="2" charset="-122"/>
              </a:defRPr>
            </a:lvl1pPr>
            <a:lvl2pPr marL="742950" indent="-285750">
              <a:spcBef>
                <a:spcPct val="20000"/>
              </a:spcBef>
              <a:buChar char="–"/>
              <a:defRPr sz="2800">
                <a:solidFill>
                  <a:schemeClr val="tx1"/>
                </a:solidFill>
                <a:latin typeface="Arial" panose="020B0604020202020204" pitchFamily="34" charset="0"/>
                <a:ea typeface="宋体" pitchFamily="2" charset="-122"/>
              </a:defRPr>
            </a:lvl2pPr>
            <a:lvl3pPr marL="1143000" indent="-228600">
              <a:spcBef>
                <a:spcPct val="20000"/>
              </a:spcBef>
              <a:buChar char="•"/>
              <a:defRPr sz="2400">
                <a:solidFill>
                  <a:schemeClr val="tx1"/>
                </a:solidFill>
                <a:latin typeface="Arial" panose="020B0604020202020204" pitchFamily="34" charset="0"/>
                <a:ea typeface="宋体" pitchFamily="2" charset="-122"/>
              </a:defRPr>
            </a:lvl3pPr>
            <a:lvl4pPr marL="1600200" indent="-228600">
              <a:spcBef>
                <a:spcPct val="20000"/>
              </a:spcBef>
              <a:buChar char="–"/>
              <a:defRPr sz="2000">
                <a:solidFill>
                  <a:schemeClr val="tx1"/>
                </a:solidFill>
                <a:latin typeface="Arial" panose="020B0604020202020204" pitchFamily="34" charset="0"/>
                <a:ea typeface="宋体" pitchFamily="2" charset="-122"/>
              </a:defRPr>
            </a:lvl4pPr>
            <a:lvl5pPr marL="2057400" indent="-228600">
              <a:spcBef>
                <a:spcPct val="20000"/>
              </a:spcBef>
              <a:buChar char="»"/>
              <a:defRPr sz="2000">
                <a:solidFill>
                  <a:schemeClr val="tx1"/>
                </a:solidFill>
                <a:latin typeface="Arial" panose="020B0604020202020204" pitchFamily="34" charset="0"/>
                <a:ea typeface="宋体" pitchFamily="2" charset="-122"/>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宋体" pitchFamily="2" charset="-122"/>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宋体" pitchFamily="2" charset="-122"/>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宋体" pitchFamily="2" charset="-122"/>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宋体" pitchFamily="2" charset="-122"/>
              </a:defRPr>
            </a:lvl9pPr>
          </a:lstStyle>
          <a:p>
            <a:pPr eaLnBrk="1" hangingPunct="1">
              <a:spcBef>
                <a:spcPct val="0"/>
              </a:spcBef>
              <a:buFontTx/>
              <a:buNone/>
            </a:pPr>
            <a:r>
              <a:rPr kumimoji="1" lang="zh-CN" altLang="en-US" sz="8000" b="1" dirty="0">
                <a:solidFill>
                  <a:schemeClr val="bg1"/>
                </a:solidFill>
                <a:latin typeface="Calibri" charset="0"/>
                <a:ea typeface="Calibri" charset="0"/>
                <a:cs typeface="Calibri" charset="0"/>
              </a:rPr>
              <a:t>Part</a:t>
            </a:r>
            <a:r>
              <a:rPr kumimoji="1" lang="en-US" altLang="zh-CN" sz="8000" b="1" dirty="0">
                <a:solidFill>
                  <a:schemeClr val="bg1"/>
                </a:solidFill>
                <a:latin typeface="Calibri" charset="0"/>
                <a:ea typeface="Calibri" charset="0"/>
                <a:cs typeface="Calibri" charset="0"/>
              </a:rPr>
              <a:t>2</a:t>
            </a:r>
            <a:endParaRPr kumimoji="1" lang="en-US" altLang="zh-CN" sz="8000" b="1" dirty="0">
              <a:solidFill>
                <a:schemeClr val="bg1"/>
              </a:solidFill>
              <a:latin typeface="Calibri" charset="0"/>
              <a:ea typeface="Calibri" charset="0"/>
              <a:cs typeface="Calibri" charset="0"/>
            </a:endParaRPr>
          </a:p>
        </p:txBody>
      </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000"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000" fill="hold">
                                          <p:stCondLst>
                                            <p:cond delay="0"/>
                                          </p:stCondLst>
                                        </p:cTn>
                                        <p:tgtEl>
                                          <p:spTgt spid="3"/>
                                        </p:tgtEl>
                                        <p:attrNameLst>
                                          <p:attrName>style.visibility</p:attrName>
                                        </p:attrNameLst>
                                      </p:cBhvr>
                                      <p:to>
                                        <p:strVal val="visible"/>
                                      </p:to>
                                    </p:set>
                                    <p:animEffect transition="in" filter="fade">
                                      <p:cBhvr>
                                        <p:cTn id="12"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4" grpId="1"/>
      <p:bldP spid="3" grpId="0"/>
      <p:bldP spid="3" grpId="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 name="Straight Connector 8"/>
          <p:cNvCxnSpPr/>
          <p:nvPr/>
        </p:nvCxnSpPr>
        <p:spPr>
          <a:xfrm flipV="1">
            <a:off x="0" y="2895601"/>
            <a:ext cx="10058400" cy="17931"/>
          </a:xfrm>
          <a:prstGeom prst="line">
            <a:avLst/>
          </a:prstGeom>
          <a:ln w="28575">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grpSp>
        <p:nvGrpSpPr>
          <p:cNvPr id="12" name="Group 41"/>
          <p:cNvGrpSpPr/>
          <p:nvPr/>
        </p:nvGrpSpPr>
        <p:grpSpPr>
          <a:xfrm>
            <a:off x="889339" y="2110745"/>
            <a:ext cx="1548384" cy="1550895"/>
            <a:chOff x="658905" y="2133600"/>
            <a:chExt cx="1550895" cy="1550895"/>
          </a:xfrm>
        </p:grpSpPr>
        <p:sp>
          <p:nvSpPr>
            <p:cNvPr id="13" name="Oval 3"/>
            <p:cNvSpPr/>
            <p:nvPr/>
          </p:nvSpPr>
          <p:spPr>
            <a:xfrm>
              <a:off x="658905" y="2133600"/>
              <a:ext cx="1550895" cy="1550895"/>
            </a:xfrm>
            <a:prstGeom prst="ellipse">
              <a:avLst/>
            </a:prstGeom>
            <a:solidFill>
              <a:schemeClr val="accent4">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135" dirty="0">
                <a:solidFill>
                  <a:schemeClr val="bg1"/>
                </a:solidFill>
                <a:latin typeface="Calibri" charset="0"/>
                <a:ea typeface="Calibri" charset="0"/>
                <a:cs typeface="Calibri" charset="0"/>
              </a:endParaRPr>
            </a:p>
          </p:txBody>
        </p:sp>
        <p:grpSp>
          <p:nvGrpSpPr>
            <p:cNvPr id="14" name="Group 10"/>
            <p:cNvGrpSpPr>
              <a:grpSpLocks noChangeAspect="1"/>
            </p:cNvGrpSpPr>
            <p:nvPr/>
          </p:nvGrpSpPr>
          <p:grpSpPr bwMode="auto">
            <a:xfrm>
              <a:off x="1066800" y="2590800"/>
              <a:ext cx="762000" cy="632677"/>
              <a:chOff x="576" y="1563"/>
              <a:chExt cx="984" cy="817"/>
            </a:xfrm>
          </p:grpSpPr>
          <p:sp>
            <p:nvSpPr>
              <p:cNvPr id="15" name="Freeform 12"/>
              <p:cNvSpPr/>
              <p:nvPr/>
            </p:nvSpPr>
            <p:spPr bwMode="auto">
              <a:xfrm>
                <a:off x="576" y="1563"/>
                <a:ext cx="742" cy="669"/>
              </a:xfrm>
              <a:custGeom>
                <a:avLst/>
                <a:gdLst/>
                <a:ahLst/>
                <a:cxnLst>
                  <a:cxn ang="0">
                    <a:pos x="1969" y="1203"/>
                  </a:cxn>
                  <a:cxn ang="0">
                    <a:pos x="2283" y="890"/>
                  </a:cxn>
                  <a:cxn ang="0">
                    <a:pos x="1337" y="890"/>
                  </a:cxn>
                  <a:cxn ang="0">
                    <a:pos x="1649" y="1203"/>
                  </a:cxn>
                  <a:cxn ang="0">
                    <a:pos x="1337" y="890"/>
                  </a:cxn>
                  <a:cxn ang="0">
                    <a:pos x="704" y="1203"/>
                  </a:cxn>
                  <a:cxn ang="0">
                    <a:pos x="1018" y="890"/>
                  </a:cxn>
                  <a:cxn ang="0">
                    <a:pos x="1484" y="0"/>
                  </a:cxn>
                  <a:cxn ang="0">
                    <a:pos x="1703" y="12"/>
                  </a:cxn>
                  <a:cxn ang="0">
                    <a:pos x="1912" y="46"/>
                  </a:cxn>
                  <a:cxn ang="0">
                    <a:pos x="2109" y="101"/>
                  </a:cxn>
                  <a:cxn ang="0">
                    <a:pos x="2291" y="175"/>
                  </a:cxn>
                  <a:cxn ang="0">
                    <a:pos x="2457" y="266"/>
                  </a:cxn>
                  <a:cxn ang="0">
                    <a:pos x="2604" y="373"/>
                  </a:cxn>
                  <a:cxn ang="0">
                    <a:pos x="2729" y="495"/>
                  </a:cxn>
                  <a:cxn ang="0">
                    <a:pos x="2830" y="628"/>
                  </a:cxn>
                  <a:cxn ang="0">
                    <a:pos x="2904" y="772"/>
                  </a:cxn>
                  <a:cxn ang="0">
                    <a:pos x="2952" y="925"/>
                  </a:cxn>
                  <a:cxn ang="0">
                    <a:pos x="2967" y="1085"/>
                  </a:cxn>
                  <a:cxn ang="0">
                    <a:pos x="2952" y="1246"/>
                  </a:cxn>
                  <a:cxn ang="0">
                    <a:pos x="2904" y="1399"/>
                  </a:cxn>
                  <a:cxn ang="0">
                    <a:pos x="2830" y="1544"/>
                  </a:cxn>
                  <a:cxn ang="0">
                    <a:pos x="2729" y="1677"/>
                  </a:cxn>
                  <a:cxn ang="0">
                    <a:pos x="2604" y="1799"/>
                  </a:cxn>
                  <a:cxn ang="0">
                    <a:pos x="2457" y="1906"/>
                  </a:cxn>
                  <a:cxn ang="0">
                    <a:pos x="2291" y="1997"/>
                  </a:cxn>
                  <a:cxn ang="0">
                    <a:pos x="2109" y="2071"/>
                  </a:cxn>
                  <a:cxn ang="0">
                    <a:pos x="1912" y="2126"/>
                  </a:cxn>
                  <a:cxn ang="0">
                    <a:pos x="1703" y="2160"/>
                  </a:cxn>
                  <a:cxn ang="0">
                    <a:pos x="1484" y="2172"/>
                  </a:cxn>
                  <a:cxn ang="0">
                    <a:pos x="1271" y="2159"/>
                  </a:cxn>
                  <a:cxn ang="0">
                    <a:pos x="1068" y="2123"/>
                  </a:cxn>
                  <a:cxn ang="0">
                    <a:pos x="637" y="1976"/>
                  </a:cxn>
                  <a:cxn ang="0">
                    <a:pos x="480" y="1884"/>
                  </a:cxn>
                  <a:cxn ang="0">
                    <a:pos x="343" y="1778"/>
                  </a:cxn>
                  <a:cxn ang="0">
                    <a:pos x="225" y="1659"/>
                  </a:cxn>
                  <a:cxn ang="0">
                    <a:pos x="130" y="1529"/>
                  </a:cxn>
                  <a:cxn ang="0">
                    <a:pos x="60" y="1389"/>
                  </a:cxn>
                  <a:cxn ang="0">
                    <a:pos x="15" y="1241"/>
                  </a:cxn>
                  <a:cxn ang="0">
                    <a:pos x="0" y="1085"/>
                  </a:cxn>
                  <a:cxn ang="0">
                    <a:pos x="16" y="925"/>
                  </a:cxn>
                  <a:cxn ang="0">
                    <a:pos x="63" y="772"/>
                  </a:cxn>
                  <a:cxn ang="0">
                    <a:pos x="137" y="628"/>
                  </a:cxn>
                  <a:cxn ang="0">
                    <a:pos x="238" y="495"/>
                  </a:cxn>
                  <a:cxn ang="0">
                    <a:pos x="364" y="373"/>
                  </a:cxn>
                  <a:cxn ang="0">
                    <a:pos x="511" y="266"/>
                  </a:cxn>
                  <a:cxn ang="0">
                    <a:pos x="676" y="175"/>
                  </a:cxn>
                  <a:cxn ang="0">
                    <a:pos x="859" y="101"/>
                  </a:cxn>
                  <a:cxn ang="0">
                    <a:pos x="1056" y="46"/>
                  </a:cxn>
                  <a:cxn ang="0">
                    <a:pos x="1265" y="12"/>
                  </a:cxn>
                  <a:cxn ang="0">
                    <a:pos x="1484" y="0"/>
                  </a:cxn>
                </a:cxnLst>
                <a:rect l="0" t="0" r="r" b="b"/>
                <a:pathLst>
                  <a:path w="2967" h="2675">
                    <a:moveTo>
                      <a:pt x="1969" y="890"/>
                    </a:moveTo>
                    <a:lnTo>
                      <a:pt x="1969" y="1203"/>
                    </a:lnTo>
                    <a:lnTo>
                      <a:pt x="2283" y="1203"/>
                    </a:lnTo>
                    <a:lnTo>
                      <a:pt x="2283" y="890"/>
                    </a:lnTo>
                    <a:lnTo>
                      <a:pt x="1969" y="890"/>
                    </a:lnTo>
                    <a:close/>
                    <a:moveTo>
                      <a:pt x="1337" y="890"/>
                    </a:moveTo>
                    <a:lnTo>
                      <a:pt x="1337" y="1203"/>
                    </a:lnTo>
                    <a:lnTo>
                      <a:pt x="1649" y="1203"/>
                    </a:lnTo>
                    <a:lnTo>
                      <a:pt x="1649" y="890"/>
                    </a:lnTo>
                    <a:lnTo>
                      <a:pt x="1337" y="890"/>
                    </a:lnTo>
                    <a:close/>
                    <a:moveTo>
                      <a:pt x="704" y="890"/>
                    </a:moveTo>
                    <a:lnTo>
                      <a:pt x="704" y="1203"/>
                    </a:lnTo>
                    <a:lnTo>
                      <a:pt x="1018" y="1203"/>
                    </a:lnTo>
                    <a:lnTo>
                      <a:pt x="1018" y="890"/>
                    </a:lnTo>
                    <a:lnTo>
                      <a:pt x="704" y="890"/>
                    </a:lnTo>
                    <a:close/>
                    <a:moveTo>
                      <a:pt x="1484" y="0"/>
                    </a:moveTo>
                    <a:lnTo>
                      <a:pt x="1594" y="2"/>
                    </a:lnTo>
                    <a:lnTo>
                      <a:pt x="1703" y="12"/>
                    </a:lnTo>
                    <a:lnTo>
                      <a:pt x="1810" y="27"/>
                    </a:lnTo>
                    <a:lnTo>
                      <a:pt x="1912" y="46"/>
                    </a:lnTo>
                    <a:lnTo>
                      <a:pt x="2013" y="70"/>
                    </a:lnTo>
                    <a:lnTo>
                      <a:pt x="2109" y="101"/>
                    </a:lnTo>
                    <a:lnTo>
                      <a:pt x="2202" y="136"/>
                    </a:lnTo>
                    <a:lnTo>
                      <a:pt x="2291" y="175"/>
                    </a:lnTo>
                    <a:lnTo>
                      <a:pt x="2376" y="219"/>
                    </a:lnTo>
                    <a:lnTo>
                      <a:pt x="2457" y="266"/>
                    </a:lnTo>
                    <a:lnTo>
                      <a:pt x="2533" y="318"/>
                    </a:lnTo>
                    <a:lnTo>
                      <a:pt x="2604" y="373"/>
                    </a:lnTo>
                    <a:lnTo>
                      <a:pt x="2668" y="433"/>
                    </a:lnTo>
                    <a:lnTo>
                      <a:pt x="2729" y="495"/>
                    </a:lnTo>
                    <a:lnTo>
                      <a:pt x="2782" y="560"/>
                    </a:lnTo>
                    <a:lnTo>
                      <a:pt x="2830" y="628"/>
                    </a:lnTo>
                    <a:lnTo>
                      <a:pt x="2870" y="699"/>
                    </a:lnTo>
                    <a:lnTo>
                      <a:pt x="2904" y="772"/>
                    </a:lnTo>
                    <a:lnTo>
                      <a:pt x="2932" y="847"/>
                    </a:lnTo>
                    <a:lnTo>
                      <a:pt x="2952" y="925"/>
                    </a:lnTo>
                    <a:lnTo>
                      <a:pt x="2964" y="1004"/>
                    </a:lnTo>
                    <a:lnTo>
                      <a:pt x="2967" y="1085"/>
                    </a:lnTo>
                    <a:lnTo>
                      <a:pt x="2964" y="1167"/>
                    </a:lnTo>
                    <a:lnTo>
                      <a:pt x="2952" y="1246"/>
                    </a:lnTo>
                    <a:lnTo>
                      <a:pt x="2932" y="1324"/>
                    </a:lnTo>
                    <a:lnTo>
                      <a:pt x="2904" y="1399"/>
                    </a:lnTo>
                    <a:lnTo>
                      <a:pt x="2870" y="1473"/>
                    </a:lnTo>
                    <a:lnTo>
                      <a:pt x="2830" y="1544"/>
                    </a:lnTo>
                    <a:lnTo>
                      <a:pt x="2782" y="1612"/>
                    </a:lnTo>
                    <a:lnTo>
                      <a:pt x="2729" y="1677"/>
                    </a:lnTo>
                    <a:lnTo>
                      <a:pt x="2668" y="1739"/>
                    </a:lnTo>
                    <a:lnTo>
                      <a:pt x="2604" y="1799"/>
                    </a:lnTo>
                    <a:lnTo>
                      <a:pt x="2533" y="1854"/>
                    </a:lnTo>
                    <a:lnTo>
                      <a:pt x="2457" y="1906"/>
                    </a:lnTo>
                    <a:lnTo>
                      <a:pt x="2376" y="1953"/>
                    </a:lnTo>
                    <a:lnTo>
                      <a:pt x="2291" y="1997"/>
                    </a:lnTo>
                    <a:lnTo>
                      <a:pt x="2202" y="2036"/>
                    </a:lnTo>
                    <a:lnTo>
                      <a:pt x="2109" y="2071"/>
                    </a:lnTo>
                    <a:lnTo>
                      <a:pt x="2013" y="2101"/>
                    </a:lnTo>
                    <a:lnTo>
                      <a:pt x="1912" y="2126"/>
                    </a:lnTo>
                    <a:lnTo>
                      <a:pt x="1810" y="2145"/>
                    </a:lnTo>
                    <a:lnTo>
                      <a:pt x="1703" y="2160"/>
                    </a:lnTo>
                    <a:lnTo>
                      <a:pt x="1594" y="2170"/>
                    </a:lnTo>
                    <a:lnTo>
                      <a:pt x="1484" y="2172"/>
                    </a:lnTo>
                    <a:lnTo>
                      <a:pt x="1377" y="2168"/>
                    </a:lnTo>
                    <a:lnTo>
                      <a:pt x="1271" y="2159"/>
                    </a:lnTo>
                    <a:lnTo>
                      <a:pt x="1169" y="2143"/>
                    </a:lnTo>
                    <a:lnTo>
                      <a:pt x="1068" y="2123"/>
                    </a:lnTo>
                    <a:lnTo>
                      <a:pt x="269" y="2675"/>
                    </a:lnTo>
                    <a:lnTo>
                      <a:pt x="637" y="1976"/>
                    </a:lnTo>
                    <a:lnTo>
                      <a:pt x="557" y="1933"/>
                    </a:lnTo>
                    <a:lnTo>
                      <a:pt x="480" y="1884"/>
                    </a:lnTo>
                    <a:lnTo>
                      <a:pt x="410" y="1833"/>
                    </a:lnTo>
                    <a:lnTo>
                      <a:pt x="343" y="1778"/>
                    </a:lnTo>
                    <a:lnTo>
                      <a:pt x="281" y="1720"/>
                    </a:lnTo>
                    <a:lnTo>
                      <a:pt x="225" y="1659"/>
                    </a:lnTo>
                    <a:lnTo>
                      <a:pt x="174" y="1596"/>
                    </a:lnTo>
                    <a:lnTo>
                      <a:pt x="130" y="1529"/>
                    </a:lnTo>
                    <a:lnTo>
                      <a:pt x="91" y="1460"/>
                    </a:lnTo>
                    <a:lnTo>
                      <a:pt x="60" y="1389"/>
                    </a:lnTo>
                    <a:lnTo>
                      <a:pt x="34" y="1316"/>
                    </a:lnTo>
                    <a:lnTo>
                      <a:pt x="15" y="1241"/>
                    </a:lnTo>
                    <a:lnTo>
                      <a:pt x="4" y="1164"/>
                    </a:lnTo>
                    <a:lnTo>
                      <a:pt x="0" y="1085"/>
                    </a:lnTo>
                    <a:lnTo>
                      <a:pt x="4" y="1004"/>
                    </a:lnTo>
                    <a:lnTo>
                      <a:pt x="16" y="925"/>
                    </a:lnTo>
                    <a:lnTo>
                      <a:pt x="35" y="847"/>
                    </a:lnTo>
                    <a:lnTo>
                      <a:pt x="63" y="772"/>
                    </a:lnTo>
                    <a:lnTo>
                      <a:pt x="97" y="699"/>
                    </a:lnTo>
                    <a:lnTo>
                      <a:pt x="137" y="628"/>
                    </a:lnTo>
                    <a:lnTo>
                      <a:pt x="185" y="560"/>
                    </a:lnTo>
                    <a:lnTo>
                      <a:pt x="238" y="495"/>
                    </a:lnTo>
                    <a:lnTo>
                      <a:pt x="299" y="433"/>
                    </a:lnTo>
                    <a:lnTo>
                      <a:pt x="364" y="373"/>
                    </a:lnTo>
                    <a:lnTo>
                      <a:pt x="434" y="318"/>
                    </a:lnTo>
                    <a:lnTo>
                      <a:pt x="511" y="266"/>
                    </a:lnTo>
                    <a:lnTo>
                      <a:pt x="591" y="219"/>
                    </a:lnTo>
                    <a:lnTo>
                      <a:pt x="676" y="175"/>
                    </a:lnTo>
                    <a:lnTo>
                      <a:pt x="765" y="136"/>
                    </a:lnTo>
                    <a:lnTo>
                      <a:pt x="859" y="101"/>
                    </a:lnTo>
                    <a:lnTo>
                      <a:pt x="955" y="70"/>
                    </a:lnTo>
                    <a:lnTo>
                      <a:pt x="1056" y="46"/>
                    </a:lnTo>
                    <a:lnTo>
                      <a:pt x="1158" y="27"/>
                    </a:lnTo>
                    <a:lnTo>
                      <a:pt x="1265" y="12"/>
                    </a:lnTo>
                    <a:lnTo>
                      <a:pt x="1373" y="2"/>
                    </a:lnTo>
                    <a:lnTo>
                      <a:pt x="1484" y="0"/>
                    </a:lnTo>
                    <a:close/>
                  </a:path>
                </a:pathLst>
              </a:custGeom>
              <a:solidFill>
                <a:schemeClr val="bg1"/>
              </a:solidFill>
              <a:ln w="0">
                <a:noFill/>
                <a:prstDash val="solid"/>
                <a:round/>
              </a:ln>
            </p:spPr>
            <p:txBody>
              <a:bodyPr vert="horz" wrap="square" lIns="121920" tIns="60960" rIns="121920" bIns="60960" numCol="1" anchor="t" anchorCtr="0" compatLnSpc="1"/>
              <a:lstStyle/>
              <a:p>
                <a:endParaRPr lang="en-US" sz="2400">
                  <a:solidFill>
                    <a:schemeClr val="bg1"/>
                  </a:solidFill>
                  <a:latin typeface="Calibri" charset="0"/>
                  <a:ea typeface="Calibri" charset="0"/>
                  <a:cs typeface="Calibri" charset="0"/>
                </a:endParaRPr>
              </a:p>
            </p:txBody>
          </p:sp>
          <p:sp>
            <p:nvSpPr>
              <p:cNvPr id="16" name="Freeform 13"/>
              <p:cNvSpPr/>
              <p:nvPr/>
            </p:nvSpPr>
            <p:spPr bwMode="auto">
              <a:xfrm>
                <a:off x="934" y="1778"/>
                <a:ext cx="626" cy="602"/>
              </a:xfrm>
              <a:custGeom>
                <a:avLst/>
                <a:gdLst/>
                <a:ahLst/>
                <a:cxnLst>
                  <a:cxn ang="0">
                    <a:pos x="1846" y="36"/>
                  </a:cxn>
                  <a:cxn ang="0">
                    <a:pos x="2008" y="122"/>
                  </a:cxn>
                  <a:cxn ang="0">
                    <a:pos x="2150" y="223"/>
                  </a:cxn>
                  <a:cxn ang="0">
                    <a:pos x="2273" y="339"/>
                  </a:cxn>
                  <a:cxn ang="0">
                    <a:pos x="2373" y="466"/>
                  </a:cxn>
                  <a:cxn ang="0">
                    <a:pos x="2446" y="605"/>
                  </a:cxn>
                  <a:cxn ang="0">
                    <a:pos x="2492" y="752"/>
                  </a:cxn>
                  <a:cxn ang="0">
                    <a:pos x="2508" y="906"/>
                  </a:cxn>
                  <a:cxn ang="0">
                    <a:pos x="2493" y="1054"/>
                  </a:cxn>
                  <a:cxn ang="0">
                    <a:pos x="2452" y="1193"/>
                  </a:cxn>
                  <a:cxn ang="0">
                    <a:pos x="2385" y="1326"/>
                  </a:cxn>
                  <a:cxn ang="0">
                    <a:pos x="2295" y="1449"/>
                  </a:cxn>
                  <a:cxn ang="0">
                    <a:pos x="2184" y="1560"/>
                  </a:cxn>
                  <a:cxn ang="0">
                    <a:pos x="2054" y="1661"/>
                  </a:cxn>
                  <a:cxn ang="0">
                    <a:pos x="1906" y="1749"/>
                  </a:cxn>
                  <a:cxn ang="0">
                    <a:pos x="1498" y="1887"/>
                  </a:cxn>
                  <a:cxn ang="0">
                    <a:pos x="1346" y="1915"/>
                  </a:cxn>
                  <a:cxn ang="0">
                    <a:pos x="1188" y="1930"/>
                  </a:cxn>
                  <a:cxn ang="0">
                    <a:pos x="995" y="1929"/>
                  </a:cxn>
                  <a:cxn ang="0">
                    <a:pos x="780" y="1904"/>
                  </a:cxn>
                  <a:cxn ang="0">
                    <a:pos x="577" y="1856"/>
                  </a:cxn>
                  <a:cxn ang="0">
                    <a:pos x="389" y="1788"/>
                  </a:cxn>
                  <a:cxn ang="0">
                    <a:pos x="218" y="1699"/>
                  </a:cxn>
                  <a:cxn ang="0">
                    <a:pos x="67" y="1593"/>
                  </a:cxn>
                  <a:cxn ang="0">
                    <a:pos x="37" y="1538"/>
                  </a:cxn>
                  <a:cxn ang="0">
                    <a:pos x="275" y="1526"/>
                  </a:cxn>
                  <a:cxn ang="0">
                    <a:pos x="504" y="1492"/>
                  </a:cxn>
                  <a:cxn ang="0">
                    <a:pos x="720" y="1438"/>
                  </a:cxn>
                  <a:cxn ang="0">
                    <a:pos x="923" y="1362"/>
                  </a:cxn>
                  <a:cxn ang="0">
                    <a:pos x="1109" y="1270"/>
                  </a:cxn>
                  <a:cxn ang="0">
                    <a:pos x="1278" y="1160"/>
                  </a:cxn>
                  <a:cxn ang="0">
                    <a:pos x="1427" y="1038"/>
                  </a:cxn>
                  <a:cxn ang="0">
                    <a:pos x="1553" y="900"/>
                  </a:cxn>
                  <a:cxn ang="0">
                    <a:pos x="1654" y="751"/>
                  </a:cxn>
                  <a:cxn ang="0">
                    <a:pos x="1729" y="593"/>
                  </a:cxn>
                  <a:cxn ang="0">
                    <a:pos x="1777" y="425"/>
                  </a:cxn>
                  <a:cxn ang="0">
                    <a:pos x="1793" y="250"/>
                  </a:cxn>
                  <a:cxn ang="0">
                    <a:pos x="1784" y="122"/>
                  </a:cxn>
                  <a:cxn ang="0">
                    <a:pos x="1759" y="0"/>
                  </a:cxn>
                </a:cxnLst>
                <a:rect l="0" t="0" r="r" b="b"/>
                <a:pathLst>
                  <a:path w="2508" h="2409">
                    <a:moveTo>
                      <a:pt x="1759" y="0"/>
                    </a:moveTo>
                    <a:lnTo>
                      <a:pt x="1846" y="36"/>
                    </a:lnTo>
                    <a:lnTo>
                      <a:pt x="1929" y="78"/>
                    </a:lnTo>
                    <a:lnTo>
                      <a:pt x="2008" y="122"/>
                    </a:lnTo>
                    <a:lnTo>
                      <a:pt x="2082" y="171"/>
                    </a:lnTo>
                    <a:lnTo>
                      <a:pt x="2150" y="223"/>
                    </a:lnTo>
                    <a:lnTo>
                      <a:pt x="2215" y="279"/>
                    </a:lnTo>
                    <a:lnTo>
                      <a:pt x="2273" y="339"/>
                    </a:lnTo>
                    <a:lnTo>
                      <a:pt x="2325" y="401"/>
                    </a:lnTo>
                    <a:lnTo>
                      <a:pt x="2373" y="466"/>
                    </a:lnTo>
                    <a:lnTo>
                      <a:pt x="2413" y="535"/>
                    </a:lnTo>
                    <a:lnTo>
                      <a:pt x="2446" y="605"/>
                    </a:lnTo>
                    <a:lnTo>
                      <a:pt x="2473" y="678"/>
                    </a:lnTo>
                    <a:lnTo>
                      <a:pt x="2492" y="752"/>
                    </a:lnTo>
                    <a:lnTo>
                      <a:pt x="2504" y="829"/>
                    </a:lnTo>
                    <a:lnTo>
                      <a:pt x="2508" y="906"/>
                    </a:lnTo>
                    <a:lnTo>
                      <a:pt x="2504" y="981"/>
                    </a:lnTo>
                    <a:lnTo>
                      <a:pt x="2493" y="1054"/>
                    </a:lnTo>
                    <a:lnTo>
                      <a:pt x="2476" y="1124"/>
                    </a:lnTo>
                    <a:lnTo>
                      <a:pt x="2452" y="1193"/>
                    </a:lnTo>
                    <a:lnTo>
                      <a:pt x="2421" y="1260"/>
                    </a:lnTo>
                    <a:lnTo>
                      <a:pt x="2385" y="1326"/>
                    </a:lnTo>
                    <a:lnTo>
                      <a:pt x="2344" y="1388"/>
                    </a:lnTo>
                    <a:lnTo>
                      <a:pt x="2295" y="1449"/>
                    </a:lnTo>
                    <a:lnTo>
                      <a:pt x="2243" y="1506"/>
                    </a:lnTo>
                    <a:lnTo>
                      <a:pt x="2184" y="1560"/>
                    </a:lnTo>
                    <a:lnTo>
                      <a:pt x="2121" y="1613"/>
                    </a:lnTo>
                    <a:lnTo>
                      <a:pt x="2054" y="1661"/>
                    </a:lnTo>
                    <a:lnTo>
                      <a:pt x="1981" y="1707"/>
                    </a:lnTo>
                    <a:lnTo>
                      <a:pt x="1906" y="1749"/>
                    </a:lnTo>
                    <a:lnTo>
                      <a:pt x="2254" y="2409"/>
                    </a:lnTo>
                    <a:lnTo>
                      <a:pt x="1498" y="1887"/>
                    </a:lnTo>
                    <a:lnTo>
                      <a:pt x="1423" y="1902"/>
                    </a:lnTo>
                    <a:lnTo>
                      <a:pt x="1346" y="1915"/>
                    </a:lnTo>
                    <a:lnTo>
                      <a:pt x="1267" y="1924"/>
                    </a:lnTo>
                    <a:lnTo>
                      <a:pt x="1188" y="1930"/>
                    </a:lnTo>
                    <a:lnTo>
                      <a:pt x="1107" y="1932"/>
                    </a:lnTo>
                    <a:lnTo>
                      <a:pt x="995" y="1929"/>
                    </a:lnTo>
                    <a:lnTo>
                      <a:pt x="887" y="1920"/>
                    </a:lnTo>
                    <a:lnTo>
                      <a:pt x="780" y="1904"/>
                    </a:lnTo>
                    <a:lnTo>
                      <a:pt x="678" y="1882"/>
                    </a:lnTo>
                    <a:lnTo>
                      <a:pt x="577" y="1856"/>
                    </a:lnTo>
                    <a:lnTo>
                      <a:pt x="481" y="1824"/>
                    </a:lnTo>
                    <a:lnTo>
                      <a:pt x="389" y="1788"/>
                    </a:lnTo>
                    <a:lnTo>
                      <a:pt x="301" y="1745"/>
                    </a:lnTo>
                    <a:lnTo>
                      <a:pt x="218" y="1699"/>
                    </a:lnTo>
                    <a:lnTo>
                      <a:pt x="140" y="1648"/>
                    </a:lnTo>
                    <a:lnTo>
                      <a:pt x="67" y="1593"/>
                    </a:lnTo>
                    <a:lnTo>
                      <a:pt x="0" y="1535"/>
                    </a:lnTo>
                    <a:lnTo>
                      <a:pt x="37" y="1538"/>
                    </a:lnTo>
                    <a:lnTo>
                      <a:pt x="157" y="1536"/>
                    </a:lnTo>
                    <a:lnTo>
                      <a:pt x="275" y="1526"/>
                    </a:lnTo>
                    <a:lnTo>
                      <a:pt x="391" y="1512"/>
                    </a:lnTo>
                    <a:lnTo>
                      <a:pt x="504" y="1492"/>
                    </a:lnTo>
                    <a:lnTo>
                      <a:pt x="613" y="1467"/>
                    </a:lnTo>
                    <a:lnTo>
                      <a:pt x="720" y="1438"/>
                    </a:lnTo>
                    <a:lnTo>
                      <a:pt x="823" y="1402"/>
                    </a:lnTo>
                    <a:lnTo>
                      <a:pt x="923" y="1362"/>
                    </a:lnTo>
                    <a:lnTo>
                      <a:pt x="1018" y="1318"/>
                    </a:lnTo>
                    <a:lnTo>
                      <a:pt x="1109" y="1270"/>
                    </a:lnTo>
                    <a:lnTo>
                      <a:pt x="1196" y="1218"/>
                    </a:lnTo>
                    <a:lnTo>
                      <a:pt x="1278" y="1160"/>
                    </a:lnTo>
                    <a:lnTo>
                      <a:pt x="1355" y="1101"/>
                    </a:lnTo>
                    <a:lnTo>
                      <a:pt x="1427" y="1038"/>
                    </a:lnTo>
                    <a:lnTo>
                      <a:pt x="1492" y="970"/>
                    </a:lnTo>
                    <a:lnTo>
                      <a:pt x="1553" y="900"/>
                    </a:lnTo>
                    <a:lnTo>
                      <a:pt x="1607" y="827"/>
                    </a:lnTo>
                    <a:lnTo>
                      <a:pt x="1654" y="751"/>
                    </a:lnTo>
                    <a:lnTo>
                      <a:pt x="1695" y="673"/>
                    </a:lnTo>
                    <a:lnTo>
                      <a:pt x="1729" y="593"/>
                    </a:lnTo>
                    <a:lnTo>
                      <a:pt x="1757" y="510"/>
                    </a:lnTo>
                    <a:lnTo>
                      <a:pt x="1777" y="425"/>
                    </a:lnTo>
                    <a:lnTo>
                      <a:pt x="1789" y="339"/>
                    </a:lnTo>
                    <a:lnTo>
                      <a:pt x="1793" y="250"/>
                    </a:lnTo>
                    <a:lnTo>
                      <a:pt x="1790" y="186"/>
                    </a:lnTo>
                    <a:lnTo>
                      <a:pt x="1784" y="122"/>
                    </a:lnTo>
                    <a:lnTo>
                      <a:pt x="1773" y="60"/>
                    </a:lnTo>
                    <a:lnTo>
                      <a:pt x="1759" y="0"/>
                    </a:lnTo>
                    <a:close/>
                  </a:path>
                </a:pathLst>
              </a:custGeom>
              <a:noFill/>
              <a:ln w="19050">
                <a:solidFill>
                  <a:schemeClr val="bg1"/>
                </a:solidFill>
                <a:prstDash val="solid"/>
                <a:round/>
              </a:ln>
            </p:spPr>
            <p:txBody>
              <a:bodyPr vert="horz" wrap="square" lIns="121920" tIns="60960" rIns="121920" bIns="60960" numCol="1" anchor="t" anchorCtr="0" compatLnSpc="1"/>
              <a:lstStyle/>
              <a:p>
                <a:endParaRPr lang="en-US" sz="2400">
                  <a:solidFill>
                    <a:schemeClr val="bg1"/>
                  </a:solidFill>
                  <a:latin typeface="Calibri" charset="0"/>
                  <a:ea typeface="Calibri" charset="0"/>
                  <a:cs typeface="Calibri" charset="0"/>
                </a:endParaRPr>
              </a:p>
            </p:txBody>
          </p:sp>
        </p:grpSp>
      </p:grpSp>
      <p:grpSp>
        <p:nvGrpSpPr>
          <p:cNvPr id="17" name="Group 42"/>
          <p:cNvGrpSpPr/>
          <p:nvPr/>
        </p:nvGrpSpPr>
        <p:grpSpPr>
          <a:xfrm>
            <a:off x="5181603" y="2133605"/>
            <a:ext cx="1548384" cy="1550895"/>
            <a:chOff x="3886200" y="2133600"/>
            <a:chExt cx="1550895" cy="1550895"/>
          </a:xfrm>
        </p:grpSpPr>
        <p:sp>
          <p:nvSpPr>
            <p:cNvPr id="18" name="Oval 4"/>
            <p:cNvSpPr/>
            <p:nvPr/>
          </p:nvSpPr>
          <p:spPr>
            <a:xfrm>
              <a:off x="3886200" y="2133600"/>
              <a:ext cx="1550895" cy="1550895"/>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135" dirty="0">
                <a:solidFill>
                  <a:schemeClr val="bg1"/>
                </a:solidFill>
                <a:latin typeface="Calibri" charset="0"/>
                <a:ea typeface="Calibri" charset="0"/>
                <a:cs typeface="Calibri" charset="0"/>
              </a:endParaRPr>
            </a:p>
          </p:txBody>
        </p:sp>
        <p:grpSp>
          <p:nvGrpSpPr>
            <p:cNvPr id="19" name="Group 16"/>
            <p:cNvGrpSpPr>
              <a:grpSpLocks noChangeAspect="1"/>
            </p:cNvGrpSpPr>
            <p:nvPr/>
          </p:nvGrpSpPr>
          <p:grpSpPr bwMode="auto">
            <a:xfrm>
              <a:off x="4308061" y="2554356"/>
              <a:ext cx="711200" cy="696913"/>
              <a:chOff x="2736" y="1602"/>
              <a:chExt cx="448" cy="439"/>
            </a:xfrm>
            <a:solidFill>
              <a:schemeClr val="bg1"/>
            </a:solidFill>
          </p:grpSpPr>
          <p:sp>
            <p:nvSpPr>
              <p:cNvPr id="20" name="Freeform 18"/>
              <p:cNvSpPr/>
              <p:nvPr/>
            </p:nvSpPr>
            <p:spPr bwMode="auto">
              <a:xfrm>
                <a:off x="2825" y="1661"/>
                <a:ext cx="23" cy="51"/>
              </a:xfrm>
              <a:custGeom>
                <a:avLst/>
                <a:gdLst/>
                <a:ahLst/>
                <a:cxnLst>
                  <a:cxn ang="0">
                    <a:pos x="164" y="0"/>
                  </a:cxn>
                  <a:cxn ang="0">
                    <a:pos x="164" y="357"/>
                  </a:cxn>
                  <a:cxn ang="0">
                    <a:pos x="131" y="347"/>
                  </a:cxn>
                  <a:cxn ang="0">
                    <a:pos x="101" y="335"/>
                  </a:cxn>
                  <a:cxn ang="0">
                    <a:pos x="76" y="322"/>
                  </a:cxn>
                  <a:cxn ang="0">
                    <a:pos x="55" y="307"/>
                  </a:cxn>
                  <a:cxn ang="0">
                    <a:pos x="37" y="289"/>
                  </a:cxn>
                  <a:cxn ang="0">
                    <a:pos x="21" y="265"/>
                  </a:cxn>
                  <a:cxn ang="0">
                    <a:pos x="10" y="238"/>
                  </a:cxn>
                  <a:cxn ang="0">
                    <a:pos x="3" y="210"/>
                  </a:cxn>
                  <a:cxn ang="0">
                    <a:pos x="0" y="177"/>
                  </a:cxn>
                  <a:cxn ang="0">
                    <a:pos x="4" y="146"/>
                  </a:cxn>
                  <a:cxn ang="0">
                    <a:pos x="12" y="115"/>
                  </a:cxn>
                  <a:cxn ang="0">
                    <a:pos x="25" y="87"/>
                  </a:cxn>
                  <a:cxn ang="0">
                    <a:pos x="44" y="61"/>
                  </a:cxn>
                  <a:cxn ang="0">
                    <a:pos x="63" y="43"/>
                  </a:cxn>
                  <a:cxn ang="0">
                    <a:pos x="84" y="27"/>
                  </a:cxn>
                  <a:cxn ang="0">
                    <a:pos x="108" y="15"/>
                  </a:cxn>
                  <a:cxn ang="0">
                    <a:pos x="134" y="6"/>
                  </a:cxn>
                  <a:cxn ang="0">
                    <a:pos x="164" y="0"/>
                  </a:cxn>
                </a:cxnLst>
                <a:rect l="0" t="0" r="r" b="b"/>
                <a:pathLst>
                  <a:path w="164" h="357">
                    <a:moveTo>
                      <a:pt x="164" y="0"/>
                    </a:moveTo>
                    <a:lnTo>
                      <a:pt x="164" y="357"/>
                    </a:lnTo>
                    <a:lnTo>
                      <a:pt x="131" y="347"/>
                    </a:lnTo>
                    <a:lnTo>
                      <a:pt x="101" y="335"/>
                    </a:lnTo>
                    <a:lnTo>
                      <a:pt x="76" y="322"/>
                    </a:lnTo>
                    <a:lnTo>
                      <a:pt x="55" y="307"/>
                    </a:lnTo>
                    <a:lnTo>
                      <a:pt x="37" y="289"/>
                    </a:lnTo>
                    <a:lnTo>
                      <a:pt x="21" y="265"/>
                    </a:lnTo>
                    <a:lnTo>
                      <a:pt x="10" y="238"/>
                    </a:lnTo>
                    <a:lnTo>
                      <a:pt x="3" y="210"/>
                    </a:lnTo>
                    <a:lnTo>
                      <a:pt x="0" y="177"/>
                    </a:lnTo>
                    <a:lnTo>
                      <a:pt x="4" y="146"/>
                    </a:lnTo>
                    <a:lnTo>
                      <a:pt x="12" y="115"/>
                    </a:lnTo>
                    <a:lnTo>
                      <a:pt x="25" y="87"/>
                    </a:lnTo>
                    <a:lnTo>
                      <a:pt x="44" y="61"/>
                    </a:lnTo>
                    <a:lnTo>
                      <a:pt x="63" y="43"/>
                    </a:lnTo>
                    <a:lnTo>
                      <a:pt x="84" y="27"/>
                    </a:lnTo>
                    <a:lnTo>
                      <a:pt x="108" y="15"/>
                    </a:lnTo>
                    <a:lnTo>
                      <a:pt x="134" y="6"/>
                    </a:lnTo>
                    <a:lnTo>
                      <a:pt x="164" y="0"/>
                    </a:lnTo>
                    <a:close/>
                  </a:path>
                </a:pathLst>
              </a:custGeom>
              <a:grpFill/>
              <a:ln w="0">
                <a:noFill/>
                <a:prstDash val="solid"/>
                <a:round/>
              </a:ln>
            </p:spPr>
            <p:txBody>
              <a:bodyPr vert="horz" wrap="square" lIns="121920" tIns="60960" rIns="121920" bIns="60960" numCol="1" anchor="t" anchorCtr="0" compatLnSpc="1"/>
              <a:lstStyle/>
              <a:p>
                <a:endParaRPr lang="en-US" sz="2400">
                  <a:solidFill>
                    <a:schemeClr val="bg1"/>
                  </a:solidFill>
                  <a:latin typeface="Calibri" charset="0"/>
                  <a:ea typeface="Calibri" charset="0"/>
                  <a:cs typeface="Calibri" charset="0"/>
                </a:endParaRPr>
              </a:p>
            </p:txBody>
          </p:sp>
          <p:sp>
            <p:nvSpPr>
              <p:cNvPr id="21" name="Freeform 19"/>
              <p:cNvSpPr/>
              <p:nvPr/>
            </p:nvSpPr>
            <p:spPr bwMode="auto">
              <a:xfrm>
                <a:off x="2860" y="1734"/>
                <a:ext cx="25" cy="56"/>
              </a:xfrm>
              <a:custGeom>
                <a:avLst/>
                <a:gdLst/>
                <a:ahLst/>
                <a:cxnLst>
                  <a:cxn ang="0">
                    <a:pos x="0" y="0"/>
                  </a:cxn>
                  <a:cxn ang="0">
                    <a:pos x="40" y="11"/>
                  </a:cxn>
                  <a:cxn ang="0">
                    <a:pos x="73" y="24"/>
                  </a:cxn>
                  <a:cxn ang="0">
                    <a:pos x="101" y="38"/>
                  </a:cxn>
                  <a:cxn ang="0">
                    <a:pos x="124" y="53"/>
                  </a:cxn>
                  <a:cxn ang="0">
                    <a:pos x="141" y="69"/>
                  </a:cxn>
                  <a:cxn ang="0">
                    <a:pos x="153" y="88"/>
                  </a:cxn>
                  <a:cxn ang="0">
                    <a:pos x="164" y="109"/>
                  </a:cxn>
                  <a:cxn ang="0">
                    <a:pos x="171" y="131"/>
                  </a:cxn>
                  <a:cxn ang="0">
                    <a:pos x="175" y="157"/>
                  </a:cxn>
                  <a:cxn ang="0">
                    <a:pos x="177" y="185"/>
                  </a:cxn>
                  <a:cxn ang="0">
                    <a:pos x="175" y="216"/>
                  </a:cxn>
                  <a:cxn ang="0">
                    <a:pos x="169" y="247"/>
                  </a:cxn>
                  <a:cxn ang="0">
                    <a:pos x="158" y="274"/>
                  </a:cxn>
                  <a:cxn ang="0">
                    <a:pos x="144" y="301"/>
                  </a:cxn>
                  <a:cxn ang="0">
                    <a:pos x="127" y="324"/>
                  </a:cxn>
                  <a:cxn ang="0">
                    <a:pos x="105" y="345"/>
                  </a:cxn>
                  <a:cxn ang="0">
                    <a:pos x="82" y="362"/>
                  </a:cxn>
                  <a:cxn ang="0">
                    <a:pos x="56" y="375"/>
                  </a:cxn>
                  <a:cxn ang="0">
                    <a:pos x="30" y="385"/>
                  </a:cxn>
                  <a:cxn ang="0">
                    <a:pos x="0" y="391"/>
                  </a:cxn>
                  <a:cxn ang="0">
                    <a:pos x="0" y="0"/>
                  </a:cxn>
                </a:cxnLst>
                <a:rect l="0" t="0" r="r" b="b"/>
                <a:pathLst>
                  <a:path w="177" h="391">
                    <a:moveTo>
                      <a:pt x="0" y="0"/>
                    </a:moveTo>
                    <a:lnTo>
                      <a:pt x="40" y="11"/>
                    </a:lnTo>
                    <a:lnTo>
                      <a:pt x="73" y="24"/>
                    </a:lnTo>
                    <a:lnTo>
                      <a:pt x="101" y="38"/>
                    </a:lnTo>
                    <a:lnTo>
                      <a:pt x="124" y="53"/>
                    </a:lnTo>
                    <a:lnTo>
                      <a:pt x="141" y="69"/>
                    </a:lnTo>
                    <a:lnTo>
                      <a:pt x="153" y="88"/>
                    </a:lnTo>
                    <a:lnTo>
                      <a:pt x="164" y="109"/>
                    </a:lnTo>
                    <a:lnTo>
                      <a:pt x="171" y="131"/>
                    </a:lnTo>
                    <a:lnTo>
                      <a:pt x="175" y="157"/>
                    </a:lnTo>
                    <a:lnTo>
                      <a:pt x="177" y="185"/>
                    </a:lnTo>
                    <a:lnTo>
                      <a:pt x="175" y="216"/>
                    </a:lnTo>
                    <a:lnTo>
                      <a:pt x="169" y="247"/>
                    </a:lnTo>
                    <a:lnTo>
                      <a:pt x="158" y="274"/>
                    </a:lnTo>
                    <a:lnTo>
                      <a:pt x="144" y="301"/>
                    </a:lnTo>
                    <a:lnTo>
                      <a:pt x="127" y="324"/>
                    </a:lnTo>
                    <a:lnTo>
                      <a:pt x="105" y="345"/>
                    </a:lnTo>
                    <a:lnTo>
                      <a:pt x="82" y="362"/>
                    </a:lnTo>
                    <a:lnTo>
                      <a:pt x="56" y="375"/>
                    </a:lnTo>
                    <a:lnTo>
                      <a:pt x="30" y="385"/>
                    </a:lnTo>
                    <a:lnTo>
                      <a:pt x="0" y="391"/>
                    </a:lnTo>
                    <a:lnTo>
                      <a:pt x="0" y="0"/>
                    </a:lnTo>
                    <a:close/>
                  </a:path>
                </a:pathLst>
              </a:custGeom>
              <a:grpFill/>
              <a:ln w="0">
                <a:noFill/>
                <a:prstDash val="solid"/>
                <a:round/>
              </a:ln>
            </p:spPr>
            <p:txBody>
              <a:bodyPr vert="horz" wrap="square" lIns="121920" tIns="60960" rIns="121920" bIns="60960" numCol="1" anchor="t" anchorCtr="0" compatLnSpc="1"/>
              <a:lstStyle/>
              <a:p>
                <a:endParaRPr lang="en-US" sz="2400">
                  <a:solidFill>
                    <a:schemeClr val="bg1"/>
                  </a:solidFill>
                  <a:latin typeface="Calibri" charset="0"/>
                  <a:ea typeface="Calibri" charset="0"/>
                  <a:cs typeface="Calibri" charset="0"/>
                </a:endParaRPr>
              </a:p>
            </p:txBody>
          </p:sp>
          <p:sp>
            <p:nvSpPr>
              <p:cNvPr id="22" name="Freeform 20"/>
              <p:cNvSpPr/>
              <p:nvPr/>
            </p:nvSpPr>
            <p:spPr bwMode="auto">
              <a:xfrm>
                <a:off x="2736" y="1602"/>
                <a:ext cx="448" cy="439"/>
              </a:xfrm>
              <a:custGeom>
                <a:avLst/>
                <a:gdLst/>
                <a:ahLst/>
                <a:cxnLst>
                  <a:cxn ang="0">
                    <a:pos x="1273" y="857"/>
                  </a:cxn>
                  <a:cxn ang="0">
                    <a:pos x="1543" y="1965"/>
                  </a:cxn>
                  <a:cxn ang="0">
                    <a:pos x="1488" y="2213"/>
                  </a:cxn>
                  <a:cxn ang="0">
                    <a:pos x="1463" y="2427"/>
                  </a:cxn>
                  <a:cxn ang="0">
                    <a:pos x="1528" y="2505"/>
                  </a:cxn>
                  <a:cxn ang="0">
                    <a:pos x="1686" y="2607"/>
                  </a:cxn>
                  <a:cxn ang="0">
                    <a:pos x="1960" y="2783"/>
                  </a:cxn>
                  <a:cxn ang="0">
                    <a:pos x="2079" y="2858"/>
                  </a:cxn>
                  <a:cxn ang="0">
                    <a:pos x="2231" y="2927"/>
                  </a:cxn>
                  <a:cxn ang="0">
                    <a:pos x="2797" y="2793"/>
                  </a:cxn>
                  <a:cxn ang="0">
                    <a:pos x="2978" y="2550"/>
                  </a:cxn>
                  <a:cxn ang="0">
                    <a:pos x="2997" y="2291"/>
                  </a:cxn>
                  <a:cxn ang="0">
                    <a:pos x="2936" y="2030"/>
                  </a:cxn>
                  <a:cxn ang="0">
                    <a:pos x="2874" y="1835"/>
                  </a:cxn>
                  <a:cxn ang="0">
                    <a:pos x="2666" y="1375"/>
                  </a:cxn>
                  <a:cxn ang="0">
                    <a:pos x="2590" y="1452"/>
                  </a:cxn>
                  <a:cxn ang="0">
                    <a:pos x="2369" y="1347"/>
                  </a:cxn>
                  <a:cxn ang="0">
                    <a:pos x="2211" y="1367"/>
                  </a:cxn>
                  <a:cxn ang="0">
                    <a:pos x="2107" y="1729"/>
                  </a:cxn>
                  <a:cxn ang="0">
                    <a:pos x="1895" y="1261"/>
                  </a:cxn>
                  <a:cxn ang="0">
                    <a:pos x="1789" y="1366"/>
                  </a:cxn>
                  <a:cxn ang="0">
                    <a:pos x="1434" y="794"/>
                  </a:cxn>
                  <a:cxn ang="0">
                    <a:pos x="674" y="322"/>
                  </a:cxn>
                  <a:cxn ang="0">
                    <a:pos x="511" y="485"/>
                  </a:cxn>
                  <a:cxn ang="0">
                    <a:pos x="528" y="735"/>
                  </a:cxn>
                  <a:cxn ang="0">
                    <a:pos x="788" y="899"/>
                  </a:cxn>
                  <a:cxn ang="0">
                    <a:pos x="642" y="1212"/>
                  </a:cxn>
                  <a:cxn ang="0">
                    <a:pos x="483" y="1180"/>
                  </a:cxn>
                  <a:cxn ang="0">
                    <a:pos x="629" y="1378"/>
                  </a:cxn>
                  <a:cxn ang="0">
                    <a:pos x="866" y="1421"/>
                  </a:cxn>
                  <a:cxn ang="0">
                    <a:pos x="1116" y="1291"/>
                  </a:cxn>
                  <a:cxn ang="0">
                    <a:pos x="1167" y="1018"/>
                  </a:cxn>
                  <a:cxn ang="0">
                    <a:pos x="1027" y="838"/>
                  </a:cxn>
                  <a:cxn ang="0">
                    <a:pos x="866" y="409"/>
                  </a:cxn>
                  <a:cxn ang="0">
                    <a:pos x="1007" y="545"/>
                  </a:cxn>
                  <a:cxn ang="0">
                    <a:pos x="1072" y="390"/>
                  </a:cxn>
                  <a:cxn ang="0">
                    <a:pos x="865" y="234"/>
                  </a:cxn>
                  <a:cxn ang="0">
                    <a:pos x="1485" y="44"/>
                  </a:cxn>
                  <a:cxn ang="0">
                    <a:pos x="1644" y="281"/>
                  </a:cxn>
                  <a:cxn ang="0">
                    <a:pos x="1732" y="1201"/>
                  </a:cxn>
                  <a:cxn ang="0">
                    <a:pos x="1954" y="1129"/>
                  </a:cxn>
                  <a:cxn ang="0">
                    <a:pos x="2110" y="1272"/>
                  </a:cxn>
                  <a:cxn ang="0">
                    <a:pos x="2114" y="1284"/>
                  </a:cxn>
                  <a:cxn ang="0">
                    <a:pos x="2298" y="1196"/>
                  </a:cxn>
                  <a:cxn ang="0">
                    <a:pos x="2495" y="1300"/>
                  </a:cxn>
                  <a:cxn ang="0">
                    <a:pos x="2629" y="1248"/>
                  </a:cxn>
                  <a:cxn ang="0">
                    <a:pos x="2834" y="1305"/>
                  </a:cxn>
                  <a:cxn ang="0">
                    <a:pos x="3015" y="1836"/>
                  </a:cxn>
                  <a:cxn ang="0">
                    <a:pos x="3106" y="2165"/>
                  </a:cxn>
                  <a:cxn ang="0">
                    <a:pos x="3138" y="2428"/>
                  </a:cxn>
                  <a:cxn ang="0">
                    <a:pos x="3022" y="2747"/>
                  </a:cxn>
                  <a:cxn ang="0">
                    <a:pos x="2758" y="2954"/>
                  </a:cxn>
                  <a:cxn ang="0">
                    <a:pos x="2136" y="3035"/>
                  </a:cxn>
                  <a:cxn ang="0">
                    <a:pos x="1433" y="2601"/>
                  </a:cxn>
                  <a:cxn ang="0">
                    <a:pos x="1332" y="2442"/>
                  </a:cxn>
                  <a:cxn ang="0">
                    <a:pos x="1339" y="2292"/>
                  </a:cxn>
                  <a:cxn ang="0">
                    <a:pos x="1397" y="2012"/>
                  </a:cxn>
                  <a:cxn ang="0">
                    <a:pos x="1418" y="1857"/>
                  </a:cxn>
                  <a:cxn ang="0">
                    <a:pos x="283" y="1785"/>
                  </a:cxn>
                  <a:cxn ang="0">
                    <a:pos x="45" y="1627"/>
                  </a:cxn>
                  <a:cxn ang="0">
                    <a:pos x="11" y="238"/>
                  </a:cxn>
                  <a:cxn ang="0">
                    <a:pos x="200" y="25"/>
                  </a:cxn>
                </a:cxnLst>
                <a:rect l="0" t="0" r="r" b="b"/>
                <a:pathLst>
                  <a:path w="3139" h="3069">
                    <a:moveTo>
                      <a:pt x="1399" y="785"/>
                    </a:moveTo>
                    <a:lnTo>
                      <a:pt x="1380" y="788"/>
                    </a:lnTo>
                    <a:lnTo>
                      <a:pt x="1322" y="805"/>
                    </a:lnTo>
                    <a:lnTo>
                      <a:pt x="1305" y="813"/>
                    </a:lnTo>
                    <a:lnTo>
                      <a:pt x="1291" y="824"/>
                    </a:lnTo>
                    <a:lnTo>
                      <a:pt x="1280" y="839"/>
                    </a:lnTo>
                    <a:lnTo>
                      <a:pt x="1273" y="857"/>
                    </a:lnTo>
                    <a:lnTo>
                      <a:pt x="1271" y="875"/>
                    </a:lnTo>
                    <a:lnTo>
                      <a:pt x="1273" y="893"/>
                    </a:lnTo>
                    <a:lnTo>
                      <a:pt x="1560" y="1871"/>
                    </a:lnTo>
                    <a:lnTo>
                      <a:pt x="1566" y="1896"/>
                    </a:lnTo>
                    <a:lnTo>
                      <a:pt x="1556" y="1918"/>
                    </a:lnTo>
                    <a:lnTo>
                      <a:pt x="1552" y="1928"/>
                    </a:lnTo>
                    <a:lnTo>
                      <a:pt x="1543" y="1965"/>
                    </a:lnTo>
                    <a:lnTo>
                      <a:pt x="1537" y="1991"/>
                    </a:lnTo>
                    <a:lnTo>
                      <a:pt x="1530" y="2021"/>
                    </a:lnTo>
                    <a:lnTo>
                      <a:pt x="1521" y="2054"/>
                    </a:lnTo>
                    <a:lnTo>
                      <a:pt x="1513" y="2091"/>
                    </a:lnTo>
                    <a:lnTo>
                      <a:pt x="1505" y="2130"/>
                    </a:lnTo>
                    <a:lnTo>
                      <a:pt x="1497" y="2171"/>
                    </a:lnTo>
                    <a:lnTo>
                      <a:pt x="1488" y="2213"/>
                    </a:lnTo>
                    <a:lnTo>
                      <a:pt x="1479" y="2255"/>
                    </a:lnTo>
                    <a:lnTo>
                      <a:pt x="1470" y="2299"/>
                    </a:lnTo>
                    <a:lnTo>
                      <a:pt x="1461" y="2342"/>
                    </a:lnTo>
                    <a:lnTo>
                      <a:pt x="1453" y="2384"/>
                    </a:lnTo>
                    <a:lnTo>
                      <a:pt x="1455" y="2395"/>
                    </a:lnTo>
                    <a:lnTo>
                      <a:pt x="1458" y="2410"/>
                    </a:lnTo>
                    <a:lnTo>
                      <a:pt x="1463" y="2427"/>
                    </a:lnTo>
                    <a:lnTo>
                      <a:pt x="1470" y="2445"/>
                    </a:lnTo>
                    <a:lnTo>
                      <a:pt x="1481" y="2464"/>
                    </a:lnTo>
                    <a:lnTo>
                      <a:pt x="1493" y="2480"/>
                    </a:lnTo>
                    <a:lnTo>
                      <a:pt x="1508" y="2493"/>
                    </a:lnTo>
                    <a:lnTo>
                      <a:pt x="1510" y="2494"/>
                    </a:lnTo>
                    <a:lnTo>
                      <a:pt x="1517" y="2499"/>
                    </a:lnTo>
                    <a:lnTo>
                      <a:pt x="1528" y="2505"/>
                    </a:lnTo>
                    <a:lnTo>
                      <a:pt x="1542" y="2515"/>
                    </a:lnTo>
                    <a:lnTo>
                      <a:pt x="1560" y="2527"/>
                    </a:lnTo>
                    <a:lnTo>
                      <a:pt x="1581" y="2540"/>
                    </a:lnTo>
                    <a:lnTo>
                      <a:pt x="1604" y="2554"/>
                    </a:lnTo>
                    <a:lnTo>
                      <a:pt x="1630" y="2571"/>
                    </a:lnTo>
                    <a:lnTo>
                      <a:pt x="1657" y="2589"/>
                    </a:lnTo>
                    <a:lnTo>
                      <a:pt x="1686" y="2607"/>
                    </a:lnTo>
                    <a:lnTo>
                      <a:pt x="1716" y="2627"/>
                    </a:lnTo>
                    <a:lnTo>
                      <a:pt x="1748" y="2646"/>
                    </a:lnTo>
                    <a:lnTo>
                      <a:pt x="1843" y="2707"/>
                    </a:lnTo>
                    <a:lnTo>
                      <a:pt x="1873" y="2728"/>
                    </a:lnTo>
                    <a:lnTo>
                      <a:pt x="1904" y="2747"/>
                    </a:lnTo>
                    <a:lnTo>
                      <a:pt x="1933" y="2766"/>
                    </a:lnTo>
                    <a:lnTo>
                      <a:pt x="1960" y="2783"/>
                    </a:lnTo>
                    <a:lnTo>
                      <a:pt x="1986" y="2799"/>
                    </a:lnTo>
                    <a:lnTo>
                      <a:pt x="2009" y="2815"/>
                    </a:lnTo>
                    <a:lnTo>
                      <a:pt x="2030" y="2827"/>
                    </a:lnTo>
                    <a:lnTo>
                      <a:pt x="2047" y="2838"/>
                    </a:lnTo>
                    <a:lnTo>
                      <a:pt x="2061" y="2847"/>
                    </a:lnTo>
                    <a:lnTo>
                      <a:pt x="2072" y="2854"/>
                    </a:lnTo>
                    <a:lnTo>
                      <a:pt x="2079" y="2858"/>
                    </a:lnTo>
                    <a:lnTo>
                      <a:pt x="2083" y="2860"/>
                    </a:lnTo>
                    <a:lnTo>
                      <a:pt x="2088" y="2865"/>
                    </a:lnTo>
                    <a:lnTo>
                      <a:pt x="2095" y="2869"/>
                    </a:lnTo>
                    <a:lnTo>
                      <a:pt x="2132" y="2889"/>
                    </a:lnTo>
                    <a:lnTo>
                      <a:pt x="2163" y="2903"/>
                    </a:lnTo>
                    <a:lnTo>
                      <a:pt x="2196" y="2917"/>
                    </a:lnTo>
                    <a:lnTo>
                      <a:pt x="2231" y="2927"/>
                    </a:lnTo>
                    <a:lnTo>
                      <a:pt x="2267" y="2935"/>
                    </a:lnTo>
                    <a:lnTo>
                      <a:pt x="2304" y="2938"/>
                    </a:lnTo>
                    <a:lnTo>
                      <a:pt x="2342" y="2936"/>
                    </a:lnTo>
                    <a:lnTo>
                      <a:pt x="2380" y="2928"/>
                    </a:lnTo>
                    <a:lnTo>
                      <a:pt x="2722" y="2828"/>
                    </a:lnTo>
                    <a:lnTo>
                      <a:pt x="2761" y="2814"/>
                    </a:lnTo>
                    <a:lnTo>
                      <a:pt x="2797" y="2793"/>
                    </a:lnTo>
                    <a:lnTo>
                      <a:pt x="2831" y="2768"/>
                    </a:lnTo>
                    <a:lnTo>
                      <a:pt x="2862" y="2739"/>
                    </a:lnTo>
                    <a:lnTo>
                      <a:pt x="2892" y="2705"/>
                    </a:lnTo>
                    <a:lnTo>
                      <a:pt x="2918" y="2670"/>
                    </a:lnTo>
                    <a:lnTo>
                      <a:pt x="2941" y="2631"/>
                    </a:lnTo>
                    <a:lnTo>
                      <a:pt x="2961" y="2591"/>
                    </a:lnTo>
                    <a:lnTo>
                      <a:pt x="2978" y="2550"/>
                    </a:lnTo>
                    <a:lnTo>
                      <a:pt x="2991" y="2508"/>
                    </a:lnTo>
                    <a:lnTo>
                      <a:pt x="3000" y="2467"/>
                    </a:lnTo>
                    <a:lnTo>
                      <a:pt x="3006" y="2425"/>
                    </a:lnTo>
                    <a:lnTo>
                      <a:pt x="3007" y="2385"/>
                    </a:lnTo>
                    <a:lnTo>
                      <a:pt x="3006" y="2356"/>
                    </a:lnTo>
                    <a:lnTo>
                      <a:pt x="3002" y="2325"/>
                    </a:lnTo>
                    <a:lnTo>
                      <a:pt x="2997" y="2291"/>
                    </a:lnTo>
                    <a:lnTo>
                      <a:pt x="2991" y="2255"/>
                    </a:lnTo>
                    <a:lnTo>
                      <a:pt x="2984" y="2219"/>
                    </a:lnTo>
                    <a:lnTo>
                      <a:pt x="2976" y="2181"/>
                    </a:lnTo>
                    <a:lnTo>
                      <a:pt x="2965" y="2142"/>
                    </a:lnTo>
                    <a:lnTo>
                      <a:pt x="2956" y="2104"/>
                    </a:lnTo>
                    <a:lnTo>
                      <a:pt x="2946" y="2067"/>
                    </a:lnTo>
                    <a:lnTo>
                      <a:pt x="2936" y="2030"/>
                    </a:lnTo>
                    <a:lnTo>
                      <a:pt x="2926" y="1995"/>
                    </a:lnTo>
                    <a:lnTo>
                      <a:pt x="2915" y="1963"/>
                    </a:lnTo>
                    <a:lnTo>
                      <a:pt x="2906" y="1932"/>
                    </a:lnTo>
                    <a:lnTo>
                      <a:pt x="2898" y="1905"/>
                    </a:lnTo>
                    <a:lnTo>
                      <a:pt x="2891" y="1882"/>
                    </a:lnTo>
                    <a:lnTo>
                      <a:pt x="2884" y="1863"/>
                    </a:lnTo>
                    <a:lnTo>
                      <a:pt x="2874" y="1835"/>
                    </a:lnTo>
                    <a:lnTo>
                      <a:pt x="2754" y="1424"/>
                    </a:lnTo>
                    <a:lnTo>
                      <a:pt x="2747" y="1407"/>
                    </a:lnTo>
                    <a:lnTo>
                      <a:pt x="2735" y="1392"/>
                    </a:lnTo>
                    <a:lnTo>
                      <a:pt x="2719" y="1381"/>
                    </a:lnTo>
                    <a:lnTo>
                      <a:pt x="2702" y="1374"/>
                    </a:lnTo>
                    <a:lnTo>
                      <a:pt x="2684" y="1372"/>
                    </a:lnTo>
                    <a:lnTo>
                      <a:pt x="2666" y="1375"/>
                    </a:lnTo>
                    <a:lnTo>
                      <a:pt x="2641" y="1383"/>
                    </a:lnTo>
                    <a:lnTo>
                      <a:pt x="2628" y="1388"/>
                    </a:lnTo>
                    <a:lnTo>
                      <a:pt x="2616" y="1395"/>
                    </a:lnTo>
                    <a:lnTo>
                      <a:pt x="2606" y="1406"/>
                    </a:lnTo>
                    <a:lnTo>
                      <a:pt x="2598" y="1417"/>
                    </a:lnTo>
                    <a:lnTo>
                      <a:pt x="2591" y="1434"/>
                    </a:lnTo>
                    <a:lnTo>
                      <a:pt x="2590" y="1452"/>
                    </a:lnTo>
                    <a:lnTo>
                      <a:pt x="2593" y="1471"/>
                    </a:lnTo>
                    <a:lnTo>
                      <a:pt x="2623" y="1576"/>
                    </a:lnTo>
                    <a:lnTo>
                      <a:pt x="2644" y="1651"/>
                    </a:lnTo>
                    <a:lnTo>
                      <a:pt x="2474" y="1671"/>
                    </a:lnTo>
                    <a:lnTo>
                      <a:pt x="2389" y="1379"/>
                    </a:lnTo>
                    <a:lnTo>
                      <a:pt x="2381" y="1362"/>
                    </a:lnTo>
                    <a:lnTo>
                      <a:pt x="2369" y="1347"/>
                    </a:lnTo>
                    <a:lnTo>
                      <a:pt x="2354" y="1336"/>
                    </a:lnTo>
                    <a:lnTo>
                      <a:pt x="2338" y="1330"/>
                    </a:lnTo>
                    <a:lnTo>
                      <a:pt x="2319" y="1328"/>
                    </a:lnTo>
                    <a:lnTo>
                      <a:pt x="2300" y="1330"/>
                    </a:lnTo>
                    <a:lnTo>
                      <a:pt x="2243" y="1347"/>
                    </a:lnTo>
                    <a:lnTo>
                      <a:pt x="2226" y="1356"/>
                    </a:lnTo>
                    <a:lnTo>
                      <a:pt x="2211" y="1367"/>
                    </a:lnTo>
                    <a:lnTo>
                      <a:pt x="2200" y="1382"/>
                    </a:lnTo>
                    <a:lnTo>
                      <a:pt x="2193" y="1398"/>
                    </a:lnTo>
                    <a:lnTo>
                      <a:pt x="2191" y="1417"/>
                    </a:lnTo>
                    <a:lnTo>
                      <a:pt x="2194" y="1436"/>
                    </a:lnTo>
                    <a:lnTo>
                      <a:pt x="2251" y="1630"/>
                    </a:lnTo>
                    <a:lnTo>
                      <a:pt x="2272" y="1700"/>
                    </a:lnTo>
                    <a:lnTo>
                      <a:pt x="2107" y="1729"/>
                    </a:lnTo>
                    <a:lnTo>
                      <a:pt x="1984" y="1310"/>
                    </a:lnTo>
                    <a:lnTo>
                      <a:pt x="1976" y="1291"/>
                    </a:lnTo>
                    <a:lnTo>
                      <a:pt x="1964" y="1277"/>
                    </a:lnTo>
                    <a:lnTo>
                      <a:pt x="1949" y="1267"/>
                    </a:lnTo>
                    <a:lnTo>
                      <a:pt x="1933" y="1260"/>
                    </a:lnTo>
                    <a:lnTo>
                      <a:pt x="1914" y="1258"/>
                    </a:lnTo>
                    <a:lnTo>
                      <a:pt x="1895" y="1261"/>
                    </a:lnTo>
                    <a:lnTo>
                      <a:pt x="1838" y="1278"/>
                    </a:lnTo>
                    <a:lnTo>
                      <a:pt x="1820" y="1285"/>
                    </a:lnTo>
                    <a:lnTo>
                      <a:pt x="1806" y="1296"/>
                    </a:lnTo>
                    <a:lnTo>
                      <a:pt x="1795" y="1312"/>
                    </a:lnTo>
                    <a:lnTo>
                      <a:pt x="1788" y="1330"/>
                    </a:lnTo>
                    <a:lnTo>
                      <a:pt x="1786" y="1347"/>
                    </a:lnTo>
                    <a:lnTo>
                      <a:pt x="1789" y="1366"/>
                    </a:lnTo>
                    <a:lnTo>
                      <a:pt x="1890" y="1711"/>
                    </a:lnTo>
                    <a:lnTo>
                      <a:pt x="1906" y="1772"/>
                    </a:lnTo>
                    <a:lnTo>
                      <a:pt x="1757" y="1824"/>
                    </a:lnTo>
                    <a:lnTo>
                      <a:pt x="1468" y="837"/>
                    </a:lnTo>
                    <a:lnTo>
                      <a:pt x="1460" y="819"/>
                    </a:lnTo>
                    <a:lnTo>
                      <a:pt x="1449" y="805"/>
                    </a:lnTo>
                    <a:lnTo>
                      <a:pt x="1434" y="794"/>
                    </a:lnTo>
                    <a:lnTo>
                      <a:pt x="1417" y="787"/>
                    </a:lnTo>
                    <a:lnTo>
                      <a:pt x="1399" y="785"/>
                    </a:lnTo>
                    <a:close/>
                    <a:moveTo>
                      <a:pt x="788" y="234"/>
                    </a:moveTo>
                    <a:lnTo>
                      <a:pt x="788" y="297"/>
                    </a:lnTo>
                    <a:lnTo>
                      <a:pt x="747" y="304"/>
                    </a:lnTo>
                    <a:lnTo>
                      <a:pt x="708" y="312"/>
                    </a:lnTo>
                    <a:lnTo>
                      <a:pt x="674" y="322"/>
                    </a:lnTo>
                    <a:lnTo>
                      <a:pt x="643" y="335"/>
                    </a:lnTo>
                    <a:lnTo>
                      <a:pt x="615" y="351"/>
                    </a:lnTo>
                    <a:lnTo>
                      <a:pt x="592" y="369"/>
                    </a:lnTo>
                    <a:lnTo>
                      <a:pt x="565" y="394"/>
                    </a:lnTo>
                    <a:lnTo>
                      <a:pt x="543" y="423"/>
                    </a:lnTo>
                    <a:lnTo>
                      <a:pt x="525" y="453"/>
                    </a:lnTo>
                    <a:lnTo>
                      <a:pt x="511" y="485"/>
                    </a:lnTo>
                    <a:lnTo>
                      <a:pt x="501" y="520"/>
                    </a:lnTo>
                    <a:lnTo>
                      <a:pt x="495" y="557"/>
                    </a:lnTo>
                    <a:lnTo>
                      <a:pt x="493" y="595"/>
                    </a:lnTo>
                    <a:lnTo>
                      <a:pt x="495" y="633"/>
                    </a:lnTo>
                    <a:lnTo>
                      <a:pt x="501" y="669"/>
                    </a:lnTo>
                    <a:lnTo>
                      <a:pt x="512" y="703"/>
                    </a:lnTo>
                    <a:lnTo>
                      <a:pt x="528" y="735"/>
                    </a:lnTo>
                    <a:lnTo>
                      <a:pt x="546" y="765"/>
                    </a:lnTo>
                    <a:lnTo>
                      <a:pt x="568" y="790"/>
                    </a:lnTo>
                    <a:lnTo>
                      <a:pt x="594" y="813"/>
                    </a:lnTo>
                    <a:lnTo>
                      <a:pt x="623" y="832"/>
                    </a:lnTo>
                    <a:lnTo>
                      <a:pt x="680" y="861"/>
                    </a:lnTo>
                    <a:lnTo>
                      <a:pt x="734" y="883"/>
                    </a:lnTo>
                    <a:lnTo>
                      <a:pt x="788" y="899"/>
                    </a:lnTo>
                    <a:lnTo>
                      <a:pt x="788" y="1312"/>
                    </a:lnTo>
                    <a:lnTo>
                      <a:pt x="758" y="1306"/>
                    </a:lnTo>
                    <a:lnTo>
                      <a:pt x="730" y="1295"/>
                    </a:lnTo>
                    <a:lnTo>
                      <a:pt x="704" y="1279"/>
                    </a:lnTo>
                    <a:lnTo>
                      <a:pt x="679" y="1259"/>
                    </a:lnTo>
                    <a:lnTo>
                      <a:pt x="656" y="1233"/>
                    </a:lnTo>
                    <a:lnTo>
                      <a:pt x="642" y="1212"/>
                    </a:lnTo>
                    <a:lnTo>
                      <a:pt x="630" y="1185"/>
                    </a:lnTo>
                    <a:lnTo>
                      <a:pt x="618" y="1154"/>
                    </a:lnTo>
                    <a:lnTo>
                      <a:pt x="610" y="1118"/>
                    </a:lnTo>
                    <a:lnTo>
                      <a:pt x="603" y="1078"/>
                    </a:lnTo>
                    <a:lnTo>
                      <a:pt x="471" y="1104"/>
                    </a:lnTo>
                    <a:lnTo>
                      <a:pt x="475" y="1143"/>
                    </a:lnTo>
                    <a:lnTo>
                      <a:pt x="483" y="1180"/>
                    </a:lnTo>
                    <a:lnTo>
                      <a:pt x="493" y="1215"/>
                    </a:lnTo>
                    <a:lnTo>
                      <a:pt x="506" y="1246"/>
                    </a:lnTo>
                    <a:lnTo>
                      <a:pt x="522" y="1276"/>
                    </a:lnTo>
                    <a:lnTo>
                      <a:pt x="546" y="1309"/>
                    </a:lnTo>
                    <a:lnTo>
                      <a:pt x="571" y="1337"/>
                    </a:lnTo>
                    <a:lnTo>
                      <a:pt x="599" y="1360"/>
                    </a:lnTo>
                    <a:lnTo>
                      <a:pt x="629" y="1378"/>
                    </a:lnTo>
                    <a:lnTo>
                      <a:pt x="662" y="1393"/>
                    </a:lnTo>
                    <a:lnTo>
                      <a:pt x="700" y="1406"/>
                    </a:lnTo>
                    <a:lnTo>
                      <a:pt x="742" y="1415"/>
                    </a:lnTo>
                    <a:lnTo>
                      <a:pt x="789" y="1422"/>
                    </a:lnTo>
                    <a:lnTo>
                      <a:pt x="789" y="1553"/>
                    </a:lnTo>
                    <a:lnTo>
                      <a:pt x="866" y="1553"/>
                    </a:lnTo>
                    <a:lnTo>
                      <a:pt x="866" y="1421"/>
                    </a:lnTo>
                    <a:lnTo>
                      <a:pt x="911" y="1417"/>
                    </a:lnTo>
                    <a:lnTo>
                      <a:pt x="952" y="1408"/>
                    </a:lnTo>
                    <a:lnTo>
                      <a:pt x="991" y="1393"/>
                    </a:lnTo>
                    <a:lnTo>
                      <a:pt x="1027" y="1375"/>
                    </a:lnTo>
                    <a:lnTo>
                      <a:pt x="1060" y="1351"/>
                    </a:lnTo>
                    <a:lnTo>
                      <a:pt x="1090" y="1323"/>
                    </a:lnTo>
                    <a:lnTo>
                      <a:pt x="1116" y="1291"/>
                    </a:lnTo>
                    <a:lnTo>
                      <a:pt x="1138" y="1258"/>
                    </a:lnTo>
                    <a:lnTo>
                      <a:pt x="1155" y="1221"/>
                    </a:lnTo>
                    <a:lnTo>
                      <a:pt x="1167" y="1182"/>
                    </a:lnTo>
                    <a:lnTo>
                      <a:pt x="1174" y="1140"/>
                    </a:lnTo>
                    <a:lnTo>
                      <a:pt x="1177" y="1096"/>
                    </a:lnTo>
                    <a:lnTo>
                      <a:pt x="1174" y="1056"/>
                    </a:lnTo>
                    <a:lnTo>
                      <a:pt x="1167" y="1018"/>
                    </a:lnTo>
                    <a:lnTo>
                      <a:pt x="1156" y="981"/>
                    </a:lnTo>
                    <a:lnTo>
                      <a:pt x="1140" y="947"/>
                    </a:lnTo>
                    <a:lnTo>
                      <a:pt x="1120" y="917"/>
                    </a:lnTo>
                    <a:lnTo>
                      <a:pt x="1097" y="889"/>
                    </a:lnTo>
                    <a:lnTo>
                      <a:pt x="1075" y="871"/>
                    </a:lnTo>
                    <a:lnTo>
                      <a:pt x="1052" y="854"/>
                    </a:lnTo>
                    <a:lnTo>
                      <a:pt x="1027" y="838"/>
                    </a:lnTo>
                    <a:lnTo>
                      <a:pt x="997" y="824"/>
                    </a:lnTo>
                    <a:lnTo>
                      <a:pt x="982" y="818"/>
                    </a:lnTo>
                    <a:lnTo>
                      <a:pt x="960" y="811"/>
                    </a:lnTo>
                    <a:lnTo>
                      <a:pt x="935" y="803"/>
                    </a:lnTo>
                    <a:lnTo>
                      <a:pt x="903" y="794"/>
                    </a:lnTo>
                    <a:lnTo>
                      <a:pt x="866" y="784"/>
                    </a:lnTo>
                    <a:lnTo>
                      <a:pt x="866" y="409"/>
                    </a:lnTo>
                    <a:lnTo>
                      <a:pt x="897" y="417"/>
                    </a:lnTo>
                    <a:lnTo>
                      <a:pt x="923" y="429"/>
                    </a:lnTo>
                    <a:lnTo>
                      <a:pt x="946" y="444"/>
                    </a:lnTo>
                    <a:lnTo>
                      <a:pt x="966" y="464"/>
                    </a:lnTo>
                    <a:lnTo>
                      <a:pt x="983" y="486"/>
                    </a:lnTo>
                    <a:lnTo>
                      <a:pt x="997" y="514"/>
                    </a:lnTo>
                    <a:lnTo>
                      <a:pt x="1007" y="545"/>
                    </a:lnTo>
                    <a:lnTo>
                      <a:pt x="1014" y="582"/>
                    </a:lnTo>
                    <a:lnTo>
                      <a:pt x="1149" y="562"/>
                    </a:lnTo>
                    <a:lnTo>
                      <a:pt x="1142" y="521"/>
                    </a:lnTo>
                    <a:lnTo>
                      <a:pt x="1130" y="484"/>
                    </a:lnTo>
                    <a:lnTo>
                      <a:pt x="1114" y="450"/>
                    </a:lnTo>
                    <a:lnTo>
                      <a:pt x="1096" y="418"/>
                    </a:lnTo>
                    <a:lnTo>
                      <a:pt x="1072" y="390"/>
                    </a:lnTo>
                    <a:lnTo>
                      <a:pt x="1046" y="365"/>
                    </a:lnTo>
                    <a:lnTo>
                      <a:pt x="1017" y="344"/>
                    </a:lnTo>
                    <a:lnTo>
                      <a:pt x="986" y="327"/>
                    </a:lnTo>
                    <a:lnTo>
                      <a:pt x="949" y="314"/>
                    </a:lnTo>
                    <a:lnTo>
                      <a:pt x="909" y="304"/>
                    </a:lnTo>
                    <a:lnTo>
                      <a:pt x="865" y="297"/>
                    </a:lnTo>
                    <a:lnTo>
                      <a:pt x="865" y="234"/>
                    </a:lnTo>
                    <a:lnTo>
                      <a:pt x="788" y="234"/>
                    </a:lnTo>
                    <a:close/>
                    <a:moveTo>
                      <a:pt x="327" y="0"/>
                    </a:moveTo>
                    <a:lnTo>
                      <a:pt x="1321" y="0"/>
                    </a:lnTo>
                    <a:lnTo>
                      <a:pt x="1365" y="3"/>
                    </a:lnTo>
                    <a:lnTo>
                      <a:pt x="1407" y="11"/>
                    </a:lnTo>
                    <a:lnTo>
                      <a:pt x="1448" y="25"/>
                    </a:lnTo>
                    <a:lnTo>
                      <a:pt x="1485" y="44"/>
                    </a:lnTo>
                    <a:lnTo>
                      <a:pt x="1519" y="68"/>
                    </a:lnTo>
                    <a:lnTo>
                      <a:pt x="1551" y="94"/>
                    </a:lnTo>
                    <a:lnTo>
                      <a:pt x="1579" y="126"/>
                    </a:lnTo>
                    <a:lnTo>
                      <a:pt x="1602" y="161"/>
                    </a:lnTo>
                    <a:lnTo>
                      <a:pt x="1621" y="199"/>
                    </a:lnTo>
                    <a:lnTo>
                      <a:pt x="1636" y="238"/>
                    </a:lnTo>
                    <a:lnTo>
                      <a:pt x="1644" y="281"/>
                    </a:lnTo>
                    <a:lnTo>
                      <a:pt x="1647" y="325"/>
                    </a:lnTo>
                    <a:lnTo>
                      <a:pt x="1647" y="976"/>
                    </a:lnTo>
                    <a:lnTo>
                      <a:pt x="1663" y="1032"/>
                    </a:lnTo>
                    <a:lnTo>
                      <a:pt x="1681" y="1091"/>
                    </a:lnTo>
                    <a:lnTo>
                      <a:pt x="1698" y="1154"/>
                    </a:lnTo>
                    <a:lnTo>
                      <a:pt x="1717" y="1218"/>
                    </a:lnTo>
                    <a:lnTo>
                      <a:pt x="1732" y="1201"/>
                    </a:lnTo>
                    <a:lnTo>
                      <a:pt x="1762" y="1171"/>
                    </a:lnTo>
                    <a:lnTo>
                      <a:pt x="1781" y="1160"/>
                    </a:lnTo>
                    <a:lnTo>
                      <a:pt x="1801" y="1150"/>
                    </a:lnTo>
                    <a:lnTo>
                      <a:pt x="1858" y="1133"/>
                    </a:lnTo>
                    <a:lnTo>
                      <a:pt x="1891" y="1127"/>
                    </a:lnTo>
                    <a:lnTo>
                      <a:pt x="1922" y="1125"/>
                    </a:lnTo>
                    <a:lnTo>
                      <a:pt x="1954" y="1129"/>
                    </a:lnTo>
                    <a:lnTo>
                      <a:pt x="1984" y="1137"/>
                    </a:lnTo>
                    <a:lnTo>
                      <a:pt x="2012" y="1150"/>
                    </a:lnTo>
                    <a:lnTo>
                      <a:pt x="2039" y="1168"/>
                    </a:lnTo>
                    <a:lnTo>
                      <a:pt x="2062" y="1188"/>
                    </a:lnTo>
                    <a:lnTo>
                      <a:pt x="2082" y="1213"/>
                    </a:lnTo>
                    <a:lnTo>
                      <a:pt x="2098" y="1241"/>
                    </a:lnTo>
                    <a:lnTo>
                      <a:pt x="2110" y="1272"/>
                    </a:lnTo>
                    <a:lnTo>
                      <a:pt x="2110" y="1273"/>
                    </a:lnTo>
                    <a:lnTo>
                      <a:pt x="2111" y="1274"/>
                    </a:lnTo>
                    <a:lnTo>
                      <a:pt x="2111" y="1277"/>
                    </a:lnTo>
                    <a:lnTo>
                      <a:pt x="2112" y="1279"/>
                    </a:lnTo>
                    <a:lnTo>
                      <a:pt x="2113" y="1282"/>
                    </a:lnTo>
                    <a:lnTo>
                      <a:pt x="2113" y="1283"/>
                    </a:lnTo>
                    <a:lnTo>
                      <a:pt x="2114" y="1284"/>
                    </a:lnTo>
                    <a:lnTo>
                      <a:pt x="2130" y="1268"/>
                    </a:lnTo>
                    <a:lnTo>
                      <a:pt x="2146" y="1254"/>
                    </a:lnTo>
                    <a:lnTo>
                      <a:pt x="2164" y="1240"/>
                    </a:lnTo>
                    <a:lnTo>
                      <a:pt x="2184" y="1229"/>
                    </a:lnTo>
                    <a:lnTo>
                      <a:pt x="2206" y="1221"/>
                    </a:lnTo>
                    <a:lnTo>
                      <a:pt x="2263" y="1204"/>
                    </a:lnTo>
                    <a:lnTo>
                      <a:pt x="2298" y="1196"/>
                    </a:lnTo>
                    <a:lnTo>
                      <a:pt x="2332" y="1196"/>
                    </a:lnTo>
                    <a:lnTo>
                      <a:pt x="2365" y="1201"/>
                    </a:lnTo>
                    <a:lnTo>
                      <a:pt x="2397" y="1212"/>
                    </a:lnTo>
                    <a:lnTo>
                      <a:pt x="2426" y="1227"/>
                    </a:lnTo>
                    <a:lnTo>
                      <a:pt x="2452" y="1247"/>
                    </a:lnTo>
                    <a:lnTo>
                      <a:pt x="2476" y="1272"/>
                    </a:lnTo>
                    <a:lnTo>
                      <a:pt x="2495" y="1300"/>
                    </a:lnTo>
                    <a:lnTo>
                      <a:pt x="2509" y="1332"/>
                    </a:lnTo>
                    <a:lnTo>
                      <a:pt x="2524" y="1313"/>
                    </a:lnTo>
                    <a:lnTo>
                      <a:pt x="2542" y="1294"/>
                    </a:lnTo>
                    <a:lnTo>
                      <a:pt x="2560" y="1278"/>
                    </a:lnTo>
                    <a:lnTo>
                      <a:pt x="2581" y="1265"/>
                    </a:lnTo>
                    <a:lnTo>
                      <a:pt x="2604" y="1256"/>
                    </a:lnTo>
                    <a:lnTo>
                      <a:pt x="2629" y="1248"/>
                    </a:lnTo>
                    <a:lnTo>
                      <a:pt x="2659" y="1242"/>
                    </a:lnTo>
                    <a:lnTo>
                      <a:pt x="2691" y="1240"/>
                    </a:lnTo>
                    <a:lnTo>
                      <a:pt x="2722" y="1243"/>
                    </a:lnTo>
                    <a:lnTo>
                      <a:pt x="2753" y="1252"/>
                    </a:lnTo>
                    <a:lnTo>
                      <a:pt x="2783" y="1266"/>
                    </a:lnTo>
                    <a:lnTo>
                      <a:pt x="2810" y="1283"/>
                    </a:lnTo>
                    <a:lnTo>
                      <a:pt x="2834" y="1305"/>
                    </a:lnTo>
                    <a:lnTo>
                      <a:pt x="2853" y="1329"/>
                    </a:lnTo>
                    <a:lnTo>
                      <a:pt x="2869" y="1357"/>
                    </a:lnTo>
                    <a:lnTo>
                      <a:pt x="2881" y="1386"/>
                    </a:lnTo>
                    <a:lnTo>
                      <a:pt x="3000" y="1795"/>
                    </a:lnTo>
                    <a:lnTo>
                      <a:pt x="2995" y="1787"/>
                    </a:lnTo>
                    <a:lnTo>
                      <a:pt x="3005" y="1809"/>
                    </a:lnTo>
                    <a:lnTo>
                      <a:pt x="3015" y="1836"/>
                    </a:lnTo>
                    <a:lnTo>
                      <a:pt x="3027" y="1869"/>
                    </a:lnTo>
                    <a:lnTo>
                      <a:pt x="3039" y="1904"/>
                    </a:lnTo>
                    <a:lnTo>
                      <a:pt x="3050" y="1944"/>
                    </a:lnTo>
                    <a:lnTo>
                      <a:pt x="3062" y="1986"/>
                    </a:lnTo>
                    <a:lnTo>
                      <a:pt x="3073" y="2030"/>
                    </a:lnTo>
                    <a:lnTo>
                      <a:pt x="3086" y="2075"/>
                    </a:lnTo>
                    <a:lnTo>
                      <a:pt x="3106" y="2165"/>
                    </a:lnTo>
                    <a:lnTo>
                      <a:pt x="3114" y="2209"/>
                    </a:lnTo>
                    <a:lnTo>
                      <a:pt x="3122" y="2250"/>
                    </a:lnTo>
                    <a:lnTo>
                      <a:pt x="3130" y="2289"/>
                    </a:lnTo>
                    <a:lnTo>
                      <a:pt x="3134" y="2325"/>
                    </a:lnTo>
                    <a:lnTo>
                      <a:pt x="3138" y="2356"/>
                    </a:lnTo>
                    <a:lnTo>
                      <a:pt x="3139" y="2383"/>
                    </a:lnTo>
                    <a:lnTo>
                      <a:pt x="3138" y="2428"/>
                    </a:lnTo>
                    <a:lnTo>
                      <a:pt x="3132" y="2474"/>
                    </a:lnTo>
                    <a:lnTo>
                      <a:pt x="3122" y="2521"/>
                    </a:lnTo>
                    <a:lnTo>
                      <a:pt x="3109" y="2568"/>
                    </a:lnTo>
                    <a:lnTo>
                      <a:pt x="3093" y="2615"/>
                    </a:lnTo>
                    <a:lnTo>
                      <a:pt x="3072" y="2661"/>
                    </a:lnTo>
                    <a:lnTo>
                      <a:pt x="3049" y="2704"/>
                    </a:lnTo>
                    <a:lnTo>
                      <a:pt x="3022" y="2747"/>
                    </a:lnTo>
                    <a:lnTo>
                      <a:pt x="2993" y="2788"/>
                    </a:lnTo>
                    <a:lnTo>
                      <a:pt x="2960" y="2826"/>
                    </a:lnTo>
                    <a:lnTo>
                      <a:pt x="2926" y="2859"/>
                    </a:lnTo>
                    <a:lnTo>
                      <a:pt x="2887" y="2890"/>
                    </a:lnTo>
                    <a:lnTo>
                      <a:pt x="2846" y="2917"/>
                    </a:lnTo>
                    <a:lnTo>
                      <a:pt x="2803" y="2938"/>
                    </a:lnTo>
                    <a:lnTo>
                      <a:pt x="2758" y="2954"/>
                    </a:lnTo>
                    <a:lnTo>
                      <a:pt x="2416" y="3054"/>
                    </a:lnTo>
                    <a:lnTo>
                      <a:pt x="2372" y="3065"/>
                    </a:lnTo>
                    <a:lnTo>
                      <a:pt x="2328" y="3069"/>
                    </a:lnTo>
                    <a:lnTo>
                      <a:pt x="2282" y="3069"/>
                    </a:lnTo>
                    <a:lnTo>
                      <a:pt x="2234" y="3063"/>
                    </a:lnTo>
                    <a:lnTo>
                      <a:pt x="2185" y="3051"/>
                    </a:lnTo>
                    <a:lnTo>
                      <a:pt x="2136" y="3035"/>
                    </a:lnTo>
                    <a:lnTo>
                      <a:pt x="2085" y="3014"/>
                    </a:lnTo>
                    <a:lnTo>
                      <a:pt x="2034" y="2987"/>
                    </a:lnTo>
                    <a:lnTo>
                      <a:pt x="2033" y="2986"/>
                    </a:lnTo>
                    <a:lnTo>
                      <a:pt x="2029" y="2984"/>
                    </a:lnTo>
                    <a:lnTo>
                      <a:pt x="2021" y="2979"/>
                    </a:lnTo>
                    <a:lnTo>
                      <a:pt x="2012" y="2974"/>
                    </a:lnTo>
                    <a:lnTo>
                      <a:pt x="1433" y="2601"/>
                    </a:lnTo>
                    <a:lnTo>
                      <a:pt x="1408" y="2582"/>
                    </a:lnTo>
                    <a:lnTo>
                      <a:pt x="1388" y="2559"/>
                    </a:lnTo>
                    <a:lnTo>
                      <a:pt x="1371" y="2536"/>
                    </a:lnTo>
                    <a:lnTo>
                      <a:pt x="1357" y="2513"/>
                    </a:lnTo>
                    <a:lnTo>
                      <a:pt x="1347" y="2488"/>
                    </a:lnTo>
                    <a:lnTo>
                      <a:pt x="1338" y="2465"/>
                    </a:lnTo>
                    <a:lnTo>
                      <a:pt x="1332" y="2442"/>
                    </a:lnTo>
                    <a:lnTo>
                      <a:pt x="1328" y="2422"/>
                    </a:lnTo>
                    <a:lnTo>
                      <a:pt x="1324" y="2403"/>
                    </a:lnTo>
                    <a:lnTo>
                      <a:pt x="1323" y="2389"/>
                    </a:lnTo>
                    <a:lnTo>
                      <a:pt x="1322" y="2378"/>
                    </a:lnTo>
                    <a:lnTo>
                      <a:pt x="1327" y="2354"/>
                    </a:lnTo>
                    <a:lnTo>
                      <a:pt x="1333" y="2325"/>
                    </a:lnTo>
                    <a:lnTo>
                      <a:pt x="1339" y="2292"/>
                    </a:lnTo>
                    <a:lnTo>
                      <a:pt x="1346" y="2255"/>
                    </a:lnTo>
                    <a:lnTo>
                      <a:pt x="1354" y="2216"/>
                    </a:lnTo>
                    <a:lnTo>
                      <a:pt x="1362" y="2175"/>
                    </a:lnTo>
                    <a:lnTo>
                      <a:pt x="1370" y="2133"/>
                    </a:lnTo>
                    <a:lnTo>
                      <a:pt x="1380" y="2091"/>
                    </a:lnTo>
                    <a:lnTo>
                      <a:pt x="1389" y="2050"/>
                    </a:lnTo>
                    <a:lnTo>
                      <a:pt x="1397" y="2012"/>
                    </a:lnTo>
                    <a:lnTo>
                      <a:pt x="1406" y="1976"/>
                    </a:lnTo>
                    <a:lnTo>
                      <a:pt x="1414" y="1942"/>
                    </a:lnTo>
                    <a:lnTo>
                      <a:pt x="1421" y="1915"/>
                    </a:lnTo>
                    <a:lnTo>
                      <a:pt x="1429" y="1891"/>
                    </a:lnTo>
                    <a:lnTo>
                      <a:pt x="1427" y="1885"/>
                    </a:lnTo>
                    <a:lnTo>
                      <a:pt x="1423" y="1874"/>
                    </a:lnTo>
                    <a:lnTo>
                      <a:pt x="1418" y="1857"/>
                    </a:lnTo>
                    <a:lnTo>
                      <a:pt x="1412" y="1835"/>
                    </a:lnTo>
                    <a:lnTo>
                      <a:pt x="1404" y="1809"/>
                    </a:lnTo>
                    <a:lnTo>
                      <a:pt x="1396" y="1779"/>
                    </a:lnTo>
                    <a:lnTo>
                      <a:pt x="1359" y="1786"/>
                    </a:lnTo>
                    <a:lnTo>
                      <a:pt x="1321" y="1788"/>
                    </a:lnTo>
                    <a:lnTo>
                      <a:pt x="327" y="1788"/>
                    </a:lnTo>
                    <a:lnTo>
                      <a:pt x="283" y="1785"/>
                    </a:lnTo>
                    <a:lnTo>
                      <a:pt x="240" y="1777"/>
                    </a:lnTo>
                    <a:lnTo>
                      <a:pt x="200" y="1763"/>
                    </a:lnTo>
                    <a:lnTo>
                      <a:pt x="162" y="1743"/>
                    </a:lnTo>
                    <a:lnTo>
                      <a:pt x="128" y="1720"/>
                    </a:lnTo>
                    <a:lnTo>
                      <a:pt x="96" y="1693"/>
                    </a:lnTo>
                    <a:lnTo>
                      <a:pt x="68" y="1662"/>
                    </a:lnTo>
                    <a:lnTo>
                      <a:pt x="45" y="1627"/>
                    </a:lnTo>
                    <a:lnTo>
                      <a:pt x="25" y="1589"/>
                    </a:lnTo>
                    <a:lnTo>
                      <a:pt x="11" y="1549"/>
                    </a:lnTo>
                    <a:lnTo>
                      <a:pt x="3" y="1507"/>
                    </a:lnTo>
                    <a:lnTo>
                      <a:pt x="0" y="1463"/>
                    </a:lnTo>
                    <a:lnTo>
                      <a:pt x="0" y="325"/>
                    </a:lnTo>
                    <a:lnTo>
                      <a:pt x="3" y="281"/>
                    </a:lnTo>
                    <a:lnTo>
                      <a:pt x="11" y="238"/>
                    </a:lnTo>
                    <a:lnTo>
                      <a:pt x="25" y="199"/>
                    </a:lnTo>
                    <a:lnTo>
                      <a:pt x="45" y="161"/>
                    </a:lnTo>
                    <a:lnTo>
                      <a:pt x="68" y="126"/>
                    </a:lnTo>
                    <a:lnTo>
                      <a:pt x="96" y="94"/>
                    </a:lnTo>
                    <a:lnTo>
                      <a:pt x="128" y="68"/>
                    </a:lnTo>
                    <a:lnTo>
                      <a:pt x="162" y="44"/>
                    </a:lnTo>
                    <a:lnTo>
                      <a:pt x="200" y="25"/>
                    </a:lnTo>
                    <a:lnTo>
                      <a:pt x="240" y="11"/>
                    </a:lnTo>
                    <a:lnTo>
                      <a:pt x="283" y="3"/>
                    </a:lnTo>
                    <a:lnTo>
                      <a:pt x="327" y="0"/>
                    </a:lnTo>
                    <a:close/>
                  </a:path>
                </a:pathLst>
              </a:custGeom>
              <a:solidFill>
                <a:schemeClr val="accent4">
                  <a:lumMod val="50000"/>
                </a:schemeClr>
              </a:solidFill>
              <a:ln w="0">
                <a:noFill/>
                <a:prstDash val="solid"/>
                <a:round/>
              </a:ln>
            </p:spPr>
            <p:txBody>
              <a:bodyPr vert="horz" wrap="square" lIns="121920" tIns="60960" rIns="121920" bIns="60960" numCol="1" anchor="t" anchorCtr="0" compatLnSpc="1"/>
              <a:lstStyle/>
              <a:p>
                <a:endParaRPr lang="en-US" sz="2400">
                  <a:solidFill>
                    <a:schemeClr val="bg1"/>
                  </a:solidFill>
                  <a:latin typeface="Calibri" charset="0"/>
                  <a:ea typeface="Calibri" charset="0"/>
                  <a:cs typeface="Calibri" charset="0"/>
                </a:endParaRPr>
              </a:p>
            </p:txBody>
          </p:sp>
        </p:grpSp>
      </p:grpSp>
      <p:grpSp>
        <p:nvGrpSpPr>
          <p:cNvPr id="23" name="Group 43"/>
          <p:cNvGrpSpPr/>
          <p:nvPr/>
        </p:nvGrpSpPr>
        <p:grpSpPr>
          <a:xfrm>
            <a:off x="8940804" y="2133605"/>
            <a:ext cx="1548384" cy="1550895"/>
            <a:chOff x="6934200" y="2133600"/>
            <a:chExt cx="1550895" cy="1550895"/>
          </a:xfrm>
        </p:grpSpPr>
        <p:sp>
          <p:nvSpPr>
            <p:cNvPr id="24" name="Oval 9"/>
            <p:cNvSpPr/>
            <p:nvPr/>
          </p:nvSpPr>
          <p:spPr>
            <a:xfrm>
              <a:off x="6934200" y="2133600"/>
              <a:ext cx="1550895" cy="1550895"/>
            </a:xfrm>
            <a:prstGeom prst="ellipse">
              <a:avLst/>
            </a:prstGeom>
            <a:solidFill>
              <a:schemeClr val="accent4">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135" dirty="0">
                <a:solidFill>
                  <a:schemeClr val="bg1"/>
                </a:solidFill>
                <a:latin typeface="Calibri" charset="0"/>
                <a:ea typeface="Calibri" charset="0"/>
                <a:cs typeface="Calibri" charset="0"/>
              </a:endParaRPr>
            </a:p>
          </p:txBody>
        </p:sp>
        <p:grpSp>
          <p:nvGrpSpPr>
            <p:cNvPr id="25" name="Group 24"/>
            <p:cNvGrpSpPr>
              <a:grpSpLocks noChangeAspect="1"/>
            </p:cNvGrpSpPr>
            <p:nvPr/>
          </p:nvGrpSpPr>
          <p:grpSpPr bwMode="auto">
            <a:xfrm>
              <a:off x="7467600" y="2650331"/>
              <a:ext cx="533400" cy="550069"/>
              <a:chOff x="4896" y="1717"/>
              <a:chExt cx="288" cy="297"/>
            </a:xfrm>
            <a:solidFill>
              <a:schemeClr val="bg1"/>
            </a:solidFill>
          </p:grpSpPr>
          <p:sp>
            <p:nvSpPr>
              <p:cNvPr id="26" name="Freeform 26"/>
              <p:cNvSpPr/>
              <p:nvPr/>
            </p:nvSpPr>
            <p:spPr bwMode="auto">
              <a:xfrm>
                <a:off x="5097" y="1988"/>
                <a:ext cx="1" cy="1"/>
              </a:xfrm>
              <a:custGeom>
                <a:avLst/>
                <a:gdLst/>
                <a:ahLst/>
                <a:cxnLst>
                  <a:cxn ang="0">
                    <a:pos x="6" y="0"/>
                  </a:cxn>
                  <a:cxn ang="0">
                    <a:pos x="8" y="3"/>
                  </a:cxn>
                  <a:cxn ang="0">
                    <a:pos x="9" y="6"/>
                  </a:cxn>
                  <a:cxn ang="0">
                    <a:pos x="5" y="8"/>
                  </a:cxn>
                  <a:cxn ang="0">
                    <a:pos x="0" y="10"/>
                  </a:cxn>
                  <a:cxn ang="0">
                    <a:pos x="2" y="8"/>
                  </a:cxn>
                  <a:cxn ang="0">
                    <a:pos x="3" y="6"/>
                  </a:cxn>
                  <a:cxn ang="0">
                    <a:pos x="5" y="2"/>
                  </a:cxn>
                  <a:cxn ang="0">
                    <a:pos x="6" y="0"/>
                  </a:cxn>
                </a:cxnLst>
                <a:rect l="0" t="0" r="r" b="b"/>
                <a:pathLst>
                  <a:path w="9" h="10">
                    <a:moveTo>
                      <a:pt x="6" y="0"/>
                    </a:moveTo>
                    <a:lnTo>
                      <a:pt x="8" y="3"/>
                    </a:lnTo>
                    <a:lnTo>
                      <a:pt x="9" y="6"/>
                    </a:lnTo>
                    <a:lnTo>
                      <a:pt x="5" y="8"/>
                    </a:lnTo>
                    <a:lnTo>
                      <a:pt x="0" y="10"/>
                    </a:lnTo>
                    <a:lnTo>
                      <a:pt x="2" y="8"/>
                    </a:lnTo>
                    <a:lnTo>
                      <a:pt x="3" y="6"/>
                    </a:lnTo>
                    <a:lnTo>
                      <a:pt x="5" y="2"/>
                    </a:lnTo>
                    <a:lnTo>
                      <a:pt x="6" y="0"/>
                    </a:lnTo>
                    <a:close/>
                  </a:path>
                </a:pathLst>
              </a:custGeom>
              <a:grpFill/>
              <a:ln w="0">
                <a:noFill/>
                <a:prstDash val="solid"/>
                <a:round/>
              </a:ln>
            </p:spPr>
            <p:txBody>
              <a:bodyPr vert="horz" wrap="square" lIns="121920" tIns="60960" rIns="121920" bIns="60960" numCol="1" anchor="t" anchorCtr="0" compatLnSpc="1"/>
              <a:lstStyle/>
              <a:p>
                <a:endParaRPr lang="en-US" sz="2400">
                  <a:solidFill>
                    <a:schemeClr val="bg1"/>
                  </a:solidFill>
                  <a:latin typeface="Calibri" charset="0"/>
                  <a:ea typeface="Calibri" charset="0"/>
                  <a:cs typeface="Calibri" charset="0"/>
                </a:endParaRPr>
              </a:p>
            </p:txBody>
          </p:sp>
          <p:sp>
            <p:nvSpPr>
              <p:cNvPr id="27" name="Freeform 27"/>
              <p:cNvSpPr/>
              <p:nvPr/>
            </p:nvSpPr>
            <p:spPr bwMode="auto">
              <a:xfrm>
                <a:off x="4896" y="1717"/>
                <a:ext cx="285" cy="285"/>
              </a:xfrm>
              <a:custGeom>
                <a:avLst/>
                <a:gdLst/>
                <a:ahLst/>
                <a:cxnLst>
                  <a:cxn ang="0">
                    <a:pos x="2629" y="1026"/>
                  </a:cxn>
                  <a:cxn ang="0">
                    <a:pos x="2599" y="1176"/>
                  </a:cxn>
                  <a:cxn ang="0">
                    <a:pos x="2653" y="1367"/>
                  </a:cxn>
                  <a:cxn ang="0">
                    <a:pos x="2795" y="1521"/>
                  </a:cxn>
                  <a:cxn ang="0">
                    <a:pos x="2924" y="1769"/>
                  </a:cxn>
                  <a:cxn ang="0">
                    <a:pos x="2917" y="1311"/>
                  </a:cxn>
                  <a:cxn ang="0">
                    <a:pos x="1566" y="0"/>
                  </a:cxn>
                  <a:cxn ang="0">
                    <a:pos x="2153" y="113"/>
                  </a:cxn>
                  <a:cxn ang="0">
                    <a:pos x="2639" y="425"/>
                  </a:cxn>
                  <a:cxn ang="0">
                    <a:pos x="2979" y="890"/>
                  </a:cxn>
                  <a:cxn ang="0">
                    <a:pos x="3129" y="1463"/>
                  </a:cxn>
                  <a:cxn ang="0">
                    <a:pos x="3056" y="2048"/>
                  </a:cxn>
                  <a:cxn ang="0">
                    <a:pos x="2456" y="1464"/>
                  </a:cxn>
                  <a:cxn ang="0">
                    <a:pos x="2514" y="1291"/>
                  </a:cxn>
                  <a:cxn ang="0">
                    <a:pos x="2465" y="1062"/>
                  </a:cxn>
                  <a:cxn ang="0">
                    <a:pos x="2379" y="912"/>
                  </a:cxn>
                  <a:cxn ang="0">
                    <a:pos x="2239" y="805"/>
                  </a:cxn>
                  <a:cxn ang="0">
                    <a:pos x="2042" y="651"/>
                  </a:cxn>
                  <a:cxn ang="0">
                    <a:pos x="1896" y="516"/>
                  </a:cxn>
                  <a:cxn ang="0">
                    <a:pos x="1825" y="289"/>
                  </a:cxn>
                  <a:cxn ang="0">
                    <a:pos x="1472" y="194"/>
                  </a:cxn>
                  <a:cxn ang="0">
                    <a:pos x="954" y="337"/>
                  </a:cxn>
                  <a:cxn ang="0">
                    <a:pos x="778" y="551"/>
                  </a:cxn>
                  <a:cxn ang="0">
                    <a:pos x="864" y="753"/>
                  </a:cxn>
                  <a:cxn ang="0">
                    <a:pos x="811" y="884"/>
                  </a:cxn>
                  <a:cxn ang="0">
                    <a:pos x="633" y="974"/>
                  </a:cxn>
                  <a:cxn ang="0">
                    <a:pos x="533" y="1060"/>
                  </a:cxn>
                  <a:cxn ang="0">
                    <a:pos x="524" y="1265"/>
                  </a:cxn>
                  <a:cxn ang="0">
                    <a:pos x="542" y="1386"/>
                  </a:cxn>
                  <a:cxn ang="0">
                    <a:pos x="611" y="1454"/>
                  </a:cxn>
                  <a:cxn ang="0">
                    <a:pos x="581" y="1535"/>
                  </a:cxn>
                  <a:cxn ang="0">
                    <a:pos x="392" y="1654"/>
                  </a:cxn>
                  <a:cxn ang="0">
                    <a:pos x="219" y="1833"/>
                  </a:cxn>
                  <a:cxn ang="0">
                    <a:pos x="355" y="2182"/>
                  </a:cxn>
                  <a:cxn ang="0">
                    <a:pos x="440" y="2005"/>
                  </a:cxn>
                  <a:cxn ang="0">
                    <a:pos x="561" y="1854"/>
                  </a:cxn>
                  <a:cxn ang="0">
                    <a:pos x="715" y="1830"/>
                  </a:cxn>
                  <a:cxn ang="0">
                    <a:pos x="875" y="1926"/>
                  </a:cxn>
                  <a:cxn ang="0">
                    <a:pos x="1080" y="2073"/>
                  </a:cxn>
                  <a:cxn ang="0">
                    <a:pos x="1215" y="2101"/>
                  </a:cxn>
                  <a:cxn ang="0">
                    <a:pos x="1197" y="2207"/>
                  </a:cxn>
                  <a:cxn ang="0">
                    <a:pos x="1073" y="2347"/>
                  </a:cxn>
                  <a:cxn ang="0">
                    <a:pos x="890" y="2423"/>
                  </a:cxn>
                  <a:cxn ang="0">
                    <a:pos x="854" y="2512"/>
                  </a:cxn>
                  <a:cxn ang="0">
                    <a:pos x="893" y="2627"/>
                  </a:cxn>
                  <a:cxn ang="0">
                    <a:pos x="905" y="2717"/>
                  </a:cxn>
                  <a:cxn ang="0">
                    <a:pos x="994" y="2814"/>
                  </a:cxn>
                  <a:cxn ang="0">
                    <a:pos x="1479" y="2937"/>
                  </a:cxn>
                  <a:cxn ang="0">
                    <a:pos x="1464" y="3129"/>
                  </a:cxn>
                  <a:cxn ang="0">
                    <a:pos x="890" y="2979"/>
                  </a:cxn>
                  <a:cxn ang="0">
                    <a:pos x="426" y="2639"/>
                  </a:cxn>
                  <a:cxn ang="0">
                    <a:pos x="113" y="2153"/>
                  </a:cxn>
                  <a:cxn ang="0">
                    <a:pos x="0" y="1566"/>
                  </a:cxn>
                  <a:cxn ang="0">
                    <a:pos x="113" y="979"/>
                  </a:cxn>
                  <a:cxn ang="0">
                    <a:pos x="426" y="493"/>
                  </a:cxn>
                  <a:cxn ang="0">
                    <a:pos x="890" y="153"/>
                  </a:cxn>
                  <a:cxn ang="0">
                    <a:pos x="1464" y="3"/>
                  </a:cxn>
                </a:cxnLst>
                <a:rect l="0" t="0" r="r" b="b"/>
                <a:pathLst>
                  <a:path w="3133" h="3133">
                    <a:moveTo>
                      <a:pt x="2781" y="924"/>
                    </a:moveTo>
                    <a:lnTo>
                      <a:pt x="2755" y="937"/>
                    </a:lnTo>
                    <a:lnTo>
                      <a:pt x="2728" y="951"/>
                    </a:lnTo>
                    <a:lnTo>
                      <a:pt x="2674" y="986"/>
                    </a:lnTo>
                    <a:lnTo>
                      <a:pt x="2650" y="1005"/>
                    </a:lnTo>
                    <a:lnTo>
                      <a:pt x="2629" y="1026"/>
                    </a:lnTo>
                    <a:lnTo>
                      <a:pt x="2613" y="1047"/>
                    </a:lnTo>
                    <a:lnTo>
                      <a:pt x="2604" y="1066"/>
                    </a:lnTo>
                    <a:lnTo>
                      <a:pt x="2599" y="1090"/>
                    </a:lnTo>
                    <a:lnTo>
                      <a:pt x="2597" y="1116"/>
                    </a:lnTo>
                    <a:lnTo>
                      <a:pt x="2597" y="1145"/>
                    </a:lnTo>
                    <a:lnTo>
                      <a:pt x="2599" y="1176"/>
                    </a:lnTo>
                    <a:lnTo>
                      <a:pt x="2603" y="1208"/>
                    </a:lnTo>
                    <a:lnTo>
                      <a:pt x="2610" y="1241"/>
                    </a:lnTo>
                    <a:lnTo>
                      <a:pt x="2618" y="1274"/>
                    </a:lnTo>
                    <a:lnTo>
                      <a:pt x="2628" y="1307"/>
                    </a:lnTo>
                    <a:lnTo>
                      <a:pt x="2640" y="1338"/>
                    </a:lnTo>
                    <a:lnTo>
                      <a:pt x="2653" y="1367"/>
                    </a:lnTo>
                    <a:lnTo>
                      <a:pt x="2667" y="1393"/>
                    </a:lnTo>
                    <a:lnTo>
                      <a:pt x="2682" y="1417"/>
                    </a:lnTo>
                    <a:lnTo>
                      <a:pt x="2698" y="1436"/>
                    </a:lnTo>
                    <a:lnTo>
                      <a:pt x="2715" y="1450"/>
                    </a:lnTo>
                    <a:lnTo>
                      <a:pt x="2758" y="1484"/>
                    </a:lnTo>
                    <a:lnTo>
                      <a:pt x="2795" y="1521"/>
                    </a:lnTo>
                    <a:lnTo>
                      <a:pt x="2827" y="1558"/>
                    </a:lnTo>
                    <a:lnTo>
                      <a:pt x="2854" y="1598"/>
                    </a:lnTo>
                    <a:lnTo>
                      <a:pt x="2877" y="1639"/>
                    </a:lnTo>
                    <a:lnTo>
                      <a:pt x="2896" y="1682"/>
                    </a:lnTo>
                    <a:lnTo>
                      <a:pt x="2911" y="1725"/>
                    </a:lnTo>
                    <a:lnTo>
                      <a:pt x="2924" y="1769"/>
                    </a:lnTo>
                    <a:lnTo>
                      <a:pt x="2932" y="1702"/>
                    </a:lnTo>
                    <a:lnTo>
                      <a:pt x="2938" y="1634"/>
                    </a:lnTo>
                    <a:lnTo>
                      <a:pt x="2940" y="1566"/>
                    </a:lnTo>
                    <a:lnTo>
                      <a:pt x="2937" y="1480"/>
                    </a:lnTo>
                    <a:lnTo>
                      <a:pt x="2930" y="1394"/>
                    </a:lnTo>
                    <a:lnTo>
                      <a:pt x="2917" y="1311"/>
                    </a:lnTo>
                    <a:lnTo>
                      <a:pt x="2898" y="1230"/>
                    </a:lnTo>
                    <a:lnTo>
                      <a:pt x="2876" y="1150"/>
                    </a:lnTo>
                    <a:lnTo>
                      <a:pt x="2849" y="1072"/>
                    </a:lnTo>
                    <a:lnTo>
                      <a:pt x="2816" y="998"/>
                    </a:lnTo>
                    <a:lnTo>
                      <a:pt x="2781" y="924"/>
                    </a:lnTo>
                    <a:close/>
                    <a:moveTo>
                      <a:pt x="1566" y="0"/>
                    </a:moveTo>
                    <a:lnTo>
                      <a:pt x="1669" y="3"/>
                    </a:lnTo>
                    <a:lnTo>
                      <a:pt x="1770" y="13"/>
                    </a:lnTo>
                    <a:lnTo>
                      <a:pt x="1869" y="29"/>
                    </a:lnTo>
                    <a:lnTo>
                      <a:pt x="1966" y="51"/>
                    </a:lnTo>
                    <a:lnTo>
                      <a:pt x="2061" y="79"/>
                    </a:lnTo>
                    <a:lnTo>
                      <a:pt x="2153" y="113"/>
                    </a:lnTo>
                    <a:lnTo>
                      <a:pt x="2241" y="153"/>
                    </a:lnTo>
                    <a:lnTo>
                      <a:pt x="2328" y="197"/>
                    </a:lnTo>
                    <a:lnTo>
                      <a:pt x="2411" y="247"/>
                    </a:lnTo>
                    <a:lnTo>
                      <a:pt x="2491" y="302"/>
                    </a:lnTo>
                    <a:lnTo>
                      <a:pt x="2567" y="361"/>
                    </a:lnTo>
                    <a:lnTo>
                      <a:pt x="2639" y="425"/>
                    </a:lnTo>
                    <a:lnTo>
                      <a:pt x="2707" y="493"/>
                    </a:lnTo>
                    <a:lnTo>
                      <a:pt x="2771" y="566"/>
                    </a:lnTo>
                    <a:lnTo>
                      <a:pt x="2830" y="641"/>
                    </a:lnTo>
                    <a:lnTo>
                      <a:pt x="2884" y="721"/>
                    </a:lnTo>
                    <a:lnTo>
                      <a:pt x="2934" y="803"/>
                    </a:lnTo>
                    <a:lnTo>
                      <a:pt x="2979" y="890"/>
                    </a:lnTo>
                    <a:lnTo>
                      <a:pt x="3018" y="979"/>
                    </a:lnTo>
                    <a:lnTo>
                      <a:pt x="3053" y="1071"/>
                    </a:lnTo>
                    <a:lnTo>
                      <a:pt x="3081" y="1166"/>
                    </a:lnTo>
                    <a:lnTo>
                      <a:pt x="3104" y="1262"/>
                    </a:lnTo>
                    <a:lnTo>
                      <a:pt x="3120" y="1362"/>
                    </a:lnTo>
                    <a:lnTo>
                      <a:pt x="3129" y="1463"/>
                    </a:lnTo>
                    <a:lnTo>
                      <a:pt x="3133" y="1566"/>
                    </a:lnTo>
                    <a:lnTo>
                      <a:pt x="3129" y="1665"/>
                    </a:lnTo>
                    <a:lnTo>
                      <a:pt x="3120" y="1764"/>
                    </a:lnTo>
                    <a:lnTo>
                      <a:pt x="3105" y="1861"/>
                    </a:lnTo>
                    <a:lnTo>
                      <a:pt x="3083" y="1955"/>
                    </a:lnTo>
                    <a:lnTo>
                      <a:pt x="3056" y="2048"/>
                    </a:lnTo>
                    <a:lnTo>
                      <a:pt x="2356" y="1611"/>
                    </a:lnTo>
                    <a:lnTo>
                      <a:pt x="2372" y="1582"/>
                    </a:lnTo>
                    <a:lnTo>
                      <a:pt x="2392" y="1553"/>
                    </a:lnTo>
                    <a:lnTo>
                      <a:pt x="2412" y="1523"/>
                    </a:lnTo>
                    <a:lnTo>
                      <a:pt x="2435" y="1494"/>
                    </a:lnTo>
                    <a:lnTo>
                      <a:pt x="2456" y="1464"/>
                    </a:lnTo>
                    <a:lnTo>
                      <a:pt x="2476" y="1435"/>
                    </a:lnTo>
                    <a:lnTo>
                      <a:pt x="2493" y="1406"/>
                    </a:lnTo>
                    <a:lnTo>
                      <a:pt x="2505" y="1378"/>
                    </a:lnTo>
                    <a:lnTo>
                      <a:pt x="2513" y="1350"/>
                    </a:lnTo>
                    <a:lnTo>
                      <a:pt x="2515" y="1322"/>
                    </a:lnTo>
                    <a:lnTo>
                      <a:pt x="2514" y="1291"/>
                    </a:lnTo>
                    <a:lnTo>
                      <a:pt x="2510" y="1255"/>
                    </a:lnTo>
                    <a:lnTo>
                      <a:pt x="2505" y="1217"/>
                    </a:lnTo>
                    <a:lnTo>
                      <a:pt x="2497" y="1178"/>
                    </a:lnTo>
                    <a:lnTo>
                      <a:pt x="2488" y="1139"/>
                    </a:lnTo>
                    <a:lnTo>
                      <a:pt x="2477" y="1099"/>
                    </a:lnTo>
                    <a:lnTo>
                      <a:pt x="2465" y="1062"/>
                    </a:lnTo>
                    <a:lnTo>
                      <a:pt x="2451" y="1026"/>
                    </a:lnTo>
                    <a:lnTo>
                      <a:pt x="2437" y="993"/>
                    </a:lnTo>
                    <a:lnTo>
                      <a:pt x="2423" y="964"/>
                    </a:lnTo>
                    <a:lnTo>
                      <a:pt x="2408" y="941"/>
                    </a:lnTo>
                    <a:lnTo>
                      <a:pt x="2393" y="923"/>
                    </a:lnTo>
                    <a:lnTo>
                      <a:pt x="2379" y="912"/>
                    </a:lnTo>
                    <a:lnTo>
                      <a:pt x="2362" y="903"/>
                    </a:lnTo>
                    <a:lnTo>
                      <a:pt x="2343" y="890"/>
                    </a:lnTo>
                    <a:lnTo>
                      <a:pt x="2320" y="872"/>
                    </a:lnTo>
                    <a:lnTo>
                      <a:pt x="2295" y="853"/>
                    </a:lnTo>
                    <a:lnTo>
                      <a:pt x="2268" y="830"/>
                    </a:lnTo>
                    <a:lnTo>
                      <a:pt x="2239" y="805"/>
                    </a:lnTo>
                    <a:lnTo>
                      <a:pt x="2208" y="781"/>
                    </a:lnTo>
                    <a:lnTo>
                      <a:pt x="2177" y="754"/>
                    </a:lnTo>
                    <a:lnTo>
                      <a:pt x="2143" y="728"/>
                    </a:lnTo>
                    <a:lnTo>
                      <a:pt x="2110" y="701"/>
                    </a:lnTo>
                    <a:lnTo>
                      <a:pt x="2076" y="676"/>
                    </a:lnTo>
                    <a:lnTo>
                      <a:pt x="2042" y="651"/>
                    </a:lnTo>
                    <a:lnTo>
                      <a:pt x="2008" y="629"/>
                    </a:lnTo>
                    <a:lnTo>
                      <a:pt x="1976" y="610"/>
                    </a:lnTo>
                    <a:lnTo>
                      <a:pt x="1953" y="594"/>
                    </a:lnTo>
                    <a:lnTo>
                      <a:pt x="1933" y="572"/>
                    </a:lnTo>
                    <a:lnTo>
                      <a:pt x="1913" y="546"/>
                    </a:lnTo>
                    <a:lnTo>
                      <a:pt x="1896" y="516"/>
                    </a:lnTo>
                    <a:lnTo>
                      <a:pt x="1881" y="482"/>
                    </a:lnTo>
                    <a:lnTo>
                      <a:pt x="1867" y="447"/>
                    </a:lnTo>
                    <a:lnTo>
                      <a:pt x="1854" y="408"/>
                    </a:lnTo>
                    <a:lnTo>
                      <a:pt x="1843" y="369"/>
                    </a:lnTo>
                    <a:lnTo>
                      <a:pt x="1833" y="329"/>
                    </a:lnTo>
                    <a:lnTo>
                      <a:pt x="1825" y="289"/>
                    </a:lnTo>
                    <a:lnTo>
                      <a:pt x="1817" y="250"/>
                    </a:lnTo>
                    <a:lnTo>
                      <a:pt x="1810" y="213"/>
                    </a:lnTo>
                    <a:lnTo>
                      <a:pt x="1731" y="202"/>
                    </a:lnTo>
                    <a:lnTo>
                      <a:pt x="1648" y="194"/>
                    </a:lnTo>
                    <a:lnTo>
                      <a:pt x="1566" y="191"/>
                    </a:lnTo>
                    <a:lnTo>
                      <a:pt x="1472" y="194"/>
                    </a:lnTo>
                    <a:lnTo>
                      <a:pt x="1381" y="204"/>
                    </a:lnTo>
                    <a:lnTo>
                      <a:pt x="1291" y="219"/>
                    </a:lnTo>
                    <a:lnTo>
                      <a:pt x="1203" y="239"/>
                    </a:lnTo>
                    <a:lnTo>
                      <a:pt x="1117" y="266"/>
                    </a:lnTo>
                    <a:lnTo>
                      <a:pt x="1035" y="299"/>
                    </a:lnTo>
                    <a:lnTo>
                      <a:pt x="954" y="337"/>
                    </a:lnTo>
                    <a:lnTo>
                      <a:pt x="876" y="379"/>
                    </a:lnTo>
                    <a:lnTo>
                      <a:pt x="802" y="425"/>
                    </a:lnTo>
                    <a:lnTo>
                      <a:pt x="730" y="477"/>
                    </a:lnTo>
                    <a:lnTo>
                      <a:pt x="745" y="500"/>
                    </a:lnTo>
                    <a:lnTo>
                      <a:pt x="762" y="525"/>
                    </a:lnTo>
                    <a:lnTo>
                      <a:pt x="778" y="551"/>
                    </a:lnTo>
                    <a:lnTo>
                      <a:pt x="795" y="579"/>
                    </a:lnTo>
                    <a:lnTo>
                      <a:pt x="825" y="637"/>
                    </a:lnTo>
                    <a:lnTo>
                      <a:pt x="838" y="667"/>
                    </a:lnTo>
                    <a:lnTo>
                      <a:pt x="849" y="696"/>
                    </a:lnTo>
                    <a:lnTo>
                      <a:pt x="858" y="726"/>
                    </a:lnTo>
                    <a:lnTo>
                      <a:pt x="864" y="753"/>
                    </a:lnTo>
                    <a:lnTo>
                      <a:pt x="866" y="780"/>
                    </a:lnTo>
                    <a:lnTo>
                      <a:pt x="865" y="803"/>
                    </a:lnTo>
                    <a:lnTo>
                      <a:pt x="860" y="826"/>
                    </a:lnTo>
                    <a:lnTo>
                      <a:pt x="849" y="845"/>
                    </a:lnTo>
                    <a:lnTo>
                      <a:pt x="832" y="866"/>
                    </a:lnTo>
                    <a:lnTo>
                      <a:pt x="811" y="884"/>
                    </a:lnTo>
                    <a:lnTo>
                      <a:pt x="789" y="901"/>
                    </a:lnTo>
                    <a:lnTo>
                      <a:pt x="764" y="916"/>
                    </a:lnTo>
                    <a:lnTo>
                      <a:pt x="738" y="929"/>
                    </a:lnTo>
                    <a:lnTo>
                      <a:pt x="712" y="941"/>
                    </a:lnTo>
                    <a:lnTo>
                      <a:pt x="685" y="952"/>
                    </a:lnTo>
                    <a:lnTo>
                      <a:pt x="633" y="974"/>
                    </a:lnTo>
                    <a:lnTo>
                      <a:pt x="609" y="986"/>
                    </a:lnTo>
                    <a:lnTo>
                      <a:pt x="588" y="998"/>
                    </a:lnTo>
                    <a:lnTo>
                      <a:pt x="568" y="1011"/>
                    </a:lnTo>
                    <a:lnTo>
                      <a:pt x="553" y="1026"/>
                    </a:lnTo>
                    <a:lnTo>
                      <a:pt x="541" y="1042"/>
                    </a:lnTo>
                    <a:lnTo>
                      <a:pt x="533" y="1060"/>
                    </a:lnTo>
                    <a:lnTo>
                      <a:pt x="530" y="1081"/>
                    </a:lnTo>
                    <a:lnTo>
                      <a:pt x="530" y="1120"/>
                    </a:lnTo>
                    <a:lnTo>
                      <a:pt x="528" y="1158"/>
                    </a:lnTo>
                    <a:lnTo>
                      <a:pt x="527" y="1195"/>
                    </a:lnTo>
                    <a:lnTo>
                      <a:pt x="525" y="1231"/>
                    </a:lnTo>
                    <a:lnTo>
                      <a:pt x="524" y="1265"/>
                    </a:lnTo>
                    <a:lnTo>
                      <a:pt x="523" y="1296"/>
                    </a:lnTo>
                    <a:lnTo>
                      <a:pt x="524" y="1323"/>
                    </a:lnTo>
                    <a:lnTo>
                      <a:pt x="526" y="1347"/>
                    </a:lnTo>
                    <a:lnTo>
                      <a:pt x="530" y="1366"/>
                    </a:lnTo>
                    <a:lnTo>
                      <a:pt x="535" y="1376"/>
                    </a:lnTo>
                    <a:lnTo>
                      <a:pt x="542" y="1386"/>
                    </a:lnTo>
                    <a:lnTo>
                      <a:pt x="552" y="1395"/>
                    </a:lnTo>
                    <a:lnTo>
                      <a:pt x="562" y="1404"/>
                    </a:lnTo>
                    <a:lnTo>
                      <a:pt x="574" y="1414"/>
                    </a:lnTo>
                    <a:lnTo>
                      <a:pt x="595" y="1433"/>
                    </a:lnTo>
                    <a:lnTo>
                      <a:pt x="604" y="1443"/>
                    </a:lnTo>
                    <a:lnTo>
                      <a:pt x="611" y="1454"/>
                    </a:lnTo>
                    <a:lnTo>
                      <a:pt x="616" y="1464"/>
                    </a:lnTo>
                    <a:lnTo>
                      <a:pt x="618" y="1476"/>
                    </a:lnTo>
                    <a:lnTo>
                      <a:pt x="616" y="1489"/>
                    </a:lnTo>
                    <a:lnTo>
                      <a:pt x="609" y="1503"/>
                    </a:lnTo>
                    <a:lnTo>
                      <a:pt x="598" y="1518"/>
                    </a:lnTo>
                    <a:lnTo>
                      <a:pt x="581" y="1535"/>
                    </a:lnTo>
                    <a:lnTo>
                      <a:pt x="560" y="1551"/>
                    </a:lnTo>
                    <a:lnTo>
                      <a:pt x="533" y="1569"/>
                    </a:lnTo>
                    <a:lnTo>
                      <a:pt x="501" y="1589"/>
                    </a:lnTo>
                    <a:lnTo>
                      <a:pt x="467" y="1610"/>
                    </a:lnTo>
                    <a:lnTo>
                      <a:pt x="430" y="1632"/>
                    </a:lnTo>
                    <a:lnTo>
                      <a:pt x="392" y="1654"/>
                    </a:lnTo>
                    <a:lnTo>
                      <a:pt x="352" y="1675"/>
                    </a:lnTo>
                    <a:lnTo>
                      <a:pt x="313" y="1697"/>
                    </a:lnTo>
                    <a:lnTo>
                      <a:pt x="275" y="1717"/>
                    </a:lnTo>
                    <a:lnTo>
                      <a:pt x="240" y="1737"/>
                    </a:lnTo>
                    <a:lnTo>
                      <a:pt x="206" y="1754"/>
                    </a:lnTo>
                    <a:lnTo>
                      <a:pt x="219" y="1833"/>
                    </a:lnTo>
                    <a:lnTo>
                      <a:pt x="237" y="1910"/>
                    </a:lnTo>
                    <a:lnTo>
                      <a:pt x="258" y="1985"/>
                    </a:lnTo>
                    <a:lnTo>
                      <a:pt x="284" y="2059"/>
                    </a:lnTo>
                    <a:lnTo>
                      <a:pt x="313" y="2131"/>
                    </a:lnTo>
                    <a:lnTo>
                      <a:pt x="348" y="2200"/>
                    </a:lnTo>
                    <a:lnTo>
                      <a:pt x="355" y="2182"/>
                    </a:lnTo>
                    <a:lnTo>
                      <a:pt x="365" y="2159"/>
                    </a:lnTo>
                    <a:lnTo>
                      <a:pt x="377" y="2132"/>
                    </a:lnTo>
                    <a:lnTo>
                      <a:pt x="390" y="2103"/>
                    </a:lnTo>
                    <a:lnTo>
                      <a:pt x="405" y="2071"/>
                    </a:lnTo>
                    <a:lnTo>
                      <a:pt x="422" y="2037"/>
                    </a:lnTo>
                    <a:lnTo>
                      <a:pt x="440" y="2005"/>
                    </a:lnTo>
                    <a:lnTo>
                      <a:pt x="459" y="1971"/>
                    </a:lnTo>
                    <a:lnTo>
                      <a:pt x="479" y="1941"/>
                    </a:lnTo>
                    <a:lnTo>
                      <a:pt x="499" y="1913"/>
                    </a:lnTo>
                    <a:lnTo>
                      <a:pt x="520" y="1888"/>
                    </a:lnTo>
                    <a:lnTo>
                      <a:pt x="540" y="1869"/>
                    </a:lnTo>
                    <a:lnTo>
                      <a:pt x="561" y="1854"/>
                    </a:lnTo>
                    <a:lnTo>
                      <a:pt x="580" y="1847"/>
                    </a:lnTo>
                    <a:lnTo>
                      <a:pt x="608" y="1842"/>
                    </a:lnTo>
                    <a:lnTo>
                      <a:pt x="635" y="1836"/>
                    </a:lnTo>
                    <a:lnTo>
                      <a:pt x="662" y="1832"/>
                    </a:lnTo>
                    <a:lnTo>
                      <a:pt x="689" y="1830"/>
                    </a:lnTo>
                    <a:lnTo>
                      <a:pt x="715" y="1830"/>
                    </a:lnTo>
                    <a:lnTo>
                      <a:pt x="741" y="1833"/>
                    </a:lnTo>
                    <a:lnTo>
                      <a:pt x="768" y="1840"/>
                    </a:lnTo>
                    <a:lnTo>
                      <a:pt x="794" y="1852"/>
                    </a:lnTo>
                    <a:lnTo>
                      <a:pt x="821" y="1871"/>
                    </a:lnTo>
                    <a:lnTo>
                      <a:pt x="848" y="1894"/>
                    </a:lnTo>
                    <a:lnTo>
                      <a:pt x="875" y="1926"/>
                    </a:lnTo>
                    <a:lnTo>
                      <a:pt x="906" y="1961"/>
                    </a:lnTo>
                    <a:lnTo>
                      <a:pt x="940" y="1993"/>
                    </a:lnTo>
                    <a:lnTo>
                      <a:pt x="974" y="2019"/>
                    </a:lnTo>
                    <a:lnTo>
                      <a:pt x="1010" y="2040"/>
                    </a:lnTo>
                    <a:lnTo>
                      <a:pt x="1046" y="2059"/>
                    </a:lnTo>
                    <a:lnTo>
                      <a:pt x="1080" y="2073"/>
                    </a:lnTo>
                    <a:lnTo>
                      <a:pt x="1113" y="2082"/>
                    </a:lnTo>
                    <a:lnTo>
                      <a:pt x="1144" y="2089"/>
                    </a:lnTo>
                    <a:lnTo>
                      <a:pt x="1172" y="2092"/>
                    </a:lnTo>
                    <a:lnTo>
                      <a:pt x="1197" y="2092"/>
                    </a:lnTo>
                    <a:lnTo>
                      <a:pt x="1208" y="2094"/>
                    </a:lnTo>
                    <a:lnTo>
                      <a:pt x="1215" y="2101"/>
                    </a:lnTo>
                    <a:lnTo>
                      <a:pt x="1221" y="2111"/>
                    </a:lnTo>
                    <a:lnTo>
                      <a:pt x="1222" y="2125"/>
                    </a:lnTo>
                    <a:lnTo>
                      <a:pt x="1220" y="2142"/>
                    </a:lnTo>
                    <a:lnTo>
                      <a:pt x="1215" y="2161"/>
                    </a:lnTo>
                    <a:lnTo>
                      <a:pt x="1208" y="2183"/>
                    </a:lnTo>
                    <a:lnTo>
                      <a:pt x="1197" y="2207"/>
                    </a:lnTo>
                    <a:lnTo>
                      <a:pt x="1183" y="2230"/>
                    </a:lnTo>
                    <a:lnTo>
                      <a:pt x="1167" y="2255"/>
                    </a:lnTo>
                    <a:lnTo>
                      <a:pt x="1147" y="2279"/>
                    </a:lnTo>
                    <a:lnTo>
                      <a:pt x="1126" y="2303"/>
                    </a:lnTo>
                    <a:lnTo>
                      <a:pt x="1101" y="2325"/>
                    </a:lnTo>
                    <a:lnTo>
                      <a:pt x="1073" y="2347"/>
                    </a:lnTo>
                    <a:lnTo>
                      <a:pt x="1042" y="2367"/>
                    </a:lnTo>
                    <a:lnTo>
                      <a:pt x="1009" y="2383"/>
                    </a:lnTo>
                    <a:lnTo>
                      <a:pt x="973" y="2397"/>
                    </a:lnTo>
                    <a:lnTo>
                      <a:pt x="935" y="2407"/>
                    </a:lnTo>
                    <a:lnTo>
                      <a:pt x="910" y="2413"/>
                    </a:lnTo>
                    <a:lnTo>
                      <a:pt x="890" y="2423"/>
                    </a:lnTo>
                    <a:lnTo>
                      <a:pt x="875" y="2434"/>
                    </a:lnTo>
                    <a:lnTo>
                      <a:pt x="864" y="2446"/>
                    </a:lnTo>
                    <a:lnTo>
                      <a:pt x="857" y="2461"/>
                    </a:lnTo>
                    <a:lnTo>
                      <a:pt x="853" y="2477"/>
                    </a:lnTo>
                    <a:lnTo>
                      <a:pt x="852" y="2494"/>
                    </a:lnTo>
                    <a:lnTo>
                      <a:pt x="854" y="2512"/>
                    </a:lnTo>
                    <a:lnTo>
                      <a:pt x="859" y="2531"/>
                    </a:lnTo>
                    <a:lnTo>
                      <a:pt x="864" y="2550"/>
                    </a:lnTo>
                    <a:lnTo>
                      <a:pt x="871" y="2570"/>
                    </a:lnTo>
                    <a:lnTo>
                      <a:pt x="878" y="2589"/>
                    </a:lnTo>
                    <a:lnTo>
                      <a:pt x="886" y="2607"/>
                    </a:lnTo>
                    <a:lnTo>
                      <a:pt x="893" y="2627"/>
                    </a:lnTo>
                    <a:lnTo>
                      <a:pt x="900" y="2644"/>
                    </a:lnTo>
                    <a:lnTo>
                      <a:pt x="905" y="2661"/>
                    </a:lnTo>
                    <a:lnTo>
                      <a:pt x="908" y="2678"/>
                    </a:lnTo>
                    <a:lnTo>
                      <a:pt x="911" y="2692"/>
                    </a:lnTo>
                    <a:lnTo>
                      <a:pt x="910" y="2705"/>
                    </a:lnTo>
                    <a:lnTo>
                      <a:pt x="905" y="2717"/>
                    </a:lnTo>
                    <a:lnTo>
                      <a:pt x="898" y="2725"/>
                    </a:lnTo>
                    <a:lnTo>
                      <a:pt x="886" y="2732"/>
                    </a:lnTo>
                    <a:lnTo>
                      <a:pt x="870" y="2736"/>
                    </a:lnTo>
                    <a:lnTo>
                      <a:pt x="849" y="2737"/>
                    </a:lnTo>
                    <a:lnTo>
                      <a:pt x="920" y="2778"/>
                    </a:lnTo>
                    <a:lnTo>
                      <a:pt x="994" y="2814"/>
                    </a:lnTo>
                    <a:lnTo>
                      <a:pt x="1069" y="2846"/>
                    </a:lnTo>
                    <a:lnTo>
                      <a:pt x="1147" y="2874"/>
                    </a:lnTo>
                    <a:lnTo>
                      <a:pt x="1227" y="2897"/>
                    </a:lnTo>
                    <a:lnTo>
                      <a:pt x="1309" y="2915"/>
                    </a:lnTo>
                    <a:lnTo>
                      <a:pt x="1393" y="2929"/>
                    </a:lnTo>
                    <a:lnTo>
                      <a:pt x="1479" y="2937"/>
                    </a:lnTo>
                    <a:lnTo>
                      <a:pt x="1566" y="2940"/>
                    </a:lnTo>
                    <a:lnTo>
                      <a:pt x="1597" y="2939"/>
                    </a:lnTo>
                    <a:lnTo>
                      <a:pt x="1627" y="2937"/>
                    </a:lnTo>
                    <a:lnTo>
                      <a:pt x="1664" y="3128"/>
                    </a:lnTo>
                    <a:lnTo>
                      <a:pt x="1566" y="3133"/>
                    </a:lnTo>
                    <a:lnTo>
                      <a:pt x="1464" y="3129"/>
                    </a:lnTo>
                    <a:lnTo>
                      <a:pt x="1362" y="3120"/>
                    </a:lnTo>
                    <a:lnTo>
                      <a:pt x="1263" y="3103"/>
                    </a:lnTo>
                    <a:lnTo>
                      <a:pt x="1167" y="3081"/>
                    </a:lnTo>
                    <a:lnTo>
                      <a:pt x="1072" y="3053"/>
                    </a:lnTo>
                    <a:lnTo>
                      <a:pt x="980" y="3018"/>
                    </a:lnTo>
                    <a:lnTo>
                      <a:pt x="890" y="2979"/>
                    </a:lnTo>
                    <a:lnTo>
                      <a:pt x="804" y="2934"/>
                    </a:lnTo>
                    <a:lnTo>
                      <a:pt x="722" y="2884"/>
                    </a:lnTo>
                    <a:lnTo>
                      <a:pt x="642" y="2830"/>
                    </a:lnTo>
                    <a:lnTo>
                      <a:pt x="566" y="2771"/>
                    </a:lnTo>
                    <a:lnTo>
                      <a:pt x="494" y="2707"/>
                    </a:lnTo>
                    <a:lnTo>
                      <a:pt x="426" y="2639"/>
                    </a:lnTo>
                    <a:lnTo>
                      <a:pt x="362" y="2566"/>
                    </a:lnTo>
                    <a:lnTo>
                      <a:pt x="302" y="2491"/>
                    </a:lnTo>
                    <a:lnTo>
                      <a:pt x="247" y="2411"/>
                    </a:lnTo>
                    <a:lnTo>
                      <a:pt x="198" y="2328"/>
                    </a:lnTo>
                    <a:lnTo>
                      <a:pt x="153" y="2241"/>
                    </a:lnTo>
                    <a:lnTo>
                      <a:pt x="113" y="2153"/>
                    </a:lnTo>
                    <a:lnTo>
                      <a:pt x="80" y="2061"/>
                    </a:lnTo>
                    <a:lnTo>
                      <a:pt x="52" y="1966"/>
                    </a:lnTo>
                    <a:lnTo>
                      <a:pt x="29" y="1869"/>
                    </a:lnTo>
                    <a:lnTo>
                      <a:pt x="13" y="1770"/>
                    </a:lnTo>
                    <a:lnTo>
                      <a:pt x="3" y="1669"/>
                    </a:lnTo>
                    <a:lnTo>
                      <a:pt x="0" y="1566"/>
                    </a:lnTo>
                    <a:lnTo>
                      <a:pt x="3" y="1463"/>
                    </a:lnTo>
                    <a:lnTo>
                      <a:pt x="13" y="1362"/>
                    </a:lnTo>
                    <a:lnTo>
                      <a:pt x="29" y="1262"/>
                    </a:lnTo>
                    <a:lnTo>
                      <a:pt x="52" y="1166"/>
                    </a:lnTo>
                    <a:lnTo>
                      <a:pt x="80" y="1071"/>
                    </a:lnTo>
                    <a:lnTo>
                      <a:pt x="113" y="979"/>
                    </a:lnTo>
                    <a:lnTo>
                      <a:pt x="153" y="890"/>
                    </a:lnTo>
                    <a:lnTo>
                      <a:pt x="198" y="803"/>
                    </a:lnTo>
                    <a:lnTo>
                      <a:pt x="247" y="721"/>
                    </a:lnTo>
                    <a:lnTo>
                      <a:pt x="302" y="641"/>
                    </a:lnTo>
                    <a:lnTo>
                      <a:pt x="362" y="566"/>
                    </a:lnTo>
                    <a:lnTo>
                      <a:pt x="426" y="493"/>
                    </a:lnTo>
                    <a:lnTo>
                      <a:pt x="494" y="425"/>
                    </a:lnTo>
                    <a:lnTo>
                      <a:pt x="566" y="361"/>
                    </a:lnTo>
                    <a:lnTo>
                      <a:pt x="642" y="302"/>
                    </a:lnTo>
                    <a:lnTo>
                      <a:pt x="722" y="247"/>
                    </a:lnTo>
                    <a:lnTo>
                      <a:pt x="804" y="197"/>
                    </a:lnTo>
                    <a:lnTo>
                      <a:pt x="890" y="153"/>
                    </a:lnTo>
                    <a:lnTo>
                      <a:pt x="980" y="113"/>
                    </a:lnTo>
                    <a:lnTo>
                      <a:pt x="1072" y="79"/>
                    </a:lnTo>
                    <a:lnTo>
                      <a:pt x="1167" y="51"/>
                    </a:lnTo>
                    <a:lnTo>
                      <a:pt x="1263" y="29"/>
                    </a:lnTo>
                    <a:lnTo>
                      <a:pt x="1362" y="13"/>
                    </a:lnTo>
                    <a:lnTo>
                      <a:pt x="1464" y="3"/>
                    </a:lnTo>
                    <a:lnTo>
                      <a:pt x="1566" y="0"/>
                    </a:lnTo>
                    <a:close/>
                  </a:path>
                </a:pathLst>
              </a:custGeom>
              <a:grpFill/>
              <a:ln w="0">
                <a:noFill/>
                <a:prstDash val="solid"/>
                <a:round/>
              </a:ln>
            </p:spPr>
            <p:txBody>
              <a:bodyPr vert="horz" wrap="square" lIns="121920" tIns="60960" rIns="121920" bIns="60960" numCol="1" anchor="t" anchorCtr="0" compatLnSpc="1"/>
              <a:lstStyle/>
              <a:p>
                <a:endParaRPr lang="en-US" sz="2400">
                  <a:solidFill>
                    <a:schemeClr val="bg1"/>
                  </a:solidFill>
                  <a:latin typeface="Calibri" charset="0"/>
                  <a:ea typeface="Calibri" charset="0"/>
                  <a:cs typeface="Calibri" charset="0"/>
                </a:endParaRPr>
              </a:p>
            </p:txBody>
          </p:sp>
          <p:sp>
            <p:nvSpPr>
              <p:cNvPr id="28" name="Freeform 28"/>
              <p:cNvSpPr/>
              <p:nvPr/>
            </p:nvSpPr>
            <p:spPr bwMode="auto">
              <a:xfrm>
                <a:off x="5032" y="1836"/>
                <a:ext cx="152" cy="178"/>
              </a:xfrm>
              <a:custGeom>
                <a:avLst/>
                <a:gdLst/>
                <a:ahLst/>
                <a:cxnLst>
                  <a:cxn ang="0">
                    <a:pos x="39" y="0"/>
                  </a:cxn>
                  <a:cxn ang="0">
                    <a:pos x="1678" y="1020"/>
                  </a:cxn>
                  <a:cxn ang="0">
                    <a:pos x="1023" y="1151"/>
                  </a:cxn>
                  <a:cxn ang="0">
                    <a:pos x="1369" y="1655"/>
                  </a:cxn>
                  <a:cxn ang="0">
                    <a:pos x="1386" y="1684"/>
                  </a:cxn>
                  <a:cxn ang="0">
                    <a:pos x="1398" y="1714"/>
                  </a:cxn>
                  <a:cxn ang="0">
                    <a:pos x="1405" y="1744"/>
                  </a:cxn>
                  <a:cxn ang="0">
                    <a:pos x="1409" y="1776"/>
                  </a:cxn>
                  <a:cxn ang="0">
                    <a:pos x="1408" y="1806"/>
                  </a:cxn>
                  <a:cxn ang="0">
                    <a:pos x="1402" y="1835"/>
                  </a:cxn>
                  <a:cxn ang="0">
                    <a:pos x="1391" y="1863"/>
                  </a:cxn>
                  <a:cxn ang="0">
                    <a:pos x="1377" y="1888"/>
                  </a:cxn>
                  <a:cxn ang="0">
                    <a:pos x="1359" y="1911"/>
                  </a:cxn>
                  <a:cxn ang="0">
                    <a:pos x="1336" y="1930"/>
                  </a:cxn>
                  <a:cxn ang="0">
                    <a:pos x="1310" y="1944"/>
                  </a:cxn>
                  <a:cxn ang="0">
                    <a:pos x="1282" y="1954"/>
                  </a:cxn>
                  <a:cxn ang="0">
                    <a:pos x="1253" y="1958"/>
                  </a:cxn>
                  <a:cxn ang="0">
                    <a:pos x="1224" y="1958"/>
                  </a:cxn>
                  <a:cxn ang="0">
                    <a:pos x="1195" y="1953"/>
                  </a:cxn>
                  <a:cxn ang="0">
                    <a:pos x="1166" y="1943"/>
                  </a:cxn>
                  <a:cxn ang="0">
                    <a:pos x="1138" y="1929"/>
                  </a:cxn>
                  <a:cxn ang="0">
                    <a:pos x="1112" y="1911"/>
                  </a:cxn>
                  <a:cxn ang="0">
                    <a:pos x="1088" y="1889"/>
                  </a:cxn>
                  <a:cxn ang="0">
                    <a:pos x="1066" y="1862"/>
                  </a:cxn>
                  <a:cxn ang="0">
                    <a:pos x="721" y="1359"/>
                  </a:cxn>
                  <a:cxn ang="0">
                    <a:pos x="365" y="1923"/>
                  </a:cxn>
                  <a:cxn ang="0">
                    <a:pos x="0" y="27"/>
                  </a:cxn>
                  <a:cxn ang="0">
                    <a:pos x="39" y="0"/>
                  </a:cxn>
                </a:cxnLst>
                <a:rect l="0" t="0" r="r" b="b"/>
                <a:pathLst>
                  <a:path w="1678" h="1958">
                    <a:moveTo>
                      <a:pt x="39" y="0"/>
                    </a:moveTo>
                    <a:lnTo>
                      <a:pt x="1678" y="1020"/>
                    </a:lnTo>
                    <a:lnTo>
                      <a:pt x="1023" y="1151"/>
                    </a:lnTo>
                    <a:lnTo>
                      <a:pt x="1369" y="1655"/>
                    </a:lnTo>
                    <a:lnTo>
                      <a:pt x="1386" y="1684"/>
                    </a:lnTo>
                    <a:lnTo>
                      <a:pt x="1398" y="1714"/>
                    </a:lnTo>
                    <a:lnTo>
                      <a:pt x="1405" y="1744"/>
                    </a:lnTo>
                    <a:lnTo>
                      <a:pt x="1409" y="1776"/>
                    </a:lnTo>
                    <a:lnTo>
                      <a:pt x="1408" y="1806"/>
                    </a:lnTo>
                    <a:lnTo>
                      <a:pt x="1402" y="1835"/>
                    </a:lnTo>
                    <a:lnTo>
                      <a:pt x="1391" y="1863"/>
                    </a:lnTo>
                    <a:lnTo>
                      <a:pt x="1377" y="1888"/>
                    </a:lnTo>
                    <a:lnTo>
                      <a:pt x="1359" y="1911"/>
                    </a:lnTo>
                    <a:lnTo>
                      <a:pt x="1336" y="1930"/>
                    </a:lnTo>
                    <a:lnTo>
                      <a:pt x="1310" y="1944"/>
                    </a:lnTo>
                    <a:lnTo>
                      <a:pt x="1282" y="1954"/>
                    </a:lnTo>
                    <a:lnTo>
                      <a:pt x="1253" y="1958"/>
                    </a:lnTo>
                    <a:lnTo>
                      <a:pt x="1224" y="1958"/>
                    </a:lnTo>
                    <a:lnTo>
                      <a:pt x="1195" y="1953"/>
                    </a:lnTo>
                    <a:lnTo>
                      <a:pt x="1166" y="1943"/>
                    </a:lnTo>
                    <a:lnTo>
                      <a:pt x="1138" y="1929"/>
                    </a:lnTo>
                    <a:lnTo>
                      <a:pt x="1112" y="1911"/>
                    </a:lnTo>
                    <a:lnTo>
                      <a:pt x="1088" y="1889"/>
                    </a:lnTo>
                    <a:lnTo>
                      <a:pt x="1066" y="1862"/>
                    </a:lnTo>
                    <a:lnTo>
                      <a:pt x="721" y="1359"/>
                    </a:lnTo>
                    <a:lnTo>
                      <a:pt x="365" y="1923"/>
                    </a:lnTo>
                    <a:lnTo>
                      <a:pt x="0" y="27"/>
                    </a:lnTo>
                    <a:lnTo>
                      <a:pt x="39" y="0"/>
                    </a:lnTo>
                    <a:close/>
                  </a:path>
                </a:pathLst>
              </a:custGeom>
              <a:grpFill/>
              <a:ln w="0">
                <a:noFill/>
                <a:prstDash val="solid"/>
                <a:round/>
              </a:ln>
            </p:spPr>
            <p:txBody>
              <a:bodyPr vert="horz" wrap="square" lIns="121920" tIns="60960" rIns="121920" bIns="60960" numCol="1" anchor="t" anchorCtr="0" compatLnSpc="1"/>
              <a:lstStyle/>
              <a:p>
                <a:endParaRPr lang="en-US" sz="2400">
                  <a:solidFill>
                    <a:schemeClr val="bg1"/>
                  </a:solidFill>
                  <a:latin typeface="Calibri" charset="0"/>
                  <a:ea typeface="Calibri" charset="0"/>
                  <a:cs typeface="Calibri" charset="0"/>
                </a:endParaRPr>
              </a:p>
            </p:txBody>
          </p:sp>
        </p:grpSp>
      </p:grpSp>
      <p:sp>
        <p:nvSpPr>
          <p:cNvPr id="30" name="文本框 29"/>
          <p:cNvSpPr txBox="1"/>
          <p:nvPr/>
        </p:nvSpPr>
        <p:spPr>
          <a:xfrm>
            <a:off x="1092200" y="3937000"/>
            <a:ext cx="2957830" cy="1938020"/>
          </a:xfrm>
          <a:prstGeom prst="rect">
            <a:avLst/>
          </a:prstGeom>
          <a:noFill/>
        </p:spPr>
        <p:txBody>
          <a:bodyPr wrap="square" rtlCol="0" anchor="t">
            <a:spAutoFit/>
          </a:bodyPr>
          <a:p>
            <a:pPr algn="ctr"/>
            <a:r>
              <a:rPr lang="zh-CN" altLang="en-US" sz="2400" b="1" dirty="0">
                <a:ln w="17780" cmpd="sng">
                  <a:noFill/>
                  <a:prstDash val="solid"/>
                  <a:miter lim="800000"/>
                </a:ln>
                <a:solidFill>
                  <a:schemeClr val="bg1"/>
                </a:solidFill>
                <a:latin typeface="Calibri" charset="0"/>
                <a:ea typeface="Calibri" charset="0"/>
                <a:cs typeface="Calibri" charset="0"/>
                <a:sym typeface="+mn-ea"/>
              </a:rPr>
              <a:t>Improving Communication and Conflict Resolution Mechanisms</a:t>
            </a:r>
            <a:endParaRPr lang="zh-CN" altLang="en-US" sz="2400" b="1" dirty="0">
              <a:ln w="17780" cmpd="sng">
                <a:noFill/>
                <a:prstDash val="solid"/>
                <a:miter lim="800000"/>
              </a:ln>
              <a:solidFill>
                <a:schemeClr val="bg1"/>
              </a:solidFill>
              <a:latin typeface="Calibri" charset="0"/>
              <a:ea typeface="Calibri" charset="0"/>
              <a:cs typeface="Calibri" charset="0"/>
              <a:sym typeface="+mn-ea"/>
            </a:endParaRPr>
          </a:p>
        </p:txBody>
      </p:sp>
      <p:sp>
        <p:nvSpPr>
          <p:cNvPr id="31" name="文本框 30"/>
          <p:cNvSpPr txBox="1"/>
          <p:nvPr/>
        </p:nvSpPr>
        <p:spPr>
          <a:xfrm>
            <a:off x="4758690" y="4037330"/>
            <a:ext cx="2673985" cy="1198880"/>
          </a:xfrm>
          <a:prstGeom prst="rect">
            <a:avLst/>
          </a:prstGeom>
          <a:noFill/>
        </p:spPr>
        <p:txBody>
          <a:bodyPr wrap="square" rtlCol="0" anchor="t">
            <a:spAutoFit/>
          </a:bodyPr>
          <a:p>
            <a:pPr algn="ctr"/>
            <a:r>
              <a:rPr lang="zh-CN" altLang="en-US" sz="2400" b="1" dirty="0">
                <a:ln w="17780" cmpd="sng">
                  <a:noFill/>
                  <a:prstDash val="solid"/>
                  <a:miter lim="800000"/>
                </a:ln>
                <a:solidFill>
                  <a:schemeClr val="bg1"/>
                </a:solidFill>
                <a:latin typeface="Calibri" charset="0"/>
                <a:ea typeface="Calibri" charset="0"/>
                <a:cs typeface="Calibri" charset="0"/>
                <a:sym typeface="+mn-ea"/>
              </a:rPr>
              <a:t>Developing Fair Compensation Policies</a:t>
            </a:r>
            <a:endParaRPr lang="zh-CN" altLang="en-US" sz="2400" b="1" dirty="0">
              <a:ln w="17780" cmpd="sng">
                <a:noFill/>
                <a:prstDash val="solid"/>
                <a:miter lim="800000"/>
              </a:ln>
              <a:solidFill>
                <a:schemeClr val="bg1"/>
              </a:solidFill>
              <a:latin typeface="Calibri" charset="0"/>
              <a:ea typeface="Calibri" charset="0"/>
              <a:cs typeface="Calibri" charset="0"/>
              <a:sym typeface="+mn-ea"/>
            </a:endParaRPr>
          </a:p>
        </p:txBody>
      </p:sp>
      <p:sp>
        <p:nvSpPr>
          <p:cNvPr id="32" name="文本框 31"/>
          <p:cNvSpPr txBox="1"/>
          <p:nvPr/>
        </p:nvSpPr>
        <p:spPr>
          <a:xfrm>
            <a:off x="8258175" y="4037330"/>
            <a:ext cx="2957830" cy="1568450"/>
          </a:xfrm>
          <a:prstGeom prst="rect">
            <a:avLst/>
          </a:prstGeom>
          <a:noFill/>
        </p:spPr>
        <p:txBody>
          <a:bodyPr wrap="square" rtlCol="0" anchor="t">
            <a:spAutoFit/>
          </a:bodyPr>
          <a:p>
            <a:pPr algn="ctr"/>
            <a:r>
              <a:rPr lang="zh-CN" altLang="en-US" sz="2400" b="1" dirty="0">
                <a:ln w="17780" cmpd="sng">
                  <a:noFill/>
                  <a:prstDash val="solid"/>
                  <a:miter lim="800000"/>
                </a:ln>
                <a:solidFill>
                  <a:schemeClr val="bg1"/>
                </a:solidFill>
                <a:latin typeface="Calibri" charset="0"/>
                <a:ea typeface="Calibri" charset="0"/>
                <a:cs typeface="Calibri" charset="0"/>
                <a:sym typeface="+mn-ea"/>
              </a:rPr>
              <a:t>Enhancing HRM Leadership and Employee Training and Development</a:t>
            </a:r>
            <a:endParaRPr lang="zh-CN" altLang="en-US" sz="2400" b="1" dirty="0">
              <a:ln w="17780" cmpd="sng">
                <a:noFill/>
                <a:prstDash val="solid"/>
                <a:miter lim="800000"/>
              </a:ln>
              <a:solidFill>
                <a:schemeClr val="bg1"/>
              </a:solidFill>
              <a:latin typeface="Calibri" charset="0"/>
              <a:ea typeface="Calibri" charset="0"/>
              <a:cs typeface="Calibri" charset="0"/>
              <a:sym typeface="+mn-ea"/>
            </a:endParaRPr>
          </a:p>
        </p:txBody>
      </p:sp>
      <p:sp>
        <p:nvSpPr>
          <p:cNvPr id="33" name="文本框 32"/>
          <p:cNvSpPr txBox="1"/>
          <p:nvPr/>
        </p:nvSpPr>
        <p:spPr>
          <a:xfrm>
            <a:off x="1191260" y="892810"/>
            <a:ext cx="2967990" cy="521970"/>
          </a:xfrm>
          <a:prstGeom prst="rect">
            <a:avLst/>
          </a:prstGeom>
          <a:noFill/>
        </p:spPr>
        <p:txBody>
          <a:bodyPr wrap="none" rtlCol="0" anchor="t">
            <a:spAutoFit/>
          </a:bodyPr>
          <a:p>
            <a:pPr algn="just"/>
            <a:r>
              <a:rPr lang="zh-CN" altLang="en-US" sz="2800" b="1" dirty="0">
                <a:ln w="17780" cmpd="sng">
                  <a:noFill/>
                  <a:prstDash val="solid"/>
                  <a:miter lim="800000"/>
                </a:ln>
                <a:solidFill>
                  <a:srgbClr val="FFFF00"/>
                </a:solidFill>
                <a:latin typeface="Calibri" charset="0"/>
                <a:ea typeface="Calibri" charset="0"/>
                <a:cs typeface="Calibri" charset="0"/>
                <a:sym typeface="+mn-ea"/>
              </a:rPr>
              <a:t>For McDonald’s:</a:t>
            </a:r>
            <a:endParaRPr lang="zh-CN" altLang="en-US" sz="2800" b="1" dirty="0">
              <a:ln w="17780" cmpd="sng">
                <a:noFill/>
                <a:prstDash val="solid"/>
                <a:miter lim="800000"/>
              </a:ln>
              <a:solidFill>
                <a:srgbClr val="FFFF00"/>
              </a:solidFill>
              <a:latin typeface="Calibri" charset="0"/>
              <a:ea typeface="Calibri" charset="0"/>
              <a:cs typeface="Calibri" charset="0"/>
              <a:sym typeface="+mn-ea"/>
            </a:endParaRPr>
          </a:p>
        </p:txBody>
      </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left)">
                                      <p:cBhvr>
                                        <p:cTn id="7" dur="500"/>
                                        <p:tgtEl>
                                          <p:spTgt spid="2"/>
                                        </p:tgtEl>
                                      </p:cBhvr>
                                    </p:animEffect>
                                  </p:childTnLst>
                                </p:cTn>
                              </p:par>
                            </p:childTnLst>
                          </p:cTn>
                        </p:par>
                        <p:par>
                          <p:cTn id="8" fill="hold">
                            <p:stCondLst>
                              <p:cond delay="500"/>
                            </p:stCondLst>
                            <p:childTnLst>
                              <p:par>
                                <p:cTn id="9" presetID="53" presetClass="entr" presetSubtype="16" fill="hold" nodeType="afterEffect">
                                  <p:stCondLst>
                                    <p:cond delay="0"/>
                                  </p:stCondLst>
                                  <p:childTnLst>
                                    <p:set>
                                      <p:cBhvr>
                                        <p:cTn id="10" dur="1" fill="hold">
                                          <p:stCondLst>
                                            <p:cond delay="0"/>
                                          </p:stCondLst>
                                        </p:cTn>
                                        <p:tgtEl>
                                          <p:spTgt spid="12"/>
                                        </p:tgtEl>
                                        <p:attrNameLst>
                                          <p:attrName>style.visibility</p:attrName>
                                        </p:attrNameLst>
                                      </p:cBhvr>
                                      <p:to>
                                        <p:strVal val="visible"/>
                                      </p:to>
                                    </p:set>
                                    <p:anim calcmode="lin" valueType="num">
                                      <p:cBhvr>
                                        <p:cTn id="11" dur="500" fill="hold"/>
                                        <p:tgtEl>
                                          <p:spTgt spid="12"/>
                                        </p:tgtEl>
                                        <p:attrNameLst>
                                          <p:attrName>ppt_w</p:attrName>
                                        </p:attrNameLst>
                                      </p:cBhvr>
                                      <p:tavLst>
                                        <p:tav tm="0">
                                          <p:val>
                                            <p:fltVal val="0"/>
                                          </p:val>
                                        </p:tav>
                                        <p:tav tm="100000">
                                          <p:val>
                                            <p:strVal val="#ppt_w"/>
                                          </p:val>
                                        </p:tav>
                                      </p:tavLst>
                                    </p:anim>
                                    <p:anim calcmode="lin" valueType="num">
                                      <p:cBhvr>
                                        <p:cTn id="12" dur="500" fill="hold"/>
                                        <p:tgtEl>
                                          <p:spTgt spid="12"/>
                                        </p:tgtEl>
                                        <p:attrNameLst>
                                          <p:attrName>ppt_h</p:attrName>
                                        </p:attrNameLst>
                                      </p:cBhvr>
                                      <p:tavLst>
                                        <p:tav tm="0">
                                          <p:val>
                                            <p:fltVal val="0"/>
                                          </p:val>
                                        </p:tav>
                                        <p:tav tm="100000">
                                          <p:val>
                                            <p:strVal val="#ppt_h"/>
                                          </p:val>
                                        </p:tav>
                                      </p:tavLst>
                                    </p:anim>
                                    <p:animEffect transition="in" filter="fade">
                                      <p:cBhvr>
                                        <p:cTn id="13" dur="500"/>
                                        <p:tgtEl>
                                          <p:spTgt spid="12"/>
                                        </p:tgtEl>
                                      </p:cBhvr>
                                    </p:animEffect>
                                  </p:childTnLst>
                                </p:cTn>
                              </p:par>
                            </p:childTnLst>
                          </p:cTn>
                        </p:par>
                        <p:par>
                          <p:cTn id="14" fill="hold">
                            <p:stCondLst>
                              <p:cond delay="1000"/>
                            </p:stCondLst>
                            <p:childTnLst>
                              <p:par>
                                <p:cTn id="15" presetID="53" presetClass="entr" presetSubtype="16" fill="hold" nodeType="afterEffect">
                                  <p:stCondLst>
                                    <p:cond delay="0"/>
                                  </p:stCondLst>
                                  <p:childTnLst>
                                    <p:set>
                                      <p:cBhvr>
                                        <p:cTn id="16" dur="1" fill="hold">
                                          <p:stCondLst>
                                            <p:cond delay="0"/>
                                          </p:stCondLst>
                                        </p:cTn>
                                        <p:tgtEl>
                                          <p:spTgt spid="17"/>
                                        </p:tgtEl>
                                        <p:attrNameLst>
                                          <p:attrName>style.visibility</p:attrName>
                                        </p:attrNameLst>
                                      </p:cBhvr>
                                      <p:to>
                                        <p:strVal val="visible"/>
                                      </p:to>
                                    </p:set>
                                    <p:anim calcmode="lin" valueType="num">
                                      <p:cBhvr>
                                        <p:cTn id="17" dur="500" fill="hold"/>
                                        <p:tgtEl>
                                          <p:spTgt spid="17"/>
                                        </p:tgtEl>
                                        <p:attrNameLst>
                                          <p:attrName>ppt_w</p:attrName>
                                        </p:attrNameLst>
                                      </p:cBhvr>
                                      <p:tavLst>
                                        <p:tav tm="0">
                                          <p:val>
                                            <p:fltVal val="0"/>
                                          </p:val>
                                        </p:tav>
                                        <p:tav tm="100000">
                                          <p:val>
                                            <p:strVal val="#ppt_w"/>
                                          </p:val>
                                        </p:tav>
                                      </p:tavLst>
                                    </p:anim>
                                    <p:anim calcmode="lin" valueType="num">
                                      <p:cBhvr>
                                        <p:cTn id="18" dur="500" fill="hold"/>
                                        <p:tgtEl>
                                          <p:spTgt spid="17"/>
                                        </p:tgtEl>
                                        <p:attrNameLst>
                                          <p:attrName>ppt_h</p:attrName>
                                        </p:attrNameLst>
                                      </p:cBhvr>
                                      <p:tavLst>
                                        <p:tav tm="0">
                                          <p:val>
                                            <p:fltVal val="0"/>
                                          </p:val>
                                        </p:tav>
                                        <p:tav tm="100000">
                                          <p:val>
                                            <p:strVal val="#ppt_h"/>
                                          </p:val>
                                        </p:tav>
                                      </p:tavLst>
                                    </p:anim>
                                    <p:animEffect transition="in" filter="fade">
                                      <p:cBhvr>
                                        <p:cTn id="19" dur="500"/>
                                        <p:tgtEl>
                                          <p:spTgt spid="17"/>
                                        </p:tgtEl>
                                      </p:cBhvr>
                                    </p:animEffect>
                                  </p:childTnLst>
                                </p:cTn>
                              </p:par>
                            </p:childTnLst>
                          </p:cTn>
                        </p:par>
                        <p:par>
                          <p:cTn id="20" fill="hold">
                            <p:stCondLst>
                              <p:cond delay="1500"/>
                            </p:stCondLst>
                            <p:childTnLst>
                              <p:par>
                                <p:cTn id="21" presetID="53" presetClass="entr" presetSubtype="16" fill="hold" nodeType="afterEffect">
                                  <p:stCondLst>
                                    <p:cond delay="0"/>
                                  </p:stCondLst>
                                  <p:childTnLst>
                                    <p:set>
                                      <p:cBhvr>
                                        <p:cTn id="22" dur="1" fill="hold">
                                          <p:stCondLst>
                                            <p:cond delay="0"/>
                                          </p:stCondLst>
                                        </p:cTn>
                                        <p:tgtEl>
                                          <p:spTgt spid="23"/>
                                        </p:tgtEl>
                                        <p:attrNameLst>
                                          <p:attrName>style.visibility</p:attrName>
                                        </p:attrNameLst>
                                      </p:cBhvr>
                                      <p:to>
                                        <p:strVal val="visible"/>
                                      </p:to>
                                    </p:set>
                                    <p:anim calcmode="lin" valueType="num">
                                      <p:cBhvr>
                                        <p:cTn id="23" dur="500" fill="hold"/>
                                        <p:tgtEl>
                                          <p:spTgt spid="23"/>
                                        </p:tgtEl>
                                        <p:attrNameLst>
                                          <p:attrName>ppt_w</p:attrName>
                                        </p:attrNameLst>
                                      </p:cBhvr>
                                      <p:tavLst>
                                        <p:tav tm="0">
                                          <p:val>
                                            <p:fltVal val="0"/>
                                          </p:val>
                                        </p:tav>
                                        <p:tav tm="100000">
                                          <p:val>
                                            <p:strVal val="#ppt_w"/>
                                          </p:val>
                                        </p:tav>
                                      </p:tavLst>
                                    </p:anim>
                                    <p:anim calcmode="lin" valueType="num">
                                      <p:cBhvr>
                                        <p:cTn id="24" dur="500" fill="hold"/>
                                        <p:tgtEl>
                                          <p:spTgt spid="23"/>
                                        </p:tgtEl>
                                        <p:attrNameLst>
                                          <p:attrName>ppt_h</p:attrName>
                                        </p:attrNameLst>
                                      </p:cBhvr>
                                      <p:tavLst>
                                        <p:tav tm="0">
                                          <p:val>
                                            <p:fltVal val="0"/>
                                          </p:val>
                                        </p:tav>
                                        <p:tav tm="100000">
                                          <p:val>
                                            <p:strVal val="#ppt_h"/>
                                          </p:val>
                                        </p:tav>
                                      </p:tavLst>
                                    </p:anim>
                                    <p:animEffect transition="in" filter="fade">
                                      <p:cBhvr>
                                        <p:cTn id="25" dur="500"/>
                                        <p:tgtEl>
                                          <p:spTgt spid="23"/>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000" fill="hold">
                                          <p:stCondLst>
                                            <p:cond delay="0"/>
                                          </p:stCondLst>
                                        </p:cTn>
                                        <p:tgtEl>
                                          <p:spTgt spid="30"/>
                                        </p:tgtEl>
                                        <p:attrNameLst>
                                          <p:attrName>style.visibility</p:attrName>
                                        </p:attrNameLst>
                                      </p:cBhvr>
                                      <p:to>
                                        <p:strVal val="visible"/>
                                      </p:to>
                                    </p:set>
                                    <p:animEffect transition="in" filter="fade">
                                      <p:cBhvr>
                                        <p:cTn id="30" dur="1000"/>
                                        <p:tgtEl>
                                          <p:spTgt spid="30"/>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000" fill="hold">
                                          <p:stCondLst>
                                            <p:cond delay="0"/>
                                          </p:stCondLst>
                                        </p:cTn>
                                        <p:tgtEl>
                                          <p:spTgt spid="31"/>
                                        </p:tgtEl>
                                        <p:attrNameLst>
                                          <p:attrName>style.visibility</p:attrName>
                                        </p:attrNameLst>
                                      </p:cBhvr>
                                      <p:to>
                                        <p:strVal val="visible"/>
                                      </p:to>
                                    </p:set>
                                    <p:animEffect transition="in" filter="fade">
                                      <p:cBhvr>
                                        <p:cTn id="35" dur="1000"/>
                                        <p:tgtEl>
                                          <p:spTgt spid="31"/>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000" fill="hold">
                                          <p:stCondLst>
                                            <p:cond delay="0"/>
                                          </p:stCondLst>
                                        </p:cTn>
                                        <p:tgtEl>
                                          <p:spTgt spid="32"/>
                                        </p:tgtEl>
                                        <p:attrNameLst>
                                          <p:attrName>style.visibility</p:attrName>
                                        </p:attrNameLst>
                                      </p:cBhvr>
                                      <p:to>
                                        <p:strVal val="visible"/>
                                      </p:to>
                                    </p:set>
                                    <p:animEffect transition="in" filter="fade">
                                      <p:cBhvr>
                                        <p:cTn id="40" dur="1000"/>
                                        <p:tgtEl>
                                          <p:spTgt spid="3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 grpId="0"/>
      <p:bldP spid="30" grpId="1"/>
      <p:bldP spid="31" grpId="0"/>
      <p:bldP spid="31" grpId="1"/>
      <p:bldP spid="32" grpId="0"/>
      <p:bldP spid="32" grpId="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 name="Straight Connector 35"/>
          <p:cNvCxnSpPr>
            <a:stCxn id="3" idx="6"/>
          </p:cNvCxnSpPr>
          <p:nvPr/>
        </p:nvCxnSpPr>
        <p:spPr>
          <a:xfrm flipV="1">
            <a:off x="3143250" y="2752969"/>
            <a:ext cx="9245600" cy="7376"/>
          </a:xfrm>
          <a:prstGeom prst="line">
            <a:avLst/>
          </a:prstGeom>
          <a:ln w="28575">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sp>
        <p:nvSpPr>
          <p:cNvPr id="3" name="Oval 17"/>
          <p:cNvSpPr/>
          <p:nvPr/>
        </p:nvSpPr>
        <p:spPr>
          <a:xfrm>
            <a:off x="1595120" y="1980565"/>
            <a:ext cx="1548130" cy="1558925"/>
          </a:xfrm>
          <a:prstGeom prst="ellipse">
            <a:avLst/>
          </a:prstGeom>
          <a:solidFill>
            <a:schemeClr val="accent4">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pPr>
            <a:endParaRPr lang="en-US" sz="2400" dirty="0">
              <a:solidFill>
                <a:schemeClr val="bg1"/>
              </a:solidFill>
              <a:latin typeface="Calibri" charset="0"/>
              <a:ea typeface="Calibri" charset="0"/>
              <a:cs typeface="Calibri" charset="0"/>
            </a:endParaRPr>
          </a:p>
        </p:txBody>
      </p:sp>
      <p:grpSp>
        <p:nvGrpSpPr>
          <p:cNvPr id="11" name="Group 4"/>
          <p:cNvGrpSpPr>
            <a:grpSpLocks noChangeAspect="1"/>
          </p:cNvGrpSpPr>
          <p:nvPr/>
        </p:nvGrpSpPr>
        <p:grpSpPr bwMode="auto">
          <a:xfrm>
            <a:off x="1992630" y="2472690"/>
            <a:ext cx="752475" cy="565150"/>
            <a:chOff x="4729" y="1986"/>
            <a:chExt cx="205" cy="205"/>
          </a:xfrm>
          <a:solidFill>
            <a:schemeClr val="bg1"/>
          </a:solidFill>
        </p:grpSpPr>
        <p:sp>
          <p:nvSpPr>
            <p:cNvPr id="12" name="Freeform 6"/>
            <p:cNvSpPr/>
            <p:nvPr/>
          </p:nvSpPr>
          <p:spPr bwMode="auto">
            <a:xfrm>
              <a:off x="4729" y="1986"/>
              <a:ext cx="205" cy="205"/>
            </a:xfrm>
            <a:custGeom>
              <a:avLst/>
              <a:gdLst/>
              <a:ahLst/>
              <a:cxnLst>
                <a:cxn ang="0">
                  <a:pos x="672" y="216"/>
                </a:cxn>
                <a:cxn ang="0">
                  <a:pos x="625" y="262"/>
                </a:cxn>
                <a:cxn ang="0">
                  <a:pos x="615" y="2766"/>
                </a:cxn>
                <a:cxn ang="0">
                  <a:pos x="592" y="2830"/>
                </a:cxn>
                <a:cxn ang="0">
                  <a:pos x="535" y="2864"/>
                </a:cxn>
                <a:cxn ang="0">
                  <a:pos x="467" y="2857"/>
                </a:cxn>
                <a:cxn ang="0">
                  <a:pos x="420" y="2811"/>
                </a:cxn>
                <a:cxn ang="0">
                  <a:pos x="410" y="718"/>
                </a:cxn>
                <a:cxn ang="0">
                  <a:pos x="262" y="728"/>
                </a:cxn>
                <a:cxn ang="0">
                  <a:pos x="216" y="775"/>
                </a:cxn>
                <a:cxn ang="0">
                  <a:pos x="205" y="2868"/>
                </a:cxn>
                <a:cxn ang="0">
                  <a:pos x="228" y="2962"/>
                </a:cxn>
                <a:cxn ang="0">
                  <a:pos x="289" y="3033"/>
                </a:cxn>
                <a:cxn ang="0">
                  <a:pos x="376" y="3070"/>
                </a:cxn>
                <a:cxn ang="0">
                  <a:pos x="2902" y="3070"/>
                </a:cxn>
                <a:cxn ang="0">
                  <a:pos x="2989" y="3033"/>
                </a:cxn>
                <a:cxn ang="0">
                  <a:pos x="3049" y="2962"/>
                </a:cxn>
                <a:cxn ang="0">
                  <a:pos x="3072" y="2868"/>
                </a:cxn>
                <a:cxn ang="0">
                  <a:pos x="3062" y="262"/>
                </a:cxn>
                <a:cxn ang="0">
                  <a:pos x="3016" y="216"/>
                </a:cxn>
                <a:cxn ang="0">
                  <a:pos x="718" y="206"/>
                </a:cxn>
                <a:cxn ang="0">
                  <a:pos x="3013" y="3"/>
                </a:cxn>
                <a:cxn ang="0">
                  <a:pos x="3126" y="42"/>
                </a:cxn>
                <a:cxn ang="0">
                  <a:pos x="3214" y="120"/>
                </a:cxn>
                <a:cxn ang="0">
                  <a:pos x="3266" y="226"/>
                </a:cxn>
                <a:cxn ang="0">
                  <a:pos x="3278" y="2868"/>
                </a:cxn>
                <a:cxn ang="0">
                  <a:pos x="3250" y="3016"/>
                </a:cxn>
                <a:cxn ang="0">
                  <a:pos x="3174" y="3141"/>
                </a:cxn>
                <a:cxn ang="0">
                  <a:pos x="3061" y="3230"/>
                </a:cxn>
                <a:cxn ang="0">
                  <a:pos x="2919" y="3275"/>
                </a:cxn>
                <a:cxn ang="0">
                  <a:pos x="358" y="3275"/>
                </a:cxn>
                <a:cxn ang="0">
                  <a:pos x="217" y="3230"/>
                </a:cxn>
                <a:cxn ang="0">
                  <a:pos x="104" y="3141"/>
                </a:cxn>
                <a:cxn ang="0">
                  <a:pos x="27" y="3016"/>
                </a:cxn>
                <a:cxn ang="0">
                  <a:pos x="0" y="2868"/>
                </a:cxn>
                <a:cxn ang="0">
                  <a:pos x="10" y="738"/>
                </a:cxn>
                <a:cxn ang="0">
                  <a:pos x="64" y="632"/>
                </a:cxn>
                <a:cxn ang="0">
                  <a:pos x="152" y="555"/>
                </a:cxn>
                <a:cxn ang="0">
                  <a:pos x="265" y="516"/>
                </a:cxn>
                <a:cxn ang="0">
                  <a:pos x="410" y="307"/>
                </a:cxn>
                <a:cxn ang="0">
                  <a:pos x="434" y="188"/>
                </a:cxn>
                <a:cxn ang="0">
                  <a:pos x="500" y="90"/>
                </a:cxn>
                <a:cxn ang="0">
                  <a:pos x="597" y="24"/>
                </a:cxn>
                <a:cxn ang="0">
                  <a:pos x="718" y="0"/>
                </a:cxn>
              </a:cxnLst>
              <a:rect l="0" t="0" r="r" b="b"/>
              <a:pathLst>
                <a:path w="3278" h="3278">
                  <a:moveTo>
                    <a:pt x="718" y="206"/>
                  </a:moveTo>
                  <a:lnTo>
                    <a:pt x="694" y="209"/>
                  </a:lnTo>
                  <a:lnTo>
                    <a:pt x="672" y="216"/>
                  </a:lnTo>
                  <a:lnTo>
                    <a:pt x="654" y="228"/>
                  </a:lnTo>
                  <a:lnTo>
                    <a:pt x="638" y="243"/>
                  </a:lnTo>
                  <a:lnTo>
                    <a:pt x="625" y="262"/>
                  </a:lnTo>
                  <a:lnTo>
                    <a:pt x="618" y="284"/>
                  </a:lnTo>
                  <a:lnTo>
                    <a:pt x="615" y="307"/>
                  </a:lnTo>
                  <a:lnTo>
                    <a:pt x="615" y="2766"/>
                  </a:lnTo>
                  <a:lnTo>
                    <a:pt x="612" y="2789"/>
                  </a:lnTo>
                  <a:lnTo>
                    <a:pt x="604" y="2811"/>
                  </a:lnTo>
                  <a:lnTo>
                    <a:pt x="592" y="2830"/>
                  </a:lnTo>
                  <a:lnTo>
                    <a:pt x="576" y="2846"/>
                  </a:lnTo>
                  <a:lnTo>
                    <a:pt x="557" y="2857"/>
                  </a:lnTo>
                  <a:lnTo>
                    <a:pt x="535" y="2864"/>
                  </a:lnTo>
                  <a:lnTo>
                    <a:pt x="512" y="2868"/>
                  </a:lnTo>
                  <a:lnTo>
                    <a:pt x="489" y="2864"/>
                  </a:lnTo>
                  <a:lnTo>
                    <a:pt x="467" y="2857"/>
                  </a:lnTo>
                  <a:lnTo>
                    <a:pt x="448" y="2846"/>
                  </a:lnTo>
                  <a:lnTo>
                    <a:pt x="433" y="2830"/>
                  </a:lnTo>
                  <a:lnTo>
                    <a:pt x="420" y="2811"/>
                  </a:lnTo>
                  <a:lnTo>
                    <a:pt x="413" y="2789"/>
                  </a:lnTo>
                  <a:lnTo>
                    <a:pt x="410" y="2766"/>
                  </a:lnTo>
                  <a:lnTo>
                    <a:pt x="410" y="718"/>
                  </a:lnTo>
                  <a:lnTo>
                    <a:pt x="307" y="718"/>
                  </a:lnTo>
                  <a:lnTo>
                    <a:pt x="284" y="721"/>
                  </a:lnTo>
                  <a:lnTo>
                    <a:pt x="262" y="728"/>
                  </a:lnTo>
                  <a:lnTo>
                    <a:pt x="243" y="740"/>
                  </a:lnTo>
                  <a:lnTo>
                    <a:pt x="227" y="756"/>
                  </a:lnTo>
                  <a:lnTo>
                    <a:pt x="216" y="775"/>
                  </a:lnTo>
                  <a:lnTo>
                    <a:pt x="208" y="797"/>
                  </a:lnTo>
                  <a:lnTo>
                    <a:pt x="205" y="820"/>
                  </a:lnTo>
                  <a:lnTo>
                    <a:pt x="205" y="2868"/>
                  </a:lnTo>
                  <a:lnTo>
                    <a:pt x="208" y="2901"/>
                  </a:lnTo>
                  <a:lnTo>
                    <a:pt x="216" y="2933"/>
                  </a:lnTo>
                  <a:lnTo>
                    <a:pt x="228" y="2962"/>
                  </a:lnTo>
                  <a:lnTo>
                    <a:pt x="245" y="2989"/>
                  </a:lnTo>
                  <a:lnTo>
                    <a:pt x="265" y="3013"/>
                  </a:lnTo>
                  <a:lnTo>
                    <a:pt x="289" y="3033"/>
                  </a:lnTo>
                  <a:lnTo>
                    <a:pt x="315" y="3050"/>
                  </a:lnTo>
                  <a:lnTo>
                    <a:pt x="345" y="3062"/>
                  </a:lnTo>
                  <a:lnTo>
                    <a:pt x="376" y="3070"/>
                  </a:lnTo>
                  <a:lnTo>
                    <a:pt x="410" y="3073"/>
                  </a:lnTo>
                  <a:lnTo>
                    <a:pt x="2868" y="3073"/>
                  </a:lnTo>
                  <a:lnTo>
                    <a:pt x="2902" y="3070"/>
                  </a:lnTo>
                  <a:lnTo>
                    <a:pt x="2933" y="3062"/>
                  </a:lnTo>
                  <a:lnTo>
                    <a:pt x="2962" y="3050"/>
                  </a:lnTo>
                  <a:lnTo>
                    <a:pt x="2989" y="3033"/>
                  </a:lnTo>
                  <a:lnTo>
                    <a:pt x="3013" y="3013"/>
                  </a:lnTo>
                  <a:lnTo>
                    <a:pt x="3033" y="2989"/>
                  </a:lnTo>
                  <a:lnTo>
                    <a:pt x="3049" y="2962"/>
                  </a:lnTo>
                  <a:lnTo>
                    <a:pt x="3062" y="2933"/>
                  </a:lnTo>
                  <a:lnTo>
                    <a:pt x="3069" y="2901"/>
                  </a:lnTo>
                  <a:lnTo>
                    <a:pt x="3072" y="2868"/>
                  </a:lnTo>
                  <a:lnTo>
                    <a:pt x="3072" y="307"/>
                  </a:lnTo>
                  <a:lnTo>
                    <a:pt x="3069" y="284"/>
                  </a:lnTo>
                  <a:lnTo>
                    <a:pt x="3062" y="262"/>
                  </a:lnTo>
                  <a:lnTo>
                    <a:pt x="3050" y="243"/>
                  </a:lnTo>
                  <a:lnTo>
                    <a:pt x="3035" y="228"/>
                  </a:lnTo>
                  <a:lnTo>
                    <a:pt x="3016" y="216"/>
                  </a:lnTo>
                  <a:lnTo>
                    <a:pt x="2994" y="209"/>
                  </a:lnTo>
                  <a:lnTo>
                    <a:pt x="2971" y="206"/>
                  </a:lnTo>
                  <a:lnTo>
                    <a:pt x="718" y="206"/>
                  </a:lnTo>
                  <a:close/>
                  <a:moveTo>
                    <a:pt x="718" y="0"/>
                  </a:moveTo>
                  <a:lnTo>
                    <a:pt x="2971" y="0"/>
                  </a:lnTo>
                  <a:lnTo>
                    <a:pt x="3013" y="3"/>
                  </a:lnTo>
                  <a:lnTo>
                    <a:pt x="3052" y="11"/>
                  </a:lnTo>
                  <a:lnTo>
                    <a:pt x="3090" y="24"/>
                  </a:lnTo>
                  <a:lnTo>
                    <a:pt x="3126" y="42"/>
                  </a:lnTo>
                  <a:lnTo>
                    <a:pt x="3158" y="64"/>
                  </a:lnTo>
                  <a:lnTo>
                    <a:pt x="3188" y="90"/>
                  </a:lnTo>
                  <a:lnTo>
                    <a:pt x="3214" y="120"/>
                  </a:lnTo>
                  <a:lnTo>
                    <a:pt x="3236" y="152"/>
                  </a:lnTo>
                  <a:lnTo>
                    <a:pt x="3254" y="188"/>
                  </a:lnTo>
                  <a:lnTo>
                    <a:pt x="3266" y="226"/>
                  </a:lnTo>
                  <a:lnTo>
                    <a:pt x="3275" y="265"/>
                  </a:lnTo>
                  <a:lnTo>
                    <a:pt x="3278" y="307"/>
                  </a:lnTo>
                  <a:lnTo>
                    <a:pt x="3278" y="2868"/>
                  </a:lnTo>
                  <a:lnTo>
                    <a:pt x="3275" y="2919"/>
                  </a:lnTo>
                  <a:lnTo>
                    <a:pt x="3265" y="2969"/>
                  </a:lnTo>
                  <a:lnTo>
                    <a:pt x="3250" y="3016"/>
                  </a:lnTo>
                  <a:lnTo>
                    <a:pt x="3229" y="3061"/>
                  </a:lnTo>
                  <a:lnTo>
                    <a:pt x="3204" y="3102"/>
                  </a:lnTo>
                  <a:lnTo>
                    <a:pt x="3174" y="3141"/>
                  </a:lnTo>
                  <a:lnTo>
                    <a:pt x="3140" y="3175"/>
                  </a:lnTo>
                  <a:lnTo>
                    <a:pt x="3102" y="3205"/>
                  </a:lnTo>
                  <a:lnTo>
                    <a:pt x="3061" y="3230"/>
                  </a:lnTo>
                  <a:lnTo>
                    <a:pt x="3016" y="3251"/>
                  </a:lnTo>
                  <a:lnTo>
                    <a:pt x="2969" y="3266"/>
                  </a:lnTo>
                  <a:lnTo>
                    <a:pt x="2919" y="3275"/>
                  </a:lnTo>
                  <a:lnTo>
                    <a:pt x="2868" y="3278"/>
                  </a:lnTo>
                  <a:lnTo>
                    <a:pt x="410" y="3278"/>
                  </a:lnTo>
                  <a:lnTo>
                    <a:pt x="358" y="3275"/>
                  </a:lnTo>
                  <a:lnTo>
                    <a:pt x="309" y="3266"/>
                  </a:lnTo>
                  <a:lnTo>
                    <a:pt x="262" y="3251"/>
                  </a:lnTo>
                  <a:lnTo>
                    <a:pt x="217" y="3230"/>
                  </a:lnTo>
                  <a:lnTo>
                    <a:pt x="176" y="3205"/>
                  </a:lnTo>
                  <a:lnTo>
                    <a:pt x="137" y="3175"/>
                  </a:lnTo>
                  <a:lnTo>
                    <a:pt x="104" y="3141"/>
                  </a:lnTo>
                  <a:lnTo>
                    <a:pt x="73" y="3102"/>
                  </a:lnTo>
                  <a:lnTo>
                    <a:pt x="48" y="3061"/>
                  </a:lnTo>
                  <a:lnTo>
                    <a:pt x="27" y="3016"/>
                  </a:lnTo>
                  <a:lnTo>
                    <a:pt x="13" y="2969"/>
                  </a:lnTo>
                  <a:lnTo>
                    <a:pt x="3" y="2919"/>
                  </a:lnTo>
                  <a:lnTo>
                    <a:pt x="0" y="2868"/>
                  </a:lnTo>
                  <a:lnTo>
                    <a:pt x="0" y="820"/>
                  </a:lnTo>
                  <a:lnTo>
                    <a:pt x="3" y="778"/>
                  </a:lnTo>
                  <a:lnTo>
                    <a:pt x="10" y="738"/>
                  </a:lnTo>
                  <a:lnTo>
                    <a:pt x="24" y="700"/>
                  </a:lnTo>
                  <a:lnTo>
                    <a:pt x="42" y="665"/>
                  </a:lnTo>
                  <a:lnTo>
                    <a:pt x="64" y="632"/>
                  </a:lnTo>
                  <a:lnTo>
                    <a:pt x="90" y="603"/>
                  </a:lnTo>
                  <a:lnTo>
                    <a:pt x="119" y="577"/>
                  </a:lnTo>
                  <a:lnTo>
                    <a:pt x="152" y="555"/>
                  </a:lnTo>
                  <a:lnTo>
                    <a:pt x="187" y="537"/>
                  </a:lnTo>
                  <a:lnTo>
                    <a:pt x="225" y="523"/>
                  </a:lnTo>
                  <a:lnTo>
                    <a:pt x="265" y="516"/>
                  </a:lnTo>
                  <a:lnTo>
                    <a:pt x="307" y="513"/>
                  </a:lnTo>
                  <a:lnTo>
                    <a:pt x="410" y="513"/>
                  </a:lnTo>
                  <a:lnTo>
                    <a:pt x="410" y="307"/>
                  </a:lnTo>
                  <a:lnTo>
                    <a:pt x="413" y="265"/>
                  </a:lnTo>
                  <a:lnTo>
                    <a:pt x="420" y="226"/>
                  </a:lnTo>
                  <a:lnTo>
                    <a:pt x="434" y="188"/>
                  </a:lnTo>
                  <a:lnTo>
                    <a:pt x="451" y="152"/>
                  </a:lnTo>
                  <a:lnTo>
                    <a:pt x="473" y="120"/>
                  </a:lnTo>
                  <a:lnTo>
                    <a:pt x="500" y="90"/>
                  </a:lnTo>
                  <a:lnTo>
                    <a:pt x="529" y="64"/>
                  </a:lnTo>
                  <a:lnTo>
                    <a:pt x="561" y="42"/>
                  </a:lnTo>
                  <a:lnTo>
                    <a:pt x="597" y="24"/>
                  </a:lnTo>
                  <a:lnTo>
                    <a:pt x="636" y="11"/>
                  </a:lnTo>
                  <a:lnTo>
                    <a:pt x="676" y="3"/>
                  </a:lnTo>
                  <a:lnTo>
                    <a:pt x="718" y="0"/>
                  </a:lnTo>
                  <a:close/>
                </a:path>
              </a:pathLst>
            </a:custGeom>
            <a:grpFill/>
            <a:ln w="0">
              <a:noFill/>
              <a:prstDash val="solid"/>
              <a:round/>
            </a:ln>
          </p:spPr>
          <p:txBody>
            <a:bodyPr vert="horz" wrap="square" lIns="121920" tIns="60960" rIns="121920" bIns="60960" numCol="1" anchor="t" anchorCtr="0" compatLnSpc="1"/>
            <a:lstStyle/>
            <a:p>
              <a:endParaRPr lang="en-US" sz="2400">
                <a:solidFill>
                  <a:schemeClr val="bg1"/>
                </a:solidFill>
                <a:latin typeface="Calibri" charset="0"/>
                <a:ea typeface="Calibri" charset="0"/>
                <a:cs typeface="Calibri" charset="0"/>
              </a:endParaRPr>
            </a:p>
          </p:txBody>
        </p:sp>
        <p:sp>
          <p:nvSpPr>
            <p:cNvPr id="13" name="Freeform 7"/>
            <p:cNvSpPr/>
            <p:nvPr/>
          </p:nvSpPr>
          <p:spPr bwMode="auto">
            <a:xfrm>
              <a:off x="4851" y="2063"/>
              <a:ext cx="57" cy="6"/>
            </a:xfrm>
            <a:custGeom>
              <a:avLst/>
              <a:gdLst/>
              <a:ahLst/>
              <a:cxnLst>
                <a:cxn ang="0">
                  <a:pos x="52" y="0"/>
                </a:cxn>
                <a:cxn ang="0">
                  <a:pos x="871" y="0"/>
                </a:cxn>
                <a:cxn ang="0">
                  <a:pos x="886" y="2"/>
                </a:cxn>
                <a:cxn ang="0">
                  <a:pos x="901" y="10"/>
                </a:cxn>
                <a:cxn ang="0">
                  <a:pos x="913" y="21"/>
                </a:cxn>
                <a:cxn ang="0">
                  <a:pos x="919" y="35"/>
                </a:cxn>
                <a:cxn ang="0">
                  <a:pos x="922" y="52"/>
                </a:cxn>
                <a:cxn ang="0">
                  <a:pos x="919" y="67"/>
                </a:cxn>
                <a:cxn ang="0">
                  <a:pos x="913" y="82"/>
                </a:cxn>
                <a:cxn ang="0">
                  <a:pos x="901" y="92"/>
                </a:cxn>
                <a:cxn ang="0">
                  <a:pos x="886" y="100"/>
                </a:cxn>
                <a:cxn ang="0">
                  <a:pos x="871" y="102"/>
                </a:cxn>
                <a:cxn ang="0">
                  <a:pos x="52" y="102"/>
                </a:cxn>
                <a:cxn ang="0">
                  <a:pos x="36" y="100"/>
                </a:cxn>
                <a:cxn ang="0">
                  <a:pos x="21" y="92"/>
                </a:cxn>
                <a:cxn ang="0">
                  <a:pos x="10" y="82"/>
                </a:cxn>
                <a:cxn ang="0">
                  <a:pos x="3" y="67"/>
                </a:cxn>
                <a:cxn ang="0">
                  <a:pos x="0" y="52"/>
                </a:cxn>
                <a:cxn ang="0">
                  <a:pos x="3" y="35"/>
                </a:cxn>
                <a:cxn ang="0">
                  <a:pos x="10" y="21"/>
                </a:cxn>
                <a:cxn ang="0">
                  <a:pos x="21" y="10"/>
                </a:cxn>
                <a:cxn ang="0">
                  <a:pos x="36" y="2"/>
                </a:cxn>
                <a:cxn ang="0">
                  <a:pos x="52" y="0"/>
                </a:cxn>
              </a:cxnLst>
              <a:rect l="0" t="0" r="r" b="b"/>
              <a:pathLst>
                <a:path w="922" h="102">
                  <a:moveTo>
                    <a:pt x="52" y="0"/>
                  </a:moveTo>
                  <a:lnTo>
                    <a:pt x="871" y="0"/>
                  </a:lnTo>
                  <a:lnTo>
                    <a:pt x="886" y="2"/>
                  </a:lnTo>
                  <a:lnTo>
                    <a:pt x="901" y="10"/>
                  </a:lnTo>
                  <a:lnTo>
                    <a:pt x="913" y="21"/>
                  </a:lnTo>
                  <a:lnTo>
                    <a:pt x="919" y="35"/>
                  </a:lnTo>
                  <a:lnTo>
                    <a:pt x="922" y="52"/>
                  </a:lnTo>
                  <a:lnTo>
                    <a:pt x="919" y="67"/>
                  </a:lnTo>
                  <a:lnTo>
                    <a:pt x="913" y="82"/>
                  </a:lnTo>
                  <a:lnTo>
                    <a:pt x="901" y="92"/>
                  </a:lnTo>
                  <a:lnTo>
                    <a:pt x="886" y="100"/>
                  </a:lnTo>
                  <a:lnTo>
                    <a:pt x="871" y="102"/>
                  </a:lnTo>
                  <a:lnTo>
                    <a:pt x="52" y="102"/>
                  </a:lnTo>
                  <a:lnTo>
                    <a:pt x="36" y="100"/>
                  </a:lnTo>
                  <a:lnTo>
                    <a:pt x="21" y="92"/>
                  </a:lnTo>
                  <a:lnTo>
                    <a:pt x="10" y="82"/>
                  </a:lnTo>
                  <a:lnTo>
                    <a:pt x="3" y="67"/>
                  </a:lnTo>
                  <a:lnTo>
                    <a:pt x="0" y="52"/>
                  </a:lnTo>
                  <a:lnTo>
                    <a:pt x="3" y="35"/>
                  </a:lnTo>
                  <a:lnTo>
                    <a:pt x="10" y="21"/>
                  </a:lnTo>
                  <a:lnTo>
                    <a:pt x="21" y="10"/>
                  </a:lnTo>
                  <a:lnTo>
                    <a:pt x="36" y="2"/>
                  </a:lnTo>
                  <a:lnTo>
                    <a:pt x="52" y="0"/>
                  </a:lnTo>
                  <a:close/>
                </a:path>
              </a:pathLst>
            </a:custGeom>
            <a:grpFill/>
            <a:ln w="0">
              <a:noFill/>
              <a:prstDash val="solid"/>
              <a:round/>
            </a:ln>
          </p:spPr>
          <p:txBody>
            <a:bodyPr vert="horz" wrap="square" lIns="121920" tIns="60960" rIns="121920" bIns="60960" numCol="1" anchor="t" anchorCtr="0" compatLnSpc="1"/>
            <a:lstStyle/>
            <a:p>
              <a:endParaRPr lang="en-US" sz="2400">
                <a:solidFill>
                  <a:schemeClr val="bg1"/>
                </a:solidFill>
                <a:latin typeface="Calibri" charset="0"/>
                <a:ea typeface="Calibri" charset="0"/>
                <a:cs typeface="Calibri" charset="0"/>
              </a:endParaRPr>
            </a:p>
          </p:txBody>
        </p:sp>
        <p:sp>
          <p:nvSpPr>
            <p:cNvPr id="14" name="Freeform 8"/>
            <p:cNvSpPr/>
            <p:nvPr/>
          </p:nvSpPr>
          <p:spPr bwMode="auto">
            <a:xfrm>
              <a:off x="4851" y="2044"/>
              <a:ext cx="57" cy="6"/>
            </a:xfrm>
            <a:custGeom>
              <a:avLst/>
              <a:gdLst/>
              <a:ahLst/>
              <a:cxnLst>
                <a:cxn ang="0">
                  <a:pos x="52" y="0"/>
                </a:cxn>
                <a:cxn ang="0">
                  <a:pos x="871" y="0"/>
                </a:cxn>
                <a:cxn ang="0">
                  <a:pos x="886" y="3"/>
                </a:cxn>
                <a:cxn ang="0">
                  <a:pos x="901" y="10"/>
                </a:cxn>
                <a:cxn ang="0">
                  <a:pos x="913" y="21"/>
                </a:cxn>
                <a:cxn ang="0">
                  <a:pos x="919" y="36"/>
                </a:cxn>
                <a:cxn ang="0">
                  <a:pos x="922" y="52"/>
                </a:cxn>
                <a:cxn ang="0">
                  <a:pos x="919" y="67"/>
                </a:cxn>
                <a:cxn ang="0">
                  <a:pos x="913" y="82"/>
                </a:cxn>
                <a:cxn ang="0">
                  <a:pos x="901" y="93"/>
                </a:cxn>
                <a:cxn ang="0">
                  <a:pos x="886" y="100"/>
                </a:cxn>
                <a:cxn ang="0">
                  <a:pos x="871" y="103"/>
                </a:cxn>
                <a:cxn ang="0">
                  <a:pos x="52" y="103"/>
                </a:cxn>
                <a:cxn ang="0">
                  <a:pos x="36" y="100"/>
                </a:cxn>
                <a:cxn ang="0">
                  <a:pos x="21" y="93"/>
                </a:cxn>
                <a:cxn ang="0">
                  <a:pos x="10" y="82"/>
                </a:cxn>
                <a:cxn ang="0">
                  <a:pos x="3" y="67"/>
                </a:cxn>
                <a:cxn ang="0">
                  <a:pos x="0" y="52"/>
                </a:cxn>
                <a:cxn ang="0">
                  <a:pos x="3" y="36"/>
                </a:cxn>
                <a:cxn ang="0">
                  <a:pos x="10" y="21"/>
                </a:cxn>
                <a:cxn ang="0">
                  <a:pos x="21" y="10"/>
                </a:cxn>
                <a:cxn ang="0">
                  <a:pos x="36" y="3"/>
                </a:cxn>
                <a:cxn ang="0">
                  <a:pos x="52" y="0"/>
                </a:cxn>
              </a:cxnLst>
              <a:rect l="0" t="0" r="r" b="b"/>
              <a:pathLst>
                <a:path w="922" h="103">
                  <a:moveTo>
                    <a:pt x="52" y="0"/>
                  </a:moveTo>
                  <a:lnTo>
                    <a:pt x="871" y="0"/>
                  </a:lnTo>
                  <a:lnTo>
                    <a:pt x="886" y="3"/>
                  </a:lnTo>
                  <a:lnTo>
                    <a:pt x="901" y="10"/>
                  </a:lnTo>
                  <a:lnTo>
                    <a:pt x="913" y="21"/>
                  </a:lnTo>
                  <a:lnTo>
                    <a:pt x="919" y="36"/>
                  </a:lnTo>
                  <a:lnTo>
                    <a:pt x="922" y="52"/>
                  </a:lnTo>
                  <a:lnTo>
                    <a:pt x="919" y="67"/>
                  </a:lnTo>
                  <a:lnTo>
                    <a:pt x="913" y="82"/>
                  </a:lnTo>
                  <a:lnTo>
                    <a:pt x="901" y="93"/>
                  </a:lnTo>
                  <a:lnTo>
                    <a:pt x="886" y="100"/>
                  </a:lnTo>
                  <a:lnTo>
                    <a:pt x="871" y="103"/>
                  </a:lnTo>
                  <a:lnTo>
                    <a:pt x="52" y="103"/>
                  </a:lnTo>
                  <a:lnTo>
                    <a:pt x="36" y="100"/>
                  </a:lnTo>
                  <a:lnTo>
                    <a:pt x="21" y="93"/>
                  </a:lnTo>
                  <a:lnTo>
                    <a:pt x="10" y="82"/>
                  </a:lnTo>
                  <a:lnTo>
                    <a:pt x="3" y="67"/>
                  </a:lnTo>
                  <a:lnTo>
                    <a:pt x="0" y="52"/>
                  </a:lnTo>
                  <a:lnTo>
                    <a:pt x="3" y="36"/>
                  </a:lnTo>
                  <a:lnTo>
                    <a:pt x="10" y="21"/>
                  </a:lnTo>
                  <a:lnTo>
                    <a:pt x="21" y="10"/>
                  </a:lnTo>
                  <a:lnTo>
                    <a:pt x="36" y="3"/>
                  </a:lnTo>
                  <a:lnTo>
                    <a:pt x="52" y="0"/>
                  </a:lnTo>
                  <a:close/>
                </a:path>
              </a:pathLst>
            </a:custGeom>
            <a:grpFill/>
            <a:ln w="0">
              <a:noFill/>
              <a:prstDash val="solid"/>
              <a:round/>
            </a:ln>
          </p:spPr>
          <p:txBody>
            <a:bodyPr vert="horz" wrap="square" lIns="121920" tIns="60960" rIns="121920" bIns="60960" numCol="1" anchor="t" anchorCtr="0" compatLnSpc="1"/>
            <a:lstStyle/>
            <a:p>
              <a:endParaRPr lang="en-US" sz="2400">
                <a:solidFill>
                  <a:schemeClr val="bg1"/>
                </a:solidFill>
                <a:latin typeface="Calibri" charset="0"/>
                <a:ea typeface="Calibri" charset="0"/>
                <a:cs typeface="Calibri" charset="0"/>
              </a:endParaRPr>
            </a:p>
          </p:txBody>
        </p:sp>
        <p:sp>
          <p:nvSpPr>
            <p:cNvPr id="15" name="Freeform 9"/>
            <p:cNvSpPr/>
            <p:nvPr/>
          </p:nvSpPr>
          <p:spPr bwMode="auto">
            <a:xfrm>
              <a:off x="4851" y="2025"/>
              <a:ext cx="57" cy="6"/>
            </a:xfrm>
            <a:custGeom>
              <a:avLst/>
              <a:gdLst/>
              <a:ahLst/>
              <a:cxnLst>
                <a:cxn ang="0">
                  <a:pos x="52" y="0"/>
                </a:cxn>
                <a:cxn ang="0">
                  <a:pos x="871" y="0"/>
                </a:cxn>
                <a:cxn ang="0">
                  <a:pos x="886" y="3"/>
                </a:cxn>
                <a:cxn ang="0">
                  <a:pos x="901" y="10"/>
                </a:cxn>
                <a:cxn ang="0">
                  <a:pos x="913" y="21"/>
                </a:cxn>
                <a:cxn ang="0">
                  <a:pos x="919" y="36"/>
                </a:cxn>
                <a:cxn ang="0">
                  <a:pos x="922" y="52"/>
                </a:cxn>
                <a:cxn ang="0">
                  <a:pos x="919" y="67"/>
                </a:cxn>
                <a:cxn ang="0">
                  <a:pos x="913" y="82"/>
                </a:cxn>
                <a:cxn ang="0">
                  <a:pos x="901" y="94"/>
                </a:cxn>
                <a:cxn ang="0">
                  <a:pos x="886" y="100"/>
                </a:cxn>
                <a:cxn ang="0">
                  <a:pos x="871" y="103"/>
                </a:cxn>
                <a:cxn ang="0">
                  <a:pos x="52" y="103"/>
                </a:cxn>
                <a:cxn ang="0">
                  <a:pos x="36" y="100"/>
                </a:cxn>
                <a:cxn ang="0">
                  <a:pos x="21" y="94"/>
                </a:cxn>
                <a:cxn ang="0">
                  <a:pos x="10" y="82"/>
                </a:cxn>
                <a:cxn ang="0">
                  <a:pos x="3" y="67"/>
                </a:cxn>
                <a:cxn ang="0">
                  <a:pos x="0" y="52"/>
                </a:cxn>
                <a:cxn ang="0">
                  <a:pos x="3" y="36"/>
                </a:cxn>
                <a:cxn ang="0">
                  <a:pos x="10" y="21"/>
                </a:cxn>
                <a:cxn ang="0">
                  <a:pos x="21" y="10"/>
                </a:cxn>
                <a:cxn ang="0">
                  <a:pos x="36" y="3"/>
                </a:cxn>
                <a:cxn ang="0">
                  <a:pos x="52" y="0"/>
                </a:cxn>
              </a:cxnLst>
              <a:rect l="0" t="0" r="r" b="b"/>
              <a:pathLst>
                <a:path w="922" h="103">
                  <a:moveTo>
                    <a:pt x="52" y="0"/>
                  </a:moveTo>
                  <a:lnTo>
                    <a:pt x="871" y="0"/>
                  </a:lnTo>
                  <a:lnTo>
                    <a:pt x="886" y="3"/>
                  </a:lnTo>
                  <a:lnTo>
                    <a:pt x="901" y="10"/>
                  </a:lnTo>
                  <a:lnTo>
                    <a:pt x="913" y="21"/>
                  </a:lnTo>
                  <a:lnTo>
                    <a:pt x="919" y="36"/>
                  </a:lnTo>
                  <a:lnTo>
                    <a:pt x="922" y="52"/>
                  </a:lnTo>
                  <a:lnTo>
                    <a:pt x="919" y="67"/>
                  </a:lnTo>
                  <a:lnTo>
                    <a:pt x="913" y="82"/>
                  </a:lnTo>
                  <a:lnTo>
                    <a:pt x="901" y="94"/>
                  </a:lnTo>
                  <a:lnTo>
                    <a:pt x="886" y="100"/>
                  </a:lnTo>
                  <a:lnTo>
                    <a:pt x="871" y="103"/>
                  </a:lnTo>
                  <a:lnTo>
                    <a:pt x="52" y="103"/>
                  </a:lnTo>
                  <a:lnTo>
                    <a:pt x="36" y="100"/>
                  </a:lnTo>
                  <a:lnTo>
                    <a:pt x="21" y="94"/>
                  </a:lnTo>
                  <a:lnTo>
                    <a:pt x="10" y="82"/>
                  </a:lnTo>
                  <a:lnTo>
                    <a:pt x="3" y="67"/>
                  </a:lnTo>
                  <a:lnTo>
                    <a:pt x="0" y="52"/>
                  </a:lnTo>
                  <a:lnTo>
                    <a:pt x="3" y="36"/>
                  </a:lnTo>
                  <a:lnTo>
                    <a:pt x="10" y="21"/>
                  </a:lnTo>
                  <a:lnTo>
                    <a:pt x="21" y="10"/>
                  </a:lnTo>
                  <a:lnTo>
                    <a:pt x="36" y="3"/>
                  </a:lnTo>
                  <a:lnTo>
                    <a:pt x="52" y="0"/>
                  </a:lnTo>
                  <a:close/>
                </a:path>
              </a:pathLst>
            </a:custGeom>
            <a:grpFill/>
            <a:ln w="0">
              <a:noFill/>
              <a:prstDash val="solid"/>
              <a:round/>
            </a:ln>
          </p:spPr>
          <p:txBody>
            <a:bodyPr vert="horz" wrap="square" lIns="121920" tIns="60960" rIns="121920" bIns="60960" numCol="1" anchor="t" anchorCtr="0" compatLnSpc="1"/>
            <a:lstStyle/>
            <a:p>
              <a:endParaRPr lang="en-US" sz="2400">
                <a:solidFill>
                  <a:schemeClr val="bg1"/>
                </a:solidFill>
                <a:latin typeface="Calibri" charset="0"/>
                <a:ea typeface="Calibri" charset="0"/>
                <a:cs typeface="Calibri" charset="0"/>
              </a:endParaRPr>
            </a:p>
          </p:txBody>
        </p:sp>
        <p:sp>
          <p:nvSpPr>
            <p:cNvPr id="16" name="Freeform 10"/>
            <p:cNvSpPr/>
            <p:nvPr/>
          </p:nvSpPr>
          <p:spPr bwMode="auto">
            <a:xfrm>
              <a:off x="4780" y="2159"/>
              <a:ext cx="58" cy="6"/>
            </a:xfrm>
            <a:custGeom>
              <a:avLst/>
              <a:gdLst/>
              <a:ahLst/>
              <a:cxnLst>
                <a:cxn ang="0">
                  <a:pos x="51" y="0"/>
                </a:cxn>
                <a:cxn ang="0">
                  <a:pos x="871" y="0"/>
                </a:cxn>
                <a:cxn ang="0">
                  <a:pos x="887" y="3"/>
                </a:cxn>
                <a:cxn ang="0">
                  <a:pos x="902" y="9"/>
                </a:cxn>
                <a:cxn ang="0">
                  <a:pos x="913" y="21"/>
                </a:cxn>
                <a:cxn ang="0">
                  <a:pos x="920" y="36"/>
                </a:cxn>
                <a:cxn ang="0">
                  <a:pos x="923" y="51"/>
                </a:cxn>
                <a:cxn ang="0">
                  <a:pos x="920" y="68"/>
                </a:cxn>
                <a:cxn ang="0">
                  <a:pos x="913" y="82"/>
                </a:cxn>
                <a:cxn ang="0">
                  <a:pos x="902" y="93"/>
                </a:cxn>
                <a:cxn ang="0">
                  <a:pos x="887" y="101"/>
                </a:cxn>
                <a:cxn ang="0">
                  <a:pos x="871" y="103"/>
                </a:cxn>
                <a:cxn ang="0">
                  <a:pos x="51" y="103"/>
                </a:cxn>
                <a:cxn ang="0">
                  <a:pos x="36" y="101"/>
                </a:cxn>
                <a:cxn ang="0">
                  <a:pos x="21" y="93"/>
                </a:cxn>
                <a:cxn ang="0">
                  <a:pos x="10" y="82"/>
                </a:cxn>
                <a:cxn ang="0">
                  <a:pos x="3" y="68"/>
                </a:cxn>
                <a:cxn ang="0">
                  <a:pos x="0" y="51"/>
                </a:cxn>
                <a:cxn ang="0">
                  <a:pos x="3" y="36"/>
                </a:cxn>
                <a:cxn ang="0">
                  <a:pos x="10" y="21"/>
                </a:cxn>
                <a:cxn ang="0">
                  <a:pos x="21" y="9"/>
                </a:cxn>
                <a:cxn ang="0">
                  <a:pos x="36" y="3"/>
                </a:cxn>
                <a:cxn ang="0">
                  <a:pos x="51" y="0"/>
                </a:cxn>
              </a:cxnLst>
              <a:rect l="0" t="0" r="r" b="b"/>
              <a:pathLst>
                <a:path w="923" h="103">
                  <a:moveTo>
                    <a:pt x="51" y="0"/>
                  </a:moveTo>
                  <a:lnTo>
                    <a:pt x="871" y="0"/>
                  </a:lnTo>
                  <a:lnTo>
                    <a:pt x="887" y="3"/>
                  </a:lnTo>
                  <a:lnTo>
                    <a:pt x="902" y="9"/>
                  </a:lnTo>
                  <a:lnTo>
                    <a:pt x="913" y="21"/>
                  </a:lnTo>
                  <a:lnTo>
                    <a:pt x="920" y="36"/>
                  </a:lnTo>
                  <a:lnTo>
                    <a:pt x="923" y="51"/>
                  </a:lnTo>
                  <a:lnTo>
                    <a:pt x="920" y="68"/>
                  </a:lnTo>
                  <a:lnTo>
                    <a:pt x="913" y="82"/>
                  </a:lnTo>
                  <a:lnTo>
                    <a:pt x="902" y="93"/>
                  </a:lnTo>
                  <a:lnTo>
                    <a:pt x="887" y="101"/>
                  </a:lnTo>
                  <a:lnTo>
                    <a:pt x="871" y="103"/>
                  </a:lnTo>
                  <a:lnTo>
                    <a:pt x="51" y="103"/>
                  </a:lnTo>
                  <a:lnTo>
                    <a:pt x="36" y="101"/>
                  </a:lnTo>
                  <a:lnTo>
                    <a:pt x="21" y="93"/>
                  </a:lnTo>
                  <a:lnTo>
                    <a:pt x="10" y="82"/>
                  </a:lnTo>
                  <a:lnTo>
                    <a:pt x="3" y="68"/>
                  </a:lnTo>
                  <a:lnTo>
                    <a:pt x="0" y="51"/>
                  </a:lnTo>
                  <a:lnTo>
                    <a:pt x="3" y="36"/>
                  </a:lnTo>
                  <a:lnTo>
                    <a:pt x="10" y="21"/>
                  </a:lnTo>
                  <a:lnTo>
                    <a:pt x="21" y="9"/>
                  </a:lnTo>
                  <a:lnTo>
                    <a:pt x="36" y="3"/>
                  </a:lnTo>
                  <a:lnTo>
                    <a:pt x="51" y="0"/>
                  </a:lnTo>
                  <a:close/>
                </a:path>
              </a:pathLst>
            </a:custGeom>
            <a:grpFill/>
            <a:ln w="0">
              <a:noFill/>
              <a:prstDash val="solid"/>
              <a:round/>
            </a:ln>
          </p:spPr>
          <p:txBody>
            <a:bodyPr vert="horz" wrap="square" lIns="121920" tIns="60960" rIns="121920" bIns="60960" numCol="1" anchor="t" anchorCtr="0" compatLnSpc="1"/>
            <a:lstStyle/>
            <a:p>
              <a:endParaRPr lang="en-US" sz="2400">
                <a:solidFill>
                  <a:schemeClr val="bg1"/>
                </a:solidFill>
                <a:latin typeface="Calibri" charset="0"/>
                <a:ea typeface="Calibri" charset="0"/>
                <a:cs typeface="Calibri" charset="0"/>
              </a:endParaRPr>
            </a:p>
          </p:txBody>
        </p:sp>
        <p:sp>
          <p:nvSpPr>
            <p:cNvPr id="17" name="Freeform 11"/>
            <p:cNvSpPr/>
            <p:nvPr/>
          </p:nvSpPr>
          <p:spPr bwMode="auto">
            <a:xfrm>
              <a:off x="4780" y="2140"/>
              <a:ext cx="58" cy="6"/>
            </a:xfrm>
            <a:custGeom>
              <a:avLst/>
              <a:gdLst/>
              <a:ahLst/>
              <a:cxnLst>
                <a:cxn ang="0">
                  <a:pos x="51" y="0"/>
                </a:cxn>
                <a:cxn ang="0">
                  <a:pos x="871" y="0"/>
                </a:cxn>
                <a:cxn ang="0">
                  <a:pos x="887" y="3"/>
                </a:cxn>
                <a:cxn ang="0">
                  <a:pos x="902" y="9"/>
                </a:cxn>
                <a:cxn ang="0">
                  <a:pos x="913" y="21"/>
                </a:cxn>
                <a:cxn ang="0">
                  <a:pos x="920" y="36"/>
                </a:cxn>
                <a:cxn ang="0">
                  <a:pos x="923" y="51"/>
                </a:cxn>
                <a:cxn ang="0">
                  <a:pos x="920" y="67"/>
                </a:cxn>
                <a:cxn ang="0">
                  <a:pos x="913" y="82"/>
                </a:cxn>
                <a:cxn ang="0">
                  <a:pos x="902" y="93"/>
                </a:cxn>
                <a:cxn ang="0">
                  <a:pos x="887" y="100"/>
                </a:cxn>
                <a:cxn ang="0">
                  <a:pos x="871" y="103"/>
                </a:cxn>
                <a:cxn ang="0">
                  <a:pos x="51" y="103"/>
                </a:cxn>
                <a:cxn ang="0">
                  <a:pos x="36" y="100"/>
                </a:cxn>
                <a:cxn ang="0">
                  <a:pos x="21" y="93"/>
                </a:cxn>
                <a:cxn ang="0">
                  <a:pos x="10" y="82"/>
                </a:cxn>
                <a:cxn ang="0">
                  <a:pos x="3" y="67"/>
                </a:cxn>
                <a:cxn ang="0">
                  <a:pos x="0" y="51"/>
                </a:cxn>
                <a:cxn ang="0">
                  <a:pos x="3" y="36"/>
                </a:cxn>
                <a:cxn ang="0">
                  <a:pos x="10" y="21"/>
                </a:cxn>
                <a:cxn ang="0">
                  <a:pos x="21" y="9"/>
                </a:cxn>
                <a:cxn ang="0">
                  <a:pos x="36" y="3"/>
                </a:cxn>
                <a:cxn ang="0">
                  <a:pos x="51" y="0"/>
                </a:cxn>
              </a:cxnLst>
              <a:rect l="0" t="0" r="r" b="b"/>
              <a:pathLst>
                <a:path w="923" h="103">
                  <a:moveTo>
                    <a:pt x="51" y="0"/>
                  </a:moveTo>
                  <a:lnTo>
                    <a:pt x="871" y="0"/>
                  </a:lnTo>
                  <a:lnTo>
                    <a:pt x="887" y="3"/>
                  </a:lnTo>
                  <a:lnTo>
                    <a:pt x="902" y="9"/>
                  </a:lnTo>
                  <a:lnTo>
                    <a:pt x="913" y="21"/>
                  </a:lnTo>
                  <a:lnTo>
                    <a:pt x="920" y="36"/>
                  </a:lnTo>
                  <a:lnTo>
                    <a:pt x="923" y="51"/>
                  </a:lnTo>
                  <a:lnTo>
                    <a:pt x="920" y="67"/>
                  </a:lnTo>
                  <a:lnTo>
                    <a:pt x="913" y="82"/>
                  </a:lnTo>
                  <a:lnTo>
                    <a:pt x="902" y="93"/>
                  </a:lnTo>
                  <a:lnTo>
                    <a:pt x="887" y="100"/>
                  </a:lnTo>
                  <a:lnTo>
                    <a:pt x="871" y="103"/>
                  </a:lnTo>
                  <a:lnTo>
                    <a:pt x="51" y="103"/>
                  </a:lnTo>
                  <a:lnTo>
                    <a:pt x="36" y="100"/>
                  </a:lnTo>
                  <a:lnTo>
                    <a:pt x="21" y="93"/>
                  </a:lnTo>
                  <a:lnTo>
                    <a:pt x="10" y="82"/>
                  </a:lnTo>
                  <a:lnTo>
                    <a:pt x="3" y="67"/>
                  </a:lnTo>
                  <a:lnTo>
                    <a:pt x="0" y="51"/>
                  </a:lnTo>
                  <a:lnTo>
                    <a:pt x="3" y="36"/>
                  </a:lnTo>
                  <a:lnTo>
                    <a:pt x="10" y="21"/>
                  </a:lnTo>
                  <a:lnTo>
                    <a:pt x="21" y="9"/>
                  </a:lnTo>
                  <a:lnTo>
                    <a:pt x="36" y="3"/>
                  </a:lnTo>
                  <a:lnTo>
                    <a:pt x="51" y="0"/>
                  </a:lnTo>
                  <a:close/>
                </a:path>
              </a:pathLst>
            </a:custGeom>
            <a:grpFill/>
            <a:ln w="0">
              <a:noFill/>
              <a:prstDash val="solid"/>
              <a:round/>
            </a:ln>
          </p:spPr>
          <p:txBody>
            <a:bodyPr vert="horz" wrap="square" lIns="121920" tIns="60960" rIns="121920" bIns="60960" numCol="1" anchor="t" anchorCtr="0" compatLnSpc="1"/>
            <a:lstStyle/>
            <a:p>
              <a:endParaRPr lang="en-US" sz="2400">
                <a:solidFill>
                  <a:schemeClr val="bg1"/>
                </a:solidFill>
                <a:latin typeface="Calibri" charset="0"/>
                <a:ea typeface="Calibri" charset="0"/>
                <a:cs typeface="Calibri" charset="0"/>
              </a:endParaRPr>
            </a:p>
          </p:txBody>
        </p:sp>
        <p:sp>
          <p:nvSpPr>
            <p:cNvPr id="18" name="Freeform 12"/>
            <p:cNvSpPr/>
            <p:nvPr/>
          </p:nvSpPr>
          <p:spPr bwMode="auto">
            <a:xfrm>
              <a:off x="4780" y="2121"/>
              <a:ext cx="58" cy="6"/>
            </a:xfrm>
            <a:custGeom>
              <a:avLst/>
              <a:gdLst/>
              <a:ahLst/>
              <a:cxnLst>
                <a:cxn ang="0">
                  <a:pos x="51" y="0"/>
                </a:cxn>
                <a:cxn ang="0">
                  <a:pos x="871" y="0"/>
                </a:cxn>
                <a:cxn ang="0">
                  <a:pos x="887" y="2"/>
                </a:cxn>
                <a:cxn ang="0">
                  <a:pos x="902" y="10"/>
                </a:cxn>
                <a:cxn ang="0">
                  <a:pos x="913" y="21"/>
                </a:cxn>
                <a:cxn ang="0">
                  <a:pos x="920" y="35"/>
                </a:cxn>
                <a:cxn ang="0">
                  <a:pos x="923" y="50"/>
                </a:cxn>
                <a:cxn ang="0">
                  <a:pos x="920" y="67"/>
                </a:cxn>
                <a:cxn ang="0">
                  <a:pos x="913" y="81"/>
                </a:cxn>
                <a:cxn ang="0">
                  <a:pos x="902" y="92"/>
                </a:cxn>
                <a:cxn ang="0">
                  <a:pos x="887" y="100"/>
                </a:cxn>
                <a:cxn ang="0">
                  <a:pos x="871" y="102"/>
                </a:cxn>
                <a:cxn ang="0">
                  <a:pos x="51" y="102"/>
                </a:cxn>
                <a:cxn ang="0">
                  <a:pos x="36" y="100"/>
                </a:cxn>
                <a:cxn ang="0">
                  <a:pos x="21" y="92"/>
                </a:cxn>
                <a:cxn ang="0">
                  <a:pos x="10" y="81"/>
                </a:cxn>
                <a:cxn ang="0">
                  <a:pos x="3" y="67"/>
                </a:cxn>
                <a:cxn ang="0">
                  <a:pos x="0" y="50"/>
                </a:cxn>
                <a:cxn ang="0">
                  <a:pos x="3" y="35"/>
                </a:cxn>
                <a:cxn ang="0">
                  <a:pos x="10" y="21"/>
                </a:cxn>
                <a:cxn ang="0">
                  <a:pos x="21" y="10"/>
                </a:cxn>
                <a:cxn ang="0">
                  <a:pos x="36" y="2"/>
                </a:cxn>
                <a:cxn ang="0">
                  <a:pos x="51" y="0"/>
                </a:cxn>
              </a:cxnLst>
              <a:rect l="0" t="0" r="r" b="b"/>
              <a:pathLst>
                <a:path w="923" h="102">
                  <a:moveTo>
                    <a:pt x="51" y="0"/>
                  </a:moveTo>
                  <a:lnTo>
                    <a:pt x="871" y="0"/>
                  </a:lnTo>
                  <a:lnTo>
                    <a:pt x="887" y="2"/>
                  </a:lnTo>
                  <a:lnTo>
                    <a:pt x="902" y="10"/>
                  </a:lnTo>
                  <a:lnTo>
                    <a:pt x="913" y="21"/>
                  </a:lnTo>
                  <a:lnTo>
                    <a:pt x="920" y="35"/>
                  </a:lnTo>
                  <a:lnTo>
                    <a:pt x="923" y="50"/>
                  </a:lnTo>
                  <a:lnTo>
                    <a:pt x="920" y="67"/>
                  </a:lnTo>
                  <a:lnTo>
                    <a:pt x="913" y="81"/>
                  </a:lnTo>
                  <a:lnTo>
                    <a:pt x="902" y="92"/>
                  </a:lnTo>
                  <a:lnTo>
                    <a:pt x="887" y="100"/>
                  </a:lnTo>
                  <a:lnTo>
                    <a:pt x="871" y="102"/>
                  </a:lnTo>
                  <a:lnTo>
                    <a:pt x="51" y="102"/>
                  </a:lnTo>
                  <a:lnTo>
                    <a:pt x="36" y="100"/>
                  </a:lnTo>
                  <a:lnTo>
                    <a:pt x="21" y="92"/>
                  </a:lnTo>
                  <a:lnTo>
                    <a:pt x="10" y="81"/>
                  </a:lnTo>
                  <a:lnTo>
                    <a:pt x="3" y="67"/>
                  </a:lnTo>
                  <a:lnTo>
                    <a:pt x="0" y="50"/>
                  </a:lnTo>
                  <a:lnTo>
                    <a:pt x="3" y="35"/>
                  </a:lnTo>
                  <a:lnTo>
                    <a:pt x="10" y="21"/>
                  </a:lnTo>
                  <a:lnTo>
                    <a:pt x="21" y="10"/>
                  </a:lnTo>
                  <a:lnTo>
                    <a:pt x="36" y="2"/>
                  </a:lnTo>
                  <a:lnTo>
                    <a:pt x="51" y="0"/>
                  </a:lnTo>
                  <a:close/>
                </a:path>
              </a:pathLst>
            </a:custGeom>
            <a:grpFill/>
            <a:ln w="0">
              <a:noFill/>
              <a:prstDash val="solid"/>
              <a:round/>
            </a:ln>
          </p:spPr>
          <p:txBody>
            <a:bodyPr vert="horz" wrap="square" lIns="121920" tIns="60960" rIns="121920" bIns="60960" numCol="1" anchor="t" anchorCtr="0" compatLnSpc="1"/>
            <a:lstStyle/>
            <a:p>
              <a:endParaRPr lang="en-US" sz="2400">
                <a:solidFill>
                  <a:schemeClr val="bg1"/>
                </a:solidFill>
                <a:latin typeface="Calibri" charset="0"/>
                <a:ea typeface="Calibri" charset="0"/>
                <a:cs typeface="Calibri" charset="0"/>
              </a:endParaRPr>
            </a:p>
          </p:txBody>
        </p:sp>
        <p:sp>
          <p:nvSpPr>
            <p:cNvPr id="19" name="Freeform 13"/>
            <p:cNvSpPr/>
            <p:nvPr/>
          </p:nvSpPr>
          <p:spPr bwMode="auto">
            <a:xfrm>
              <a:off x="4851" y="2159"/>
              <a:ext cx="57" cy="6"/>
            </a:xfrm>
            <a:custGeom>
              <a:avLst/>
              <a:gdLst/>
              <a:ahLst/>
              <a:cxnLst>
                <a:cxn ang="0">
                  <a:pos x="52" y="0"/>
                </a:cxn>
                <a:cxn ang="0">
                  <a:pos x="871" y="0"/>
                </a:cxn>
                <a:cxn ang="0">
                  <a:pos x="886" y="3"/>
                </a:cxn>
                <a:cxn ang="0">
                  <a:pos x="901" y="9"/>
                </a:cxn>
                <a:cxn ang="0">
                  <a:pos x="913" y="21"/>
                </a:cxn>
                <a:cxn ang="0">
                  <a:pos x="919" y="36"/>
                </a:cxn>
                <a:cxn ang="0">
                  <a:pos x="922" y="51"/>
                </a:cxn>
                <a:cxn ang="0">
                  <a:pos x="919" y="68"/>
                </a:cxn>
                <a:cxn ang="0">
                  <a:pos x="913" y="82"/>
                </a:cxn>
                <a:cxn ang="0">
                  <a:pos x="901" y="93"/>
                </a:cxn>
                <a:cxn ang="0">
                  <a:pos x="886" y="101"/>
                </a:cxn>
                <a:cxn ang="0">
                  <a:pos x="871" y="103"/>
                </a:cxn>
                <a:cxn ang="0">
                  <a:pos x="52" y="103"/>
                </a:cxn>
                <a:cxn ang="0">
                  <a:pos x="36" y="101"/>
                </a:cxn>
                <a:cxn ang="0">
                  <a:pos x="21" y="93"/>
                </a:cxn>
                <a:cxn ang="0">
                  <a:pos x="10" y="82"/>
                </a:cxn>
                <a:cxn ang="0">
                  <a:pos x="3" y="68"/>
                </a:cxn>
                <a:cxn ang="0">
                  <a:pos x="0" y="51"/>
                </a:cxn>
                <a:cxn ang="0">
                  <a:pos x="3" y="36"/>
                </a:cxn>
                <a:cxn ang="0">
                  <a:pos x="10" y="21"/>
                </a:cxn>
                <a:cxn ang="0">
                  <a:pos x="21" y="9"/>
                </a:cxn>
                <a:cxn ang="0">
                  <a:pos x="36" y="3"/>
                </a:cxn>
                <a:cxn ang="0">
                  <a:pos x="52" y="0"/>
                </a:cxn>
              </a:cxnLst>
              <a:rect l="0" t="0" r="r" b="b"/>
              <a:pathLst>
                <a:path w="922" h="103">
                  <a:moveTo>
                    <a:pt x="52" y="0"/>
                  </a:moveTo>
                  <a:lnTo>
                    <a:pt x="871" y="0"/>
                  </a:lnTo>
                  <a:lnTo>
                    <a:pt x="886" y="3"/>
                  </a:lnTo>
                  <a:lnTo>
                    <a:pt x="901" y="9"/>
                  </a:lnTo>
                  <a:lnTo>
                    <a:pt x="913" y="21"/>
                  </a:lnTo>
                  <a:lnTo>
                    <a:pt x="919" y="36"/>
                  </a:lnTo>
                  <a:lnTo>
                    <a:pt x="922" y="51"/>
                  </a:lnTo>
                  <a:lnTo>
                    <a:pt x="919" y="68"/>
                  </a:lnTo>
                  <a:lnTo>
                    <a:pt x="913" y="82"/>
                  </a:lnTo>
                  <a:lnTo>
                    <a:pt x="901" y="93"/>
                  </a:lnTo>
                  <a:lnTo>
                    <a:pt x="886" y="101"/>
                  </a:lnTo>
                  <a:lnTo>
                    <a:pt x="871" y="103"/>
                  </a:lnTo>
                  <a:lnTo>
                    <a:pt x="52" y="103"/>
                  </a:lnTo>
                  <a:lnTo>
                    <a:pt x="36" y="101"/>
                  </a:lnTo>
                  <a:lnTo>
                    <a:pt x="21" y="93"/>
                  </a:lnTo>
                  <a:lnTo>
                    <a:pt x="10" y="82"/>
                  </a:lnTo>
                  <a:lnTo>
                    <a:pt x="3" y="68"/>
                  </a:lnTo>
                  <a:lnTo>
                    <a:pt x="0" y="51"/>
                  </a:lnTo>
                  <a:lnTo>
                    <a:pt x="3" y="36"/>
                  </a:lnTo>
                  <a:lnTo>
                    <a:pt x="10" y="21"/>
                  </a:lnTo>
                  <a:lnTo>
                    <a:pt x="21" y="9"/>
                  </a:lnTo>
                  <a:lnTo>
                    <a:pt x="36" y="3"/>
                  </a:lnTo>
                  <a:lnTo>
                    <a:pt x="52" y="0"/>
                  </a:lnTo>
                  <a:close/>
                </a:path>
              </a:pathLst>
            </a:custGeom>
            <a:grpFill/>
            <a:ln w="0">
              <a:noFill/>
              <a:prstDash val="solid"/>
              <a:round/>
            </a:ln>
          </p:spPr>
          <p:txBody>
            <a:bodyPr vert="horz" wrap="square" lIns="121920" tIns="60960" rIns="121920" bIns="60960" numCol="1" anchor="t" anchorCtr="0" compatLnSpc="1"/>
            <a:lstStyle/>
            <a:p>
              <a:endParaRPr lang="en-US" sz="2400">
                <a:solidFill>
                  <a:schemeClr val="bg1"/>
                </a:solidFill>
                <a:latin typeface="Calibri" charset="0"/>
                <a:ea typeface="Calibri" charset="0"/>
                <a:cs typeface="Calibri" charset="0"/>
              </a:endParaRPr>
            </a:p>
          </p:txBody>
        </p:sp>
        <p:sp>
          <p:nvSpPr>
            <p:cNvPr id="20" name="Freeform 14"/>
            <p:cNvSpPr/>
            <p:nvPr/>
          </p:nvSpPr>
          <p:spPr bwMode="auto">
            <a:xfrm>
              <a:off x="4851" y="2140"/>
              <a:ext cx="57" cy="6"/>
            </a:xfrm>
            <a:custGeom>
              <a:avLst/>
              <a:gdLst/>
              <a:ahLst/>
              <a:cxnLst>
                <a:cxn ang="0">
                  <a:pos x="52" y="0"/>
                </a:cxn>
                <a:cxn ang="0">
                  <a:pos x="871" y="0"/>
                </a:cxn>
                <a:cxn ang="0">
                  <a:pos x="886" y="3"/>
                </a:cxn>
                <a:cxn ang="0">
                  <a:pos x="901" y="9"/>
                </a:cxn>
                <a:cxn ang="0">
                  <a:pos x="913" y="21"/>
                </a:cxn>
                <a:cxn ang="0">
                  <a:pos x="919" y="36"/>
                </a:cxn>
                <a:cxn ang="0">
                  <a:pos x="922" y="51"/>
                </a:cxn>
                <a:cxn ang="0">
                  <a:pos x="919" y="67"/>
                </a:cxn>
                <a:cxn ang="0">
                  <a:pos x="913" y="82"/>
                </a:cxn>
                <a:cxn ang="0">
                  <a:pos x="901" y="93"/>
                </a:cxn>
                <a:cxn ang="0">
                  <a:pos x="886" y="100"/>
                </a:cxn>
                <a:cxn ang="0">
                  <a:pos x="871" y="103"/>
                </a:cxn>
                <a:cxn ang="0">
                  <a:pos x="52" y="103"/>
                </a:cxn>
                <a:cxn ang="0">
                  <a:pos x="36" y="100"/>
                </a:cxn>
                <a:cxn ang="0">
                  <a:pos x="21" y="93"/>
                </a:cxn>
                <a:cxn ang="0">
                  <a:pos x="10" y="82"/>
                </a:cxn>
                <a:cxn ang="0">
                  <a:pos x="3" y="67"/>
                </a:cxn>
                <a:cxn ang="0">
                  <a:pos x="0" y="51"/>
                </a:cxn>
                <a:cxn ang="0">
                  <a:pos x="3" y="36"/>
                </a:cxn>
                <a:cxn ang="0">
                  <a:pos x="10" y="21"/>
                </a:cxn>
                <a:cxn ang="0">
                  <a:pos x="21" y="9"/>
                </a:cxn>
                <a:cxn ang="0">
                  <a:pos x="36" y="3"/>
                </a:cxn>
                <a:cxn ang="0">
                  <a:pos x="52" y="0"/>
                </a:cxn>
              </a:cxnLst>
              <a:rect l="0" t="0" r="r" b="b"/>
              <a:pathLst>
                <a:path w="922" h="103">
                  <a:moveTo>
                    <a:pt x="52" y="0"/>
                  </a:moveTo>
                  <a:lnTo>
                    <a:pt x="871" y="0"/>
                  </a:lnTo>
                  <a:lnTo>
                    <a:pt x="886" y="3"/>
                  </a:lnTo>
                  <a:lnTo>
                    <a:pt x="901" y="9"/>
                  </a:lnTo>
                  <a:lnTo>
                    <a:pt x="913" y="21"/>
                  </a:lnTo>
                  <a:lnTo>
                    <a:pt x="919" y="36"/>
                  </a:lnTo>
                  <a:lnTo>
                    <a:pt x="922" y="51"/>
                  </a:lnTo>
                  <a:lnTo>
                    <a:pt x="919" y="67"/>
                  </a:lnTo>
                  <a:lnTo>
                    <a:pt x="913" y="82"/>
                  </a:lnTo>
                  <a:lnTo>
                    <a:pt x="901" y="93"/>
                  </a:lnTo>
                  <a:lnTo>
                    <a:pt x="886" y="100"/>
                  </a:lnTo>
                  <a:lnTo>
                    <a:pt x="871" y="103"/>
                  </a:lnTo>
                  <a:lnTo>
                    <a:pt x="52" y="103"/>
                  </a:lnTo>
                  <a:lnTo>
                    <a:pt x="36" y="100"/>
                  </a:lnTo>
                  <a:lnTo>
                    <a:pt x="21" y="93"/>
                  </a:lnTo>
                  <a:lnTo>
                    <a:pt x="10" y="82"/>
                  </a:lnTo>
                  <a:lnTo>
                    <a:pt x="3" y="67"/>
                  </a:lnTo>
                  <a:lnTo>
                    <a:pt x="0" y="51"/>
                  </a:lnTo>
                  <a:lnTo>
                    <a:pt x="3" y="36"/>
                  </a:lnTo>
                  <a:lnTo>
                    <a:pt x="10" y="21"/>
                  </a:lnTo>
                  <a:lnTo>
                    <a:pt x="21" y="9"/>
                  </a:lnTo>
                  <a:lnTo>
                    <a:pt x="36" y="3"/>
                  </a:lnTo>
                  <a:lnTo>
                    <a:pt x="52" y="0"/>
                  </a:lnTo>
                  <a:close/>
                </a:path>
              </a:pathLst>
            </a:custGeom>
            <a:grpFill/>
            <a:ln w="0">
              <a:noFill/>
              <a:prstDash val="solid"/>
              <a:round/>
            </a:ln>
          </p:spPr>
          <p:txBody>
            <a:bodyPr vert="horz" wrap="square" lIns="121920" tIns="60960" rIns="121920" bIns="60960" numCol="1" anchor="t" anchorCtr="0" compatLnSpc="1"/>
            <a:lstStyle/>
            <a:p>
              <a:endParaRPr lang="en-US" sz="2400">
                <a:solidFill>
                  <a:schemeClr val="bg1"/>
                </a:solidFill>
                <a:latin typeface="Calibri" charset="0"/>
                <a:ea typeface="Calibri" charset="0"/>
                <a:cs typeface="Calibri" charset="0"/>
              </a:endParaRPr>
            </a:p>
          </p:txBody>
        </p:sp>
        <p:sp>
          <p:nvSpPr>
            <p:cNvPr id="21" name="Freeform 15"/>
            <p:cNvSpPr/>
            <p:nvPr/>
          </p:nvSpPr>
          <p:spPr bwMode="auto">
            <a:xfrm>
              <a:off x="4851" y="2121"/>
              <a:ext cx="57" cy="6"/>
            </a:xfrm>
            <a:custGeom>
              <a:avLst/>
              <a:gdLst/>
              <a:ahLst/>
              <a:cxnLst>
                <a:cxn ang="0">
                  <a:pos x="52" y="0"/>
                </a:cxn>
                <a:cxn ang="0">
                  <a:pos x="871" y="0"/>
                </a:cxn>
                <a:cxn ang="0">
                  <a:pos x="886" y="2"/>
                </a:cxn>
                <a:cxn ang="0">
                  <a:pos x="901" y="10"/>
                </a:cxn>
                <a:cxn ang="0">
                  <a:pos x="913" y="21"/>
                </a:cxn>
                <a:cxn ang="0">
                  <a:pos x="919" y="35"/>
                </a:cxn>
                <a:cxn ang="0">
                  <a:pos x="922" y="50"/>
                </a:cxn>
                <a:cxn ang="0">
                  <a:pos x="919" y="67"/>
                </a:cxn>
                <a:cxn ang="0">
                  <a:pos x="913" y="81"/>
                </a:cxn>
                <a:cxn ang="0">
                  <a:pos x="901" y="92"/>
                </a:cxn>
                <a:cxn ang="0">
                  <a:pos x="886" y="100"/>
                </a:cxn>
                <a:cxn ang="0">
                  <a:pos x="871" y="102"/>
                </a:cxn>
                <a:cxn ang="0">
                  <a:pos x="52" y="102"/>
                </a:cxn>
                <a:cxn ang="0">
                  <a:pos x="36" y="100"/>
                </a:cxn>
                <a:cxn ang="0">
                  <a:pos x="21" y="92"/>
                </a:cxn>
                <a:cxn ang="0">
                  <a:pos x="10" y="81"/>
                </a:cxn>
                <a:cxn ang="0">
                  <a:pos x="3" y="67"/>
                </a:cxn>
                <a:cxn ang="0">
                  <a:pos x="0" y="50"/>
                </a:cxn>
                <a:cxn ang="0">
                  <a:pos x="3" y="35"/>
                </a:cxn>
                <a:cxn ang="0">
                  <a:pos x="10" y="21"/>
                </a:cxn>
                <a:cxn ang="0">
                  <a:pos x="21" y="10"/>
                </a:cxn>
                <a:cxn ang="0">
                  <a:pos x="36" y="2"/>
                </a:cxn>
                <a:cxn ang="0">
                  <a:pos x="52" y="0"/>
                </a:cxn>
              </a:cxnLst>
              <a:rect l="0" t="0" r="r" b="b"/>
              <a:pathLst>
                <a:path w="922" h="102">
                  <a:moveTo>
                    <a:pt x="52" y="0"/>
                  </a:moveTo>
                  <a:lnTo>
                    <a:pt x="871" y="0"/>
                  </a:lnTo>
                  <a:lnTo>
                    <a:pt x="886" y="2"/>
                  </a:lnTo>
                  <a:lnTo>
                    <a:pt x="901" y="10"/>
                  </a:lnTo>
                  <a:lnTo>
                    <a:pt x="913" y="21"/>
                  </a:lnTo>
                  <a:lnTo>
                    <a:pt x="919" y="35"/>
                  </a:lnTo>
                  <a:lnTo>
                    <a:pt x="922" y="50"/>
                  </a:lnTo>
                  <a:lnTo>
                    <a:pt x="919" y="67"/>
                  </a:lnTo>
                  <a:lnTo>
                    <a:pt x="913" y="81"/>
                  </a:lnTo>
                  <a:lnTo>
                    <a:pt x="901" y="92"/>
                  </a:lnTo>
                  <a:lnTo>
                    <a:pt x="886" y="100"/>
                  </a:lnTo>
                  <a:lnTo>
                    <a:pt x="871" y="102"/>
                  </a:lnTo>
                  <a:lnTo>
                    <a:pt x="52" y="102"/>
                  </a:lnTo>
                  <a:lnTo>
                    <a:pt x="36" y="100"/>
                  </a:lnTo>
                  <a:lnTo>
                    <a:pt x="21" y="92"/>
                  </a:lnTo>
                  <a:lnTo>
                    <a:pt x="10" y="81"/>
                  </a:lnTo>
                  <a:lnTo>
                    <a:pt x="3" y="67"/>
                  </a:lnTo>
                  <a:lnTo>
                    <a:pt x="0" y="50"/>
                  </a:lnTo>
                  <a:lnTo>
                    <a:pt x="3" y="35"/>
                  </a:lnTo>
                  <a:lnTo>
                    <a:pt x="10" y="21"/>
                  </a:lnTo>
                  <a:lnTo>
                    <a:pt x="21" y="10"/>
                  </a:lnTo>
                  <a:lnTo>
                    <a:pt x="36" y="2"/>
                  </a:lnTo>
                  <a:lnTo>
                    <a:pt x="52" y="0"/>
                  </a:lnTo>
                  <a:close/>
                </a:path>
              </a:pathLst>
            </a:custGeom>
            <a:grpFill/>
            <a:ln w="0">
              <a:noFill/>
              <a:prstDash val="solid"/>
              <a:round/>
            </a:ln>
          </p:spPr>
          <p:txBody>
            <a:bodyPr vert="horz" wrap="square" lIns="121920" tIns="60960" rIns="121920" bIns="60960" numCol="1" anchor="t" anchorCtr="0" compatLnSpc="1"/>
            <a:lstStyle/>
            <a:p>
              <a:endParaRPr lang="en-US" sz="2400">
                <a:solidFill>
                  <a:schemeClr val="bg1"/>
                </a:solidFill>
                <a:latin typeface="Calibri" charset="0"/>
                <a:ea typeface="Calibri" charset="0"/>
                <a:cs typeface="Calibri" charset="0"/>
              </a:endParaRPr>
            </a:p>
          </p:txBody>
        </p:sp>
        <p:sp>
          <p:nvSpPr>
            <p:cNvPr id="22" name="Freeform 16"/>
            <p:cNvSpPr/>
            <p:nvPr/>
          </p:nvSpPr>
          <p:spPr bwMode="auto">
            <a:xfrm>
              <a:off x="4780" y="2082"/>
              <a:ext cx="128" cy="7"/>
            </a:xfrm>
            <a:custGeom>
              <a:avLst/>
              <a:gdLst/>
              <a:ahLst/>
              <a:cxnLst>
                <a:cxn ang="0">
                  <a:pos x="51" y="0"/>
                </a:cxn>
                <a:cxn ang="0">
                  <a:pos x="1998" y="0"/>
                </a:cxn>
                <a:cxn ang="0">
                  <a:pos x="2013" y="3"/>
                </a:cxn>
                <a:cxn ang="0">
                  <a:pos x="2028" y="10"/>
                </a:cxn>
                <a:cxn ang="0">
                  <a:pos x="2040" y="21"/>
                </a:cxn>
                <a:cxn ang="0">
                  <a:pos x="2046" y="36"/>
                </a:cxn>
                <a:cxn ang="0">
                  <a:pos x="2049" y="51"/>
                </a:cxn>
                <a:cxn ang="0">
                  <a:pos x="2046" y="67"/>
                </a:cxn>
                <a:cxn ang="0">
                  <a:pos x="2040" y="82"/>
                </a:cxn>
                <a:cxn ang="0">
                  <a:pos x="2028" y="93"/>
                </a:cxn>
                <a:cxn ang="0">
                  <a:pos x="2013" y="100"/>
                </a:cxn>
                <a:cxn ang="0">
                  <a:pos x="1998" y="103"/>
                </a:cxn>
                <a:cxn ang="0">
                  <a:pos x="51" y="103"/>
                </a:cxn>
                <a:cxn ang="0">
                  <a:pos x="36" y="100"/>
                </a:cxn>
                <a:cxn ang="0">
                  <a:pos x="21" y="93"/>
                </a:cxn>
                <a:cxn ang="0">
                  <a:pos x="10" y="82"/>
                </a:cxn>
                <a:cxn ang="0">
                  <a:pos x="3" y="67"/>
                </a:cxn>
                <a:cxn ang="0">
                  <a:pos x="0" y="51"/>
                </a:cxn>
                <a:cxn ang="0">
                  <a:pos x="3" y="36"/>
                </a:cxn>
                <a:cxn ang="0">
                  <a:pos x="10" y="21"/>
                </a:cxn>
                <a:cxn ang="0">
                  <a:pos x="21" y="10"/>
                </a:cxn>
                <a:cxn ang="0">
                  <a:pos x="36" y="3"/>
                </a:cxn>
                <a:cxn ang="0">
                  <a:pos x="51" y="0"/>
                </a:cxn>
              </a:cxnLst>
              <a:rect l="0" t="0" r="r" b="b"/>
              <a:pathLst>
                <a:path w="2049" h="103">
                  <a:moveTo>
                    <a:pt x="51" y="0"/>
                  </a:moveTo>
                  <a:lnTo>
                    <a:pt x="1998" y="0"/>
                  </a:lnTo>
                  <a:lnTo>
                    <a:pt x="2013" y="3"/>
                  </a:lnTo>
                  <a:lnTo>
                    <a:pt x="2028" y="10"/>
                  </a:lnTo>
                  <a:lnTo>
                    <a:pt x="2040" y="21"/>
                  </a:lnTo>
                  <a:lnTo>
                    <a:pt x="2046" y="36"/>
                  </a:lnTo>
                  <a:lnTo>
                    <a:pt x="2049" y="51"/>
                  </a:lnTo>
                  <a:lnTo>
                    <a:pt x="2046" y="67"/>
                  </a:lnTo>
                  <a:lnTo>
                    <a:pt x="2040" y="82"/>
                  </a:lnTo>
                  <a:lnTo>
                    <a:pt x="2028" y="93"/>
                  </a:lnTo>
                  <a:lnTo>
                    <a:pt x="2013" y="100"/>
                  </a:lnTo>
                  <a:lnTo>
                    <a:pt x="1998" y="103"/>
                  </a:lnTo>
                  <a:lnTo>
                    <a:pt x="51" y="103"/>
                  </a:lnTo>
                  <a:lnTo>
                    <a:pt x="36" y="100"/>
                  </a:lnTo>
                  <a:lnTo>
                    <a:pt x="21" y="93"/>
                  </a:lnTo>
                  <a:lnTo>
                    <a:pt x="10" y="82"/>
                  </a:lnTo>
                  <a:lnTo>
                    <a:pt x="3" y="67"/>
                  </a:lnTo>
                  <a:lnTo>
                    <a:pt x="0" y="51"/>
                  </a:lnTo>
                  <a:lnTo>
                    <a:pt x="3" y="36"/>
                  </a:lnTo>
                  <a:lnTo>
                    <a:pt x="10" y="21"/>
                  </a:lnTo>
                  <a:lnTo>
                    <a:pt x="21" y="10"/>
                  </a:lnTo>
                  <a:lnTo>
                    <a:pt x="36" y="3"/>
                  </a:lnTo>
                  <a:lnTo>
                    <a:pt x="51" y="0"/>
                  </a:lnTo>
                  <a:close/>
                </a:path>
              </a:pathLst>
            </a:custGeom>
            <a:grpFill/>
            <a:ln w="0">
              <a:noFill/>
              <a:prstDash val="solid"/>
              <a:round/>
            </a:ln>
          </p:spPr>
          <p:txBody>
            <a:bodyPr vert="horz" wrap="square" lIns="121920" tIns="60960" rIns="121920" bIns="60960" numCol="1" anchor="t" anchorCtr="0" compatLnSpc="1"/>
            <a:lstStyle/>
            <a:p>
              <a:endParaRPr lang="en-US" sz="2400">
                <a:solidFill>
                  <a:schemeClr val="bg1"/>
                </a:solidFill>
                <a:latin typeface="Calibri" charset="0"/>
                <a:ea typeface="Calibri" charset="0"/>
                <a:cs typeface="Calibri" charset="0"/>
              </a:endParaRPr>
            </a:p>
          </p:txBody>
        </p:sp>
        <p:sp>
          <p:nvSpPr>
            <p:cNvPr id="23" name="Freeform 17"/>
            <p:cNvSpPr/>
            <p:nvPr/>
          </p:nvSpPr>
          <p:spPr bwMode="auto">
            <a:xfrm>
              <a:off x="4780" y="2101"/>
              <a:ext cx="128" cy="7"/>
            </a:xfrm>
            <a:custGeom>
              <a:avLst/>
              <a:gdLst/>
              <a:ahLst/>
              <a:cxnLst>
                <a:cxn ang="0">
                  <a:pos x="51" y="0"/>
                </a:cxn>
                <a:cxn ang="0">
                  <a:pos x="1998" y="0"/>
                </a:cxn>
                <a:cxn ang="0">
                  <a:pos x="2013" y="3"/>
                </a:cxn>
                <a:cxn ang="0">
                  <a:pos x="2028" y="10"/>
                </a:cxn>
                <a:cxn ang="0">
                  <a:pos x="2040" y="21"/>
                </a:cxn>
                <a:cxn ang="0">
                  <a:pos x="2046" y="36"/>
                </a:cxn>
                <a:cxn ang="0">
                  <a:pos x="2049" y="51"/>
                </a:cxn>
                <a:cxn ang="0">
                  <a:pos x="2046" y="67"/>
                </a:cxn>
                <a:cxn ang="0">
                  <a:pos x="2040" y="82"/>
                </a:cxn>
                <a:cxn ang="0">
                  <a:pos x="2028" y="93"/>
                </a:cxn>
                <a:cxn ang="0">
                  <a:pos x="2013" y="100"/>
                </a:cxn>
                <a:cxn ang="0">
                  <a:pos x="1998" y="103"/>
                </a:cxn>
                <a:cxn ang="0">
                  <a:pos x="51" y="103"/>
                </a:cxn>
                <a:cxn ang="0">
                  <a:pos x="36" y="100"/>
                </a:cxn>
                <a:cxn ang="0">
                  <a:pos x="21" y="93"/>
                </a:cxn>
                <a:cxn ang="0">
                  <a:pos x="10" y="82"/>
                </a:cxn>
                <a:cxn ang="0">
                  <a:pos x="3" y="67"/>
                </a:cxn>
                <a:cxn ang="0">
                  <a:pos x="0" y="51"/>
                </a:cxn>
                <a:cxn ang="0">
                  <a:pos x="3" y="36"/>
                </a:cxn>
                <a:cxn ang="0">
                  <a:pos x="10" y="21"/>
                </a:cxn>
                <a:cxn ang="0">
                  <a:pos x="21" y="10"/>
                </a:cxn>
                <a:cxn ang="0">
                  <a:pos x="36" y="3"/>
                </a:cxn>
                <a:cxn ang="0">
                  <a:pos x="51" y="0"/>
                </a:cxn>
              </a:cxnLst>
              <a:rect l="0" t="0" r="r" b="b"/>
              <a:pathLst>
                <a:path w="2049" h="103">
                  <a:moveTo>
                    <a:pt x="51" y="0"/>
                  </a:moveTo>
                  <a:lnTo>
                    <a:pt x="1998" y="0"/>
                  </a:lnTo>
                  <a:lnTo>
                    <a:pt x="2013" y="3"/>
                  </a:lnTo>
                  <a:lnTo>
                    <a:pt x="2028" y="10"/>
                  </a:lnTo>
                  <a:lnTo>
                    <a:pt x="2040" y="21"/>
                  </a:lnTo>
                  <a:lnTo>
                    <a:pt x="2046" y="36"/>
                  </a:lnTo>
                  <a:lnTo>
                    <a:pt x="2049" y="51"/>
                  </a:lnTo>
                  <a:lnTo>
                    <a:pt x="2046" y="67"/>
                  </a:lnTo>
                  <a:lnTo>
                    <a:pt x="2040" y="82"/>
                  </a:lnTo>
                  <a:lnTo>
                    <a:pt x="2028" y="93"/>
                  </a:lnTo>
                  <a:lnTo>
                    <a:pt x="2013" y="100"/>
                  </a:lnTo>
                  <a:lnTo>
                    <a:pt x="1998" y="103"/>
                  </a:lnTo>
                  <a:lnTo>
                    <a:pt x="51" y="103"/>
                  </a:lnTo>
                  <a:lnTo>
                    <a:pt x="36" y="100"/>
                  </a:lnTo>
                  <a:lnTo>
                    <a:pt x="21" y="93"/>
                  </a:lnTo>
                  <a:lnTo>
                    <a:pt x="10" y="82"/>
                  </a:lnTo>
                  <a:lnTo>
                    <a:pt x="3" y="67"/>
                  </a:lnTo>
                  <a:lnTo>
                    <a:pt x="0" y="51"/>
                  </a:lnTo>
                  <a:lnTo>
                    <a:pt x="3" y="36"/>
                  </a:lnTo>
                  <a:lnTo>
                    <a:pt x="10" y="21"/>
                  </a:lnTo>
                  <a:lnTo>
                    <a:pt x="21" y="10"/>
                  </a:lnTo>
                  <a:lnTo>
                    <a:pt x="36" y="3"/>
                  </a:lnTo>
                  <a:lnTo>
                    <a:pt x="51" y="0"/>
                  </a:lnTo>
                  <a:close/>
                </a:path>
              </a:pathLst>
            </a:custGeom>
            <a:grpFill/>
            <a:ln w="0">
              <a:noFill/>
              <a:prstDash val="solid"/>
              <a:round/>
            </a:ln>
          </p:spPr>
          <p:txBody>
            <a:bodyPr vert="horz" wrap="square" lIns="121920" tIns="60960" rIns="121920" bIns="60960" numCol="1" anchor="t" anchorCtr="0" compatLnSpc="1"/>
            <a:lstStyle/>
            <a:p>
              <a:endParaRPr lang="en-US" sz="2400">
                <a:solidFill>
                  <a:schemeClr val="bg1"/>
                </a:solidFill>
                <a:latin typeface="Calibri" charset="0"/>
                <a:ea typeface="Calibri" charset="0"/>
                <a:cs typeface="Calibri" charset="0"/>
              </a:endParaRPr>
            </a:p>
          </p:txBody>
        </p:sp>
        <p:sp>
          <p:nvSpPr>
            <p:cNvPr id="24" name="Freeform 18"/>
            <p:cNvSpPr/>
            <p:nvPr/>
          </p:nvSpPr>
          <p:spPr bwMode="auto">
            <a:xfrm>
              <a:off x="4780" y="2012"/>
              <a:ext cx="58" cy="57"/>
            </a:xfrm>
            <a:custGeom>
              <a:avLst/>
              <a:gdLst/>
              <a:ahLst/>
              <a:cxnLst>
                <a:cxn ang="0">
                  <a:pos x="205" y="205"/>
                </a:cxn>
                <a:cxn ang="0">
                  <a:pos x="205" y="718"/>
                </a:cxn>
                <a:cxn ang="0">
                  <a:pos x="718" y="718"/>
                </a:cxn>
                <a:cxn ang="0">
                  <a:pos x="718" y="205"/>
                </a:cxn>
                <a:cxn ang="0">
                  <a:pos x="205" y="205"/>
                </a:cxn>
                <a:cxn ang="0">
                  <a:pos x="103" y="0"/>
                </a:cxn>
                <a:cxn ang="0">
                  <a:pos x="820" y="0"/>
                </a:cxn>
                <a:cxn ang="0">
                  <a:pos x="843" y="3"/>
                </a:cxn>
                <a:cxn ang="0">
                  <a:pos x="865" y="10"/>
                </a:cxn>
                <a:cxn ang="0">
                  <a:pos x="884" y="23"/>
                </a:cxn>
                <a:cxn ang="0">
                  <a:pos x="900" y="39"/>
                </a:cxn>
                <a:cxn ang="0">
                  <a:pos x="913" y="58"/>
                </a:cxn>
                <a:cxn ang="0">
                  <a:pos x="920" y="80"/>
                </a:cxn>
                <a:cxn ang="0">
                  <a:pos x="923" y="103"/>
                </a:cxn>
                <a:cxn ang="0">
                  <a:pos x="923" y="819"/>
                </a:cxn>
                <a:cxn ang="0">
                  <a:pos x="920" y="842"/>
                </a:cxn>
                <a:cxn ang="0">
                  <a:pos x="913" y="864"/>
                </a:cxn>
                <a:cxn ang="0">
                  <a:pos x="900" y="883"/>
                </a:cxn>
                <a:cxn ang="0">
                  <a:pos x="884" y="899"/>
                </a:cxn>
                <a:cxn ang="0">
                  <a:pos x="865" y="911"/>
                </a:cxn>
                <a:cxn ang="0">
                  <a:pos x="843" y="919"/>
                </a:cxn>
                <a:cxn ang="0">
                  <a:pos x="820" y="922"/>
                </a:cxn>
                <a:cxn ang="0">
                  <a:pos x="103" y="922"/>
                </a:cxn>
                <a:cxn ang="0">
                  <a:pos x="80" y="919"/>
                </a:cxn>
                <a:cxn ang="0">
                  <a:pos x="58" y="911"/>
                </a:cxn>
                <a:cxn ang="0">
                  <a:pos x="39" y="899"/>
                </a:cxn>
                <a:cxn ang="0">
                  <a:pos x="23" y="883"/>
                </a:cxn>
                <a:cxn ang="0">
                  <a:pos x="11" y="864"/>
                </a:cxn>
                <a:cxn ang="0">
                  <a:pos x="3" y="842"/>
                </a:cxn>
                <a:cxn ang="0">
                  <a:pos x="0" y="819"/>
                </a:cxn>
                <a:cxn ang="0">
                  <a:pos x="0" y="103"/>
                </a:cxn>
                <a:cxn ang="0">
                  <a:pos x="3" y="80"/>
                </a:cxn>
                <a:cxn ang="0">
                  <a:pos x="11" y="58"/>
                </a:cxn>
                <a:cxn ang="0">
                  <a:pos x="23" y="39"/>
                </a:cxn>
                <a:cxn ang="0">
                  <a:pos x="39" y="23"/>
                </a:cxn>
                <a:cxn ang="0">
                  <a:pos x="58" y="10"/>
                </a:cxn>
                <a:cxn ang="0">
                  <a:pos x="80" y="3"/>
                </a:cxn>
                <a:cxn ang="0">
                  <a:pos x="103" y="0"/>
                </a:cxn>
              </a:cxnLst>
              <a:rect l="0" t="0" r="r" b="b"/>
              <a:pathLst>
                <a:path w="923" h="922">
                  <a:moveTo>
                    <a:pt x="205" y="205"/>
                  </a:moveTo>
                  <a:lnTo>
                    <a:pt x="205" y="718"/>
                  </a:lnTo>
                  <a:lnTo>
                    <a:pt x="718" y="718"/>
                  </a:lnTo>
                  <a:lnTo>
                    <a:pt x="718" y="205"/>
                  </a:lnTo>
                  <a:lnTo>
                    <a:pt x="205" y="205"/>
                  </a:lnTo>
                  <a:close/>
                  <a:moveTo>
                    <a:pt x="103" y="0"/>
                  </a:moveTo>
                  <a:lnTo>
                    <a:pt x="820" y="0"/>
                  </a:lnTo>
                  <a:lnTo>
                    <a:pt x="843" y="3"/>
                  </a:lnTo>
                  <a:lnTo>
                    <a:pt x="865" y="10"/>
                  </a:lnTo>
                  <a:lnTo>
                    <a:pt x="884" y="23"/>
                  </a:lnTo>
                  <a:lnTo>
                    <a:pt x="900" y="39"/>
                  </a:lnTo>
                  <a:lnTo>
                    <a:pt x="913" y="58"/>
                  </a:lnTo>
                  <a:lnTo>
                    <a:pt x="920" y="80"/>
                  </a:lnTo>
                  <a:lnTo>
                    <a:pt x="923" y="103"/>
                  </a:lnTo>
                  <a:lnTo>
                    <a:pt x="923" y="819"/>
                  </a:lnTo>
                  <a:lnTo>
                    <a:pt x="920" y="842"/>
                  </a:lnTo>
                  <a:lnTo>
                    <a:pt x="913" y="864"/>
                  </a:lnTo>
                  <a:lnTo>
                    <a:pt x="900" y="883"/>
                  </a:lnTo>
                  <a:lnTo>
                    <a:pt x="884" y="899"/>
                  </a:lnTo>
                  <a:lnTo>
                    <a:pt x="865" y="911"/>
                  </a:lnTo>
                  <a:lnTo>
                    <a:pt x="843" y="919"/>
                  </a:lnTo>
                  <a:lnTo>
                    <a:pt x="820" y="922"/>
                  </a:lnTo>
                  <a:lnTo>
                    <a:pt x="103" y="922"/>
                  </a:lnTo>
                  <a:lnTo>
                    <a:pt x="80" y="919"/>
                  </a:lnTo>
                  <a:lnTo>
                    <a:pt x="58" y="911"/>
                  </a:lnTo>
                  <a:lnTo>
                    <a:pt x="39" y="899"/>
                  </a:lnTo>
                  <a:lnTo>
                    <a:pt x="23" y="883"/>
                  </a:lnTo>
                  <a:lnTo>
                    <a:pt x="11" y="864"/>
                  </a:lnTo>
                  <a:lnTo>
                    <a:pt x="3" y="842"/>
                  </a:lnTo>
                  <a:lnTo>
                    <a:pt x="0" y="819"/>
                  </a:lnTo>
                  <a:lnTo>
                    <a:pt x="0" y="103"/>
                  </a:lnTo>
                  <a:lnTo>
                    <a:pt x="3" y="80"/>
                  </a:lnTo>
                  <a:lnTo>
                    <a:pt x="11" y="58"/>
                  </a:lnTo>
                  <a:lnTo>
                    <a:pt x="23" y="39"/>
                  </a:lnTo>
                  <a:lnTo>
                    <a:pt x="39" y="23"/>
                  </a:lnTo>
                  <a:lnTo>
                    <a:pt x="58" y="10"/>
                  </a:lnTo>
                  <a:lnTo>
                    <a:pt x="80" y="3"/>
                  </a:lnTo>
                  <a:lnTo>
                    <a:pt x="103" y="0"/>
                  </a:lnTo>
                  <a:close/>
                </a:path>
              </a:pathLst>
            </a:custGeom>
            <a:grpFill/>
            <a:ln w="0">
              <a:noFill/>
              <a:prstDash val="solid"/>
              <a:round/>
            </a:ln>
          </p:spPr>
          <p:txBody>
            <a:bodyPr vert="horz" wrap="square" lIns="121920" tIns="60960" rIns="121920" bIns="60960" numCol="1" anchor="t" anchorCtr="0" compatLnSpc="1"/>
            <a:lstStyle/>
            <a:p>
              <a:endParaRPr lang="en-US" sz="2400">
                <a:solidFill>
                  <a:schemeClr val="bg1"/>
                </a:solidFill>
                <a:latin typeface="Calibri" charset="0"/>
                <a:ea typeface="Calibri" charset="0"/>
                <a:cs typeface="Calibri" charset="0"/>
              </a:endParaRPr>
            </a:p>
          </p:txBody>
        </p:sp>
      </p:grpSp>
      <p:grpSp>
        <p:nvGrpSpPr>
          <p:cNvPr id="25" name="Group 38"/>
          <p:cNvGrpSpPr/>
          <p:nvPr/>
        </p:nvGrpSpPr>
        <p:grpSpPr>
          <a:xfrm>
            <a:off x="7685744" y="1979710"/>
            <a:ext cx="1548384" cy="1550895"/>
            <a:chOff x="5764305" y="2133600"/>
            <a:chExt cx="1550895" cy="1550895"/>
          </a:xfrm>
        </p:grpSpPr>
        <p:sp>
          <p:nvSpPr>
            <p:cNvPr id="26" name="Oval 21"/>
            <p:cNvSpPr/>
            <p:nvPr/>
          </p:nvSpPr>
          <p:spPr>
            <a:xfrm>
              <a:off x="5764305" y="2133600"/>
              <a:ext cx="1550895" cy="1550895"/>
            </a:xfrm>
            <a:prstGeom prst="ellipse">
              <a:avLst/>
            </a:pr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135" dirty="0">
                <a:solidFill>
                  <a:schemeClr val="bg1"/>
                </a:solidFill>
                <a:latin typeface="Calibri" charset="0"/>
                <a:ea typeface="Calibri" charset="0"/>
                <a:cs typeface="Calibri" charset="0"/>
              </a:endParaRPr>
            </a:p>
          </p:txBody>
        </p:sp>
        <p:grpSp>
          <p:nvGrpSpPr>
            <p:cNvPr id="27" name="Group 24"/>
            <p:cNvGrpSpPr>
              <a:grpSpLocks noChangeAspect="1"/>
            </p:cNvGrpSpPr>
            <p:nvPr/>
          </p:nvGrpSpPr>
          <p:grpSpPr bwMode="auto">
            <a:xfrm>
              <a:off x="6244195" y="2611820"/>
              <a:ext cx="613805" cy="609601"/>
              <a:chOff x="5252" y="2756"/>
              <a:chExt cx="146" cy="145"/>
            </a:xfrm>
            <a:solidFill>
              <a:schemeClr val="bg1"/>
            </a:solidFill>
          </p:grpSpPr>
          <p:sp>
            <p:nvSpPr>
              <p:cNvPr id="28" name="Rectangle 26"/>
              <p:cNvSpPr/>
              <p:nvPr/>
            </p:nvSpPr>
            <p:spPr bwMode="auto">
              <a:xfrm>
                <a:off x="5273" y="2776"/>
                <a:ext cx="63" cy="21"/>
              </a:xfrm>
              <a:prstGeom prst="rect">
                <a:avLst/>
              </a:prstGeom>
              <a:grpFill/>
              <a:ln w="0">
                <a:noFill/>
                <a:prstDash val="solid"/>
                <a:miter lim="800000"/>
              </a:ln>
            </p:spPr>
            <p:txBody>
              <a:bodyPr vert="horz" wrap="square" lIns="121920" tIns="60960" rIns="121920" bIns="60960" numCol="1" anchor="t" anchorCtr="0" compatLnSpc="1"/>
              <a:lstStyle/>
              <a:p>
                <a:endParaRPr lang="en-US" sz="2400">
                  <a:solidFill>
                    <a:schemeClr val="bg1"/>
                  </a:solidFill>
                  <a:latin typeface="Calibri" charset="0"/>
                  <a:ea typeface="Calibri" charset="0"/>
                  <a:cs typeface="Calibri" charset="0"/>
                </a:endParaRPr>
              </a:p>
            </p:txBody>
          </p:sp>
          <p:sp>
            <p:nvSpPr>
              <p:cNvPr id="29" name="Freeform 27"/>
              <p:cNvSpPr/>
              <p:nvPr/>
            </p:nvSpPr>
            <p:spPr bwMode="auto">
              <a:xfrm>
                <a:off x="5252" y="2756"/>
                <a:ext cx="146" cy="145"/>
              </a:xfrm>
              <a:custGeom>
                <a:avLst/>
                <a:gdLst/>
                <a:ahLst/>
                <a:cxnLst>
                  <a:cxn ang="0">
                    <a:pos x="1645" y="1233"/>
                  </a:cxn>
                  <a:cxn ang="0">
                    <a:pos x="1507" y="1280"/>
                  </a:cxn>
                  <a:cxn ang="0">
                    <a:pos x="1385" y="1371"/>
                  </a:cxn>
                  <a:cxn ang="0">
                    <a:pos x="1294" y="1493"/>
                  </a:cxn>
                  <a:cxn ang="0">
                    <a:pos x="1246" y="1632"/>
                  </a:cxn>
                  <a:cxn ang="0">
                    <a:pos x="1239" y="1776"/>
                  </a:cxn>
                  <a:cxn ang="0">
                    <a:pos x="1274" y="1918"/>
                  </a:cxn>
                  <a:cxn ang="0">
                    <a:pos x="1350" y="2046"/>
                  </a:cxn>
                  <a:cxn ang="0">
                    <a:pos x="1464" y="2150"/>
                  </a:cxn>
                  <a:cxn ang="0">
                    <a:pos x="1598" y="2212"/>
                  </a:cxn>
                  <a:cxn ang="0">
                    <a:pos x="1742" y="2232"/>
                  </a:cxn>
                  <a:cxn ang="0">
                    <a:pos x="1886" y="2212"/>
                  </a:cxn>
                  <a:cxn ang="0">
                    <a:pos x="2019" y="2149"/>
                  </a:cxn>
                  <a:cxn ang="0">
                    <a:pos x="2133" y="2046"/>
                  </a:cxn>
                  <a:cxn ang="0">
                    <a:pos x="2209" y="1918"/>
                  </a:cxn>
                  <a:cxn ang="0">
                    <a:pos x="2244" y="1776"/>
                  </a:cxn>
                  <a:cxn ang="0">
                    <a:pos x="2238" y="1631"/>
                  </a:cxn>
                  <a:cxn ang="0">
                    <a:pos x="2189" y="1493"/>
                  </a:cxn>
                  <a:cxn ang="0">
                    <a:pos x="2099" y="1371"/>
                  </a:cxn>
                  <a:cxn ang="0">
                    <a:pos x="1976" y="1280"/>
                  </a:cxn>
                  <a:cxn ang="0">
                    <a:pos x="1838" y="1233"/>
                  </a:cxn>
                  <a:cxn ang="0">
                    <a:pos x="192" y="258"/>
                  </a:cxn>
                  <a:cxn ang="0">
                    <a:pos x="2232" y="2365"/>
                  </a:cxn>
                  <a:cxn ang="0">
                    <a:pos x="2018" y="2320"/>
                  </a:cxn>
                  <a:cxn ang="0">
                    <a:pos x="1849" y="2372"/>
                  </a:cxn>
                  <a:cxn ang="0">
                    <a:pos x="1674" y="2378"/>
                  </a:cxn>
                  <a:cxn ang="0">
                    <a:pos x="1503" y="2337"/>
                  </a:cxn>
                  <a:cxn ang="0">
                    <a:pos x="447" y="2283"/>
                  </a:cxn>
                  <a:cxn ang="0">
                    <a:pos x="1181" y="2063"/>
                  </a:cxn>
                  <a:cxn ang="0">
                    <a:pos x="1110" y="1896"/>
                  </a:cxn>
                  <a:cxn ang="0">
                    <a:pos x="447" y="1670"/>
                  </a:cxn>
                  <a:cxn ang="0">
                    <a:pos x="1112" y="1556"/>
                  </a:cxn>
                  <a:cxn ang="0">
                    <a:pos x="1180" y="1394"/>
                  </a:cxn>
                  <a:cxn ang="0">
                    <a:pos x="1325" y="1226"/>
                  </a:cxn>
                  <a:cxn ang="0">
                    <a:pos x="1470" y="1134"/>
                  </a:cxn>
                  <a:cxn ang="0">
                    <a:pos x="1631" y="1083"/>
                  </a:cxn>
                  <a:cxn ang="0">
                    <a:pos x="1798" y="1076"/>
                  </a:cxn>
                  <a:cxn ang="0">
                    <a:pos x="1962" y="1110"/>
                  </a:cxn>
                  <a:cxn ang="0">
                    <a:pos x="2114" y="1188"/>
                  </a:cxn>
                  <a:cxn ang="0">
                    <a:pos x="2245" y="1309"/>
                  </a:cxn>
                  <a:cxn ang="0">
                    <a:pos x="2338" y="1457"/>
                  </a:cxn>
                  <a:cxn ang="0">
                    <a:pos x="2387" y="1620"/>
                  </a:cxn>
                  <a:cxn ang="0">
                    <a:pos x="2393" y="1789"/>
                  </a:cxn>
                  <a:cxn ang="0">
                    <a:pos x="2355" y="1954"/>
                  </a:cxn>
                  <a:cxn ang="0">
                    <a:pos x="2274" y="2107"/>
                  </a:cxn>
                  <a:cxn ang="0">
                    <a:pos x="2634" y="2339"/>
                  </a:cxn>
                  <a:cxn ang="0">
                    <a:pos x="0" y="0"/>
                  </a:cxn>
                  <a:cxn ang="0">
                    <a:pos x="3061" y="2767"/>
                  </a:cxn>
                  <a:cxn ang="0">
                    <a:pos x="3056" y="2818"/>
                  </a:cxn>
                  <a:cxn ang="0">
                    <a:pos x="3028" y="2899"/>
                  </a:cxn>
                  <a:cxn ang="0">
                    <a:pos x="2965" y="2982"/>
                  </a:cxn>
                  <a:cxn ang="0">
                    <a:pos x="2891" y="3026"/>
                  </a:cxn>
                  <a:cxn ang="0">
                    <a:pos x="2823" y="3043"/>
                  </a:cxn>
                  <a:cxn ang="0">
                    <a:pos x="2781" y="3047"/>
                  </a:cxn>
                  <a:cxn ang="0">
                    <a:pos x="0" y="0"/>
                  </a:cxn>
                </a:cxnLst>
                <a:rect l="0" t="0" r="r" b="b"/>
                <a:pathLst>
                  <a:path w="3061" h="3047">
                    <a:moveTo>
                      <a:pt x="1741" y="1222"/>
                    </a:moveTo>
                    <a:lnTo>
                      <a:pt x="1693" y="1225"/>
                    </a:lnTo>
                    <a:lnTo>
                      <a:pt x="1645" y="1233"/>
                    </a:lnTo>
                    <a:lnTo>
                      <a:pt x="1598" y="1244"/>
                    </a:lnTo>
                    <a:lnTo>
                      <a:pt x="1552" y="1260"/>
                    </a:lnTo>
                    <a:lnTo>
                      <a:pt x="1507" y="1280"/>
                    </a:lnTo>
                    <a:lnTo>
                      <a:pt x="1464" y="1306"/>
                    </a:lnTo>
                    <a:lnTo>
                      <a:pt x="1423" y="1336"/>
                    </a:lnTo>
                    <a:lnTo>
                      <a:pt x="1385" y="1371"/>
                    </a:lnTo>
                    <a:lnTo>
                      <a:pt x="1350" y="1410"/>
                    </a:lnTo>
                    <a:lnTo>
                      <a:pt x="1320" y="1450"/>
                    </a:lnTo>
                    <a:lnTo>
                      <a:pt x="1294" y="1493"/>
                    </a:lnTo>
                    <a:lnTo>
                      <a:pt x="1274" y="1538"/>
                    </a:lnTo>
                    <a:lnTo>
                      <a:pt x="1257" y="1584"/>
                    </a:lnTo>
                    <a:lnTo>
                      <a:pt x="1246" y="1632"/>
                    </a:lnTo>
                    <a:lnTo>
                      <a:pt x="1239" y="1680"/>
                    </a:lnTo>
                    <a:lnTo>
                      <a:pt x="1236" y="1728"/>
                    </a:lnTo>
                    <a:lnTo>
                      <a:pt x="1239" y="1776"/>
                    </a:lnTo>
                    <a:lnTo>
                      <a:pt x="1246" y="1824"/>
                    </a:lnTo>
                    <a:lnTo>
                      <a:pt x="1257" y="1872"/>
                    </a:lnTo>
                    <a:lnTo>
                      <a:pt x="1274" y="1918"/>
                    </a:lnTo>
                    <a:lnTo>
                      <a:pt x="1294" y="1963"/>
                    </a:lnTo>
                    <a:lnTo>
                      <a:pt x="1320" y="2005"/>
                    </a:lnTo>
                    <a:lnTo>
                      <a:pt x="1350" y="2046"/>
                    </a:lnTo>
                    <a:lnTo>
                      <a:pt x="1385" y="2085"/>
                    </a:lnTo>
                    <a:lnTo>
                      <a:pt x="1423" y="2119"/>
                    </a:lnTo>
                    <a:lnTo>
                      <a:pt x="1464" y="2150"/>
                    </a:lnTo>
                    <a:lnTo>
                      <a:pt x="1507" y="2175"/>
                    </a:lnTo>
                    <a:lnTo>
                      <a:pt x="1552" y="2196"/>
                    </a:lnTo>
                    <a:lnTo>
                      <a:pt x="1598" y="2212"/>
                    </a:lnTo>
                    <a:lnTo>
                      <a:pt x="1645" y="2223"/>
                    </a:lnTo>
                    <a:lnTo>
                      <a:pt x="1693" y="2230"/>
                    </a:lnTo>
                    <a:lnTo>
                      <a:pt x="1742" y="2232"/>
                    </a:lnTo>
                    <a:lnTo>
                      <a:pt x="1790" y="2230"/>
                    </a:lnTo>
                    <a:lnTo>
                      <a:pt x="1838" y="2223"/>
                    </a:lnTo>
                    <a:lnTo>
                      <a:pt x="1886" y="2212"/>
                    </a:lnTo>
                    <a:lnTo>
                      <a:pt x="1931" y="2196"/>
                    </a:lnTo>
                    <a:lnTo>
                      <a:pt x="1976" y="2174"/>
                    </a:lnTo>
                    <a:lnTo>
                      <a:pt x="2019" y="2149"/>
                    </a:lnTo>
                    <a:lnTo>
                      <a:pt x="2060" y="2119"/>
                    </a:lnTo>
                    <a:lnTo>
                      <a:pt x="2098" y="2085"/>
                    </a:lnTo>
                    <a:lnTo>
                      <a:pt x="2133" y="2046"/>
                    </a:lnTo>
                    <a:lnTo>
                      <a:pt x="2164" y="2005"/>
                    </a:lnTo>
                    <a:lnTo>
                      <a:pt x="2189" y="1963"/>
                    </a:lnTo>
                    <a:lnTo>
                      <a:pt x="2209" y="1918"/>
                    </a:lnTo>
                    <a:lnTo>
                      <a:pt x="2226" y="1871"/>
                    </a:lnTo>
                    <a:lnTo>
                      <a:pt x="2237" y="1824"/>
                    </a:lnTo>
                    <a:lnTo>
                      <a:pt x="2244" y="1776"/>
                    </a:lnTo>
                    <a:lnTo>
                      <a:pt x="2247" y="1727"/>
                    </a:lnTo>
                    <a:lnTo>
                      <a:pt x="2244" y="1680"/>
                    </a:lnTo>
                    <a:lnTo>
                      <a:pt x="2238" y="1631"/>
                    </a:lnTo>
                    <a:lnTo>
                      <a:pt x="2226" y="1584"/>
                    </a:lnTo>
                    <a:lnTo>
                      <a:pt x="2210" y="1538"/>
                    </a:lnTo>
                    <a:lnTo>
                      <a:pt x="2189" y="1493"/>
                    </a:lnTo>
                    <a:lnTo>
                      <a:pt x="2164" y="1450"/>
                    </a:lnTo>
                    <a:lnTo>
                      <a:pt x="2134" y="1410"/>
                    </a:lnTo>
                    <a:lnTo>
                      <a:pt x="2099" y="1371"/>
                    </a:lnTo>
                    <a:lnTo>
                      <a:pt x="2061" y="1336"/>
                    </a:lnTo>
                    <a:lnTo>
                      <a:pt x="2020" y="1306"/>
                    </a:lnTo>
                    <a:lnTo>
                      <a:pt x="1976" y="1280"/>
                    </a:lnTo>
                    <a:lnTo>
                      <a:pt x="1931" y="1260"/>
                    </a:lnTo>
                    <a:lnTo>
                      <a:pt x="1886" y="1244"/>
                    </a:lnTo>
                    <a:lnTo>
                      <a:pt x="1838" y="1233"/>
                    </a:lnTo>
                    <a:lnTo>
                      <a:pt x="1790" y="1225"/>
                    </a:lnTo>
                    <a:lnTo>
                      <a:pt x="1741" y="1222"/>
                    </a:lnTo>
                    <a:close/>
                    <a:moveTo>
                      <a:pt x="192" y="258"/>
                    </a:moveTo>
                    <a:lnTo>
                      <a:pt x="192" y="2458"/>
                    </a:lnTo>
                    <a:lnTo>
                      <a:pt x="2192" y="2458"/>
                    </a:lnTo>
                    <a:lnTo>
                      <a:pt x="2232" y="2365"/>
                    </a:lnTo>
                    <a:lnTo>
                      <a:pt x="2122" y="2259"/>
                    </a:lnTo>
                    <a:lnTo>
                      <a:pt x="2071" y="2293"/>
                    </a:lnTo>
                    <a:lnTo>
                      <a:pt x="2018" y="2320"/>
                    </a:lnTo>
                    <a:lnTo>
                      <a:pt x="1963" y="2342"/>
                    </a:lnTo>
                    <a:lnTo>
                      <a:pt x="1906" y="2360"/>
                    </a:lnTo>
                    <a:lnTo>
                      <a:pt x="1849" y="2372"/>
                    </a:lnTo>
                    <a:lnTo>
                      <a:pt x="1791" y="2379"/>
                    </a:lnTo>
                    <a:lnTo>
                      <a:pt x="1732" y="2381"/>
                    </a:lnTo>
                    <a:lnTo>
                      <a:pt x="1674" y="2378"/>
                    </a:lnTo>
                    <a:lnTo>
                      <a:pt x="1616" y="2370"/>
                    </a:lnTo>
                    <a:lnTo>
                      <a:pt x="1559" y="2356"/>
                    </a:lnTo>
                    <a:lnTo>
                      <a:pt x="1503" y="2337"/>
                    </a:lnTo>
                    <a:lnTo>
                      <a:pt x="1449" y="2313"/>
                    </a:lnTo>
                    <a:lnTo>
                      <a:pt x="1396" y="2283"/>
                    </a:lnTo>
                    <a:lnTo>
                      <a:pt x="447" y="2283"/>
                    </a:lnTo>
                    <a:lnTo>
                      <a:pt x="447" y="2115"/>
                    </a:lnTo>
                    <a:lnTo>
                      <a:pt x="1216" y="2115"/>
                    </a:lnTo>
                    <a:lnTo>
                      <a:pt x="1181" y="2063"/>
                    </a:lnTo>
                    <a:lnTo>
                      <a:pt x="1153" y="2009"/>
                    </a:lnTo>
                    <a:lnTo>
                      <a:pt x="1128" y="1953"/>
                    </a:lnTo>
                    <a:lnTo>
                      <a:pt x="1110" y="1896"/>
                    </a:lnTo>
                    <a:lnTo>
                      <a:pt x="1097" y="1838"/>
                    </a:lnTo>
                    <a:lnTo>
                      <a:pt x="447" y="1838"/>
                    </a:lnTo>
                    <a:lnTo>
                      <a:pt x="447" y="1670"/>
                    </a:lnTo>
                    <a:lnTo>
                      <a:pt x="1091" y="1670"/>
                    </a:lnTo>
                    <a:lnTo>
                      <a:pt x="1100" y="1612"/>
                    </a:lnTo>
                    <a:lnTo>
                      <a:pt x="1112" y="1556"/>
                    </a:lnTo>
                    <a:lnTo>
                      <a:pt x="1129" y="1500"/>
                    </a:lnTo>
                    <a:lnTo>
                      <a:pt x="1152" y="1446"/>
                    </a:lnTo>
                    <a:lnTo>
                      <a:pt x="1180" y="1394"/>
                    </a:lnTo>
                    <a:lnTo>
                      <a:pt x="447" y="1394"/>
                    </a:lnTo>
                    <a:lnTo>
                      <a:pt x="447" y="1226"/>
                    </a:lnTo>
                    <a:lnTo>
                      <a:pt x="1325" y="1226"/>
                    </a:lnTo>
                    <a:lnTo>
                      <a:pt x="1371" y="1191"/>
                    </a:lnTo>
                    <a:lnTo>
                      <a:pt x="1420" y="1160"/>
                    </a:lnTo>
                    <a:lnTo>
                      <a:pt x="1470" y="1134"/>
                    </a:lnTo>
                    <a:lnTo>
                      <a:pt x="1523" y="1112"/>
                    </a:lnTo>
                    <a:lnTo>
                      <a:pt x="1577" y="1095"/>
                    </a:lnTo>
                    <a:lnTo>
                      <a:pt x="1631" y="1083"/>
                    </a:lnTo>
                    <a:lnTo>
                      <a:pt x="1687" y="1076"/>
                    </a:lnTo>
                    <a:lnTo>
                      <a:pt x="1742" y="1074"/>
                    </a:lnTo>
                    <a:lnTo>
                      <a:pt x="1798" y="1076"/>
                    </a:lnTo>
                    <a:lnTo>
                      <a:pt x="1853" y="1082"/>
                    </a:lnTo>
                    <a:lnTo>
                      <a:pt x="1908" y="1094"/>
                    </a:lnTo>
                    <a:lnTo>
                      <a:pt x="1962" y="1110"/>
                    </a:lnTo>
                    <a:lnTo>
                      <a:pt x="2014" y="1132"/>
                    </a:lnTo>
                    <a:lnTo>
                      <a:pt x="2065" y="1157"/>
                    </a:lnTo>
                    <a:lnTo>
                      <a:pt x="2114" y="1188"/>
                    </a:lnTo>
                    <a:lnTo>
                      <a:pt x="2161" y="1223"/>
                    </a:lnTo>
                    <a:lnTo>
                      <a:pt x="2204" y="1264"/>
                    </a:lnTo>
                    <a:lnTo>
                      <a:pt x="2245" y="1309"/>
                    </a:lnTo>
                    <a:lnTo>
                      <a:pt x="2281" y="1356"/>
                    </a:lnTo>
                    <a:lnTo>
                      <a:pt x="2312" y="1405"/>
                    </a:lnTo>
                    <a:lnTo>
                      <a:pt x="2338" y="1457"/>
                    </a:lnTo>
                    <a:lnTo>
                      <a:pt x="2359" y="1510"/>
                    </a:lnTo>
                    <a:lnTo>
                      <a:pt x="2375" y="1565"/>
                    </a:lnTo>
                    <a:lnTo>
                      <a:pt x="2387" y="1620"/>
                    </a:lnTo>
                    <a:lnTo>
                      <a:pt x="2394" y="1676"/>
                    </a:lnTo>
                    <a:lnTo>
                      <a:pt x="2396" y="1733"/>
                    </a:lnTo>
                    <a:lnTo>
                      <a:pt x="2393" y="1789"/>
                    </a:lnTo>
                    <a:lnTo>
                      <a:pt x="2385" y="1845"/>
                    </a:lnTo>
                    <a:lnTo>
                      <a:pt x="2372" y="1900"/>
                    </a:lnTo>
                    <a:lnTo>
                      <a:pt x="2355" y="1954"/>
                    </a:lnTo>
                    <a:lnTo>
                      <a:pt x="2333" y="2007"/>
                    </a:lnTo>
                    <a:lnTo>
                      <a:pt x="2305" y="2058"/>
                    </a:lnTo>
                    <a:lnTo>
                      <a:pt x="2274" y="2107"/>
                    </a:lnTo>
                    <a:lnTo>
                      <a:pt x="2391" y="2220"/>
                    </a:lnTo>
                    <a:lnTo>
                      <a:pt x="2468" y="2173"/>
                    </a:lnTo>
                    <a:lnTo>
                      <a:pt x="2634" y="2339"/>
                    </a:lnTo>
                    <a:lnTo>
                      <a:pt x="2634" y="258"/>
                    </a:lnTo>
                    <a:lnTo>
                      <a:pt x="192" y="258"/>
                    </a:lnTo>
                    <a:close/>
                    <a:moveTo>
                      <a:pt x="0" y="0"/>
                    </a:moveTo>
                    <a:lnTo>
                      <a:pt x="2825" y="0"/>
                    </a:lnTo>
                    <a:lnTo>
                      <a:pt x="2825" y="2531"/>
                    </a:lnTo>
                    <a:lnTo>
                      <a:pt x="3061" y="2767"/>
                    </a:lnTo>
                    <a:lnTo>
                      <a:pt x="3061" y="2781"/>
                    </a:lnTo>
                    <a:lnTo>
                      <a:pt x="3059" y="2798"/>
                    </a:lnTo>
                    <a:lnTo>
                      <a:pt x="3056" y="2818"/>
                    </a:lnTo>
                    <a:lnTo>
                      <a:pt x="3049" y="2842"/>
                    </a:lnTo>
                    <a:lnTo>
                      <a:pt x="3040" y="2870"/>
                    </a:lnTo>
                    <a:lnTo>
                      <a:pt x="3028" y="2899"/>
                    </a:lnTo>
                    <a:lnTo>
                      <a:pt x="3010" y="2930"/>
                    </a:lnTo>
                    <a:lnTo>
                      <a:pt x="2987" y="2959"/>
                    </a:lnTo>
                    <a:lnTo>
                      <a:pt x="2965" y="2982"/>
                    </a:lnTo>
                    <a:lnTo>
                      <a:pt x="2940" y="3000"/>
                    </a:lnTo>
                    <a:lnTo>
                      <a:pt x="2916" y="3014"/>
                    </a:lnTo>
                    <a:lnTo>
                      <a:pt x="2891" y="3026"/>
                    </a:lnTo>
                    <a:lnTo>
                      <a:pt x="2866" y="3034"/>
                    </a:lnTo>
                    <a:lnTo>
                      <a:pt x="2844" y="3040"/>
                    </a:lnTo>
                    <a:lnTo>
                      <a:pt x="2823" y="3043"/>
                    </a:lnTo>
                    <a:lnTo>
                      <a:pt x="2806" y="3046"/>
                    </a:lnTo>
                    <a:lnTo>
                      <a:pt x="2792" y="3047"/>
                    </a:lnTo>
                    <a:lnTo>
                      <a:pt x="2781" y="3047"/>
                    </a:lnTo>
                    <a:lnTo>
                      <a:pt x="2380" y="2647"/>
                    </a:lnTo>
                    <a:lnTo>
                      <a:pt x="0" y="2647"/>
                    </a:lnTo>
                    <a:lnTo>
                      <a:pt x="0" y="0"/>
                    </a:lnTo>
                    <a:close/>
                  </a:path>
                </a:pathLst>
              </a:custGeom>
              <a:grpFill/>
              <a:ln w="0">
                <a:noFill/>
                <a:prstDash val="solid"/>
                <a:round/>
              </a:ln>
            </p:spPr>
            <p:txBody>
              <a:bodyPr vert="horz" wrap="square" lIns="121920" tIns="60960" rIns="121920" bIns="60960" numCol="1" anchor="t" anchorCtr="0" compatLnSpc="1"/>
              <a:lstStyle/>
              <a:p>
                <a:endParaRPr lang="en-US" sz="2400">
                  <a:solidFill>
                    <a:schemeClr val="bg1"/>
                  </a:solidFill>
                  <a:latin typeface="Calibri" charset="0"/>
                  <a:ea typeface="Calibri" charset="0"/>
                  <a:cs typeface="Calibri" charset="0"/>
                </a:endParaRPr>
              </a:p>
            </p:txBody>
          </p:sp>
          <p:sp>
            <p:nvSpPr>
              <p:cNvPr id="30" name="Freeform 28"/>
              <p:cNvSpPr/>
              <p:nvPr/>
            </p:nvSpPr>
            <p:spPr bwMode="auto">
              <a:xfrm>
                <a:off x="5344" y="2776"/>
                <a:ext cx="21" cy="21"/>
              </a:xfrm>
              <a:custGeom>
                <a:avLst/>
                <a:gdLst/>
                <a:ahLst/>
                <a:cxnLst>
                  <a:cxn ang="0">
                    <a:pos x="216" y="105"/>
                  </a:cxn>
                  <a:cxn ang="0">
                    <a:pos x="190" y="108"/>
                  </a:cxn>
                  <a:cxn ang="0">
                    <a:pos x="167" y="116"/>
                  </a:cxn>
                  <a:cxn ang="0">
                    <a:pos x="146" y="129"/>
                  </a:cxn>
                  <a:cxn ang="0">
                    <a:pos x="129" y="146"/>
                  </a:cxn>
                  <a:cxn ang="0">
                    <a:pos x="116" y="167"/>
                  </a:cxn>
                  <a:cxn ang="0">
                    <a:pos x="108" y="190"/>
                  </a:cxn>
                  <a:cxn ang="0">
                    <a:pos x="105" y="216"/>
                  </a:cxn>
                  <a:cxn ang="0">
                    <a:pos x="108" y="241"/>
                  </a:cxn>
                  <a:cxn ang="0">
                    <a:pos x="116" y="265"/>
                  </a:cxn>
                  <a:cxn ang="0">
                    <a:pos x="129" y="286"/>
                  </a:cxn>
                  <a:cxn ang="0">
                    <a:pos x="146" y="303"/>
                  </a:cxn>
                  <a:cxn ang="0">
                    <a:pos x="167" y="317"/>
                  </a:cxn>
                  <a:cxn ang="0">
                    <a:pos x="190" y="325"/>
                  </a:cxn>
                  <a:cxn ang="0">
                    <a:pos x="216" y="328"/>
                  </a:cxn>
                  <a:cxn ang="0">
                    <a:pos x="241" y="325"/>
                  </a:cxn>
                  <a:cxn ang="0">
                    <a:pos x="264" y="317"/>
                  </a:cxn>
                  <a:cxn ang="0">
                    <a:pos x="286" y="303"/>
                  </a:cxn>
                  <a:cxn ang="0">
                    <a:pos x="303" y="286"/>
                  </a:cxn>
                  <a:cxn ang="0">
                    <a:pos x="316" y="265"/>
                  </a:cxn>
                  <a:cxn ang="0">
                    <a:pos x="324" y="241"/>
                  </a:cxn>
                  <a:cxn ang="0">
                    <a:pos x="328" y="216"/>
                  </a:cxn>
                  <a:cxn ang="0">
                    <a:pos x="324" y="190"/>
                  </a:cxn>
                  <a:cxn ang="0">
                    <a:pos x="316" y="167"/>
                  </a:cxn>
                  <a:cxn ang="0">
                    <a:pos x="303" y="146"/>
                  </a:cxn>
                  <a:cxn ang="0">
                    <a:pos x="286" y="129"/>
                  </a:cxn>
                  <a:cxn ang="0">
                    <a:pos x="264" y="116"/>
                  </a:cxn>
                  <a:cxn ang="0">
                    <a:pos x="241" y="108"/>
                  </a:cxn>
                  <a:cxn ang="0">
                    <a:pos x="216" y="105"/>
                  </a:cxn>
                  <a:cxn ang="0">
                    <a:pos x="0" y="0"/>
                  </a:cxn>
                  <a:cxn ang="0">
                    <a:pos x="432" y="0"/>
                  </a:cxn>
                  <a:cxn ang="0">
                    <a:pos x="432" y="441"/>
                  </a:cxn>
                  <a:cxn ang="0">
                    <a:pos x="0" y="441"/>
                  </a:cxn>
                  <a:cxn ang="0">
                    <a:pos x="0" y="0"/>
                  </a:cxn>
                </a:cxnLst>
                <a:rect l="0" t="0" r="r" b="b"/>
                <a:pathLst>
                  <a:path w="432" h="441">
                    <a:moveTo>
                      <a:pt x="216" y="105"/>
                    </a:moveTo>
                    <a:lnTo>
                      <a:pt x="190" y="108"/>
                    </a:lnTo>
                    <a:lnTo>
                      <a:pt x="167" y="116"/>
                    </a:lnTo>
                    <a:lnTo>
                      <a:pt x="146" y="129"/>
                    </a:lnTo>
                    <a:lnTo>
                      <a:pt x="129" y="146"/>
                    </a:lnTo>
                    <a:lnTo>
                      <a:pt x="116" y="167"/>
                    </a:lnTo>
                    <a:lnTo>
                      <a:pt x="108" y="190"/>
                    </a:lnTo>
                    <a:lnTo>
                      <a:pt x="105" y="216"/>
                    </a:lnTo>
                    <a:lnTo>
                      <a:pt x="108" y="241"/>
                    </a:lnTo>
                    <a:lnTo>
                      <a:pt x="116" y="265"/>
                    </a:lnTo>
                    <a:lnTo>
                      <a:pt x="129" y="286"/>
                    </a:lnTo>
                    <a:lnTo>
                      <a:pt x="146" y="303"/>
                    </a:lnTo>
                    <a:lnTo>
                      <a:pt x="167" y="317"/>
                    </a:lnTo>
                    <a:lnTo>
                      <a:pt x="190" y="325"/>
                    </a:lnTo>
                    <a:lnTo>
                      <a:pt x="216" y="328"/>
                    </a:lnTo>
                    <a:lnTo>
                      <a:pt x="241" y="325"/>
                    </a:lnTo>
                    <a:lnTo>
                      <a:pt x="264" y="317"/>
                    </a:lnTo>
                    <a:lnTo>
                      <a:pt x="286" y="303"/>
                    </a:lnTo>
                    <a:lnTo>
                      <a:pt x="303" y="286"/>
                    </a:lnTo>
                    <a:lnTo>
                      <a:pt x="316" y="265"/>
                    </a:lnTo>
                    <a:lnTo>
                      <a:pt x="324" y="241"/>
                    </a:lnTo>
                    <a:lnTo>
                      <a:pt x="328" y="216"/>
                    </a:lnTo>
                    <a:lnTo>
                      <a:pt x="324" y="190"/>
                    </a:lnTo>
                    <a:lnTo>
                      <a:pt x="316" y="167"/>
                    </a:lnTo>
                    <a:lnTo>
                      <a:pt x="303" y="146"/>
                    </a:lnTo>
                    <a:lnTo>
                      <a:pt x="286" y="129"/>
                    </a:lnTo>
                    <a:lnTo>
                      <a:pt x="264" y="116"/>
                    </a:lnTo>
                    <a:lnTo>
                      <a:pt x="241" y="108"/>
                    </a:lnTo>
                    <a:lnTo>
                      <a:pt x="216" y="105"/>
                    </a:lnTo>
                    <a:close/>
                    <a:moveTo>
                      <a:pt x="0" y="0"/>
                    </a:moveTo>
                    <a:lnTo>
                      <a:pt x="432" y="0"/>
                    </a:lnTo>
                    <a:lnTo>
                      <a:pt x="432" y="441"/>
                    </a:lnTo>
                    <a:lnTo>
                      <a:pt x="0" y="441"/>
                    </a:lnTo>
                    <a:lnTo>
                      <a:pt x="0" y="0"/>
                    </a:lnTo>
                    <a:close/>
                  </a:path>
                </a:pathLst>
              </a:custGeom>
              <a:grpFill/>
              <a:ln w="0">
                <a:noFill/>
                <a:prstDash val="solid"/>
                <a:round/>
              </a:ln>
            </p:spPr>
            <p:txBody>
              <a:bodyPr vert="horz" wrap="square" lIns="121920" tIns="60960" rIns="121920" bIns="60960" numCol="1" anchor="t" anchorCtr="0" compatLnSpc="1"/>
              <a:lstStyle/>
              <a:p>
                <a:endParaRPr lang="en-US" sz="2400">
                  <a:solidFill>
                    <a:schemeClr val="bg1"/>
                  </a:solidFill>
                  <a:latin typeface="Calibri" charset="0"/>
                  <a:ea typeface="Calibri" charset="0"/>
                  <a:cs typeface="Calibri" charset="0"/>
                </a:endParaRPr>
              </a:p>
            </p:txBody>
          </p:sp>
        </p:grpSp>
      </p:grpSp>
      <p:sp>
        <p:nvSpPr>
          <p:cNvPr id="32" name="文本框 31"/>
          <p:cNvSpPr txBox="1"/>
          <p:nvPr/>
        </p:nvSpPr>
        <p:spPr>
          <a:xfrm>
            <a:off x="1204595" y="3928745"/>
            <a:ext cx="3836670" cy="1198880"/>
          </a:xfrm>
          <a:prstGeom prst="rect">
            <a:avLst/>
          </a:prstGeom>
          <a:noFill/>
        </p:spPr>
        <p:txBody>
          <a:bodyPr wrap="square" rtlCol="0" anchor="t">
            <a:spAutoFit/>
          </a:bodyPr>
          <a:p>
            <a:pPr algn="ctr"/>
            <a:r>
              <a:rPr lang="zh-CN" altLang="en-US" sz="2400" b="1" dirty="0">
                <a:ln w="17780" cmpd="sng">
                  <a:noFill/>
                  <a:prstDash val="solid"/>
                  <a:miter lim="800000"/>
                </a:ln>
                <a:solidFill>
                  <a:schemeClr val="bg1"/>
                </a:solidFill>
                <a:latin typeface="Calibri" charset="0"/>
                <a:ea typeface="Calibri" charset="0"/>
                <a:cs typeface="Calibri" charset="0"/>
                <a:sym typeface="+mn-ea"/>
              </a:rPr>
              <a:t>Strengthening Employee Benefits and Work Environment</a:t>
            </a:r>
            <a:endParaRPr lang="zh-CN" altLang="en-US" sz="2400" b="1" dirty="0">
              <a:ln w="17780" cmpd="sng">
                <a:noFill/>
                <a:prstDash val="solid"/>
                <a:miter lim="800000"/>
              </a:ln>
              <a:solidFill>
                <a:schemeClr val="bg1"/>
              </a:solidFill>
              <a:latin typeface="Calibri" charset="0"/>
              <a:ea typeface="Calibri" charset="0"/>
              <a:cs typeface="Calibri" charset="0"/>
              <a:sym typeface="+mn-ea"/>
            </a:endParaRPr>
          </a:p>
        </p:txBody>
      </p:sp>
      <p:sp>
        <p:nvSpPr>
          <p:cNvPr id="33" name="文本框 32"/>
          <p:cNvSpPr txBox="1"/>
          <p:nvPr/>
        </p:nvSpPr>
        <p:spPr>
          <a:xfrm>
            <a:off x="6259195" y="3892550"/>
            <a:ext cx="4401820" cy="1568450"/>
          </a:xfrm>
          <a:prstGeom prst="rect">
            <a:avLst/>
          </a:prstGeom>
          <a:noFill/>
        </p:spPr>
        <p:txBody>
          <a:bodyPr wrap="square" rtlCol="0" anchor="t">
            <a:spAutoFit/>
          </a:bodyPr>
          <a:p>
            <a:pPr algn="ctr"/>
            <a:r>
              <a:rPr lang="zh-CN" altLang="en-US" sz="2400" b="1" dirty="0">
                <a:ln w="17780" cmpd="sng">
                  <a:noFill/>
                  <a:prstDash val="solid"/>
                  <a:miter lim="800000"/>
                </a:ln>
                <a:solidFill>
                  <a:schemeClr val="bg1"/>
                </a:solidFill>
                <a:latin typeface="Calibri" charset="0"/>
                <a:ea typeface="Calibri" charset="0"/>
                <a:cs typeface="Calibri" charset="0"/>
                <a:sym typeface="+mn-ea"/>
              </a:rPr>
              <a:t>Enhancing Employee Involvement in Decision-Making through Effective Leadership</a:t>
            </a:r>
            <a:endParaRPr lang="zh-CN" altLang="en-US" sz="2400" b="1" dirty="0">
              <a:ln w="17780" cmpd="sng">
                <a:noFill/>
                <a:prstDash val="solid"/>
                <a:miter lim="800000"/>
              </a:ln>
              <a:solidFill>
                <a:schemeClr val="bg1"/>
              </a:solidFill>
              <a:latin typeface="Calibri" charset="0"/>
              <a:ea typeface="Calibri" charset="0"/>
              <a:cs typeface="Calibri" charset="0"/>
              <a:sym typeface="+mn-ea"/>
            </a:endParaRPr>
          </a:p>
        </p:txBody>
      </p:sp>
      <p:sp>
        <p:nvSpPr>
          <p:cNvPr id="34" name="文本框 33"/>
          <p:cNvSpPr txBox="1"/>
          <p:nvPr/>
        </p:nvSpPr>
        <p:spPr>
          <a:xfrm>
            <a:off x="1204595" y="935355"/>
            <a:ext cx="2164080" cy="521970"/>
          </a:xfrm>
          <a:prstGeom prst="rect">
            <a:avLst/>
          </a:prstGeom>
          <a:noFill/>
        </p:spPr>
        <p:txBody>
          <a:bodyPr wrap="none" rtlCol="0" anchor="t">
            <a:spAutoFit/>
          </a:bodyPr>
          <a:p>
            <a:pPr algn="just"/>
            <a:r>
              <a:rPr lang="zh-CN" altLang="en-US" sz="2800" b="1" dirty="0">
                <a:ln w="17780" cmpd="sng">
                  <a:noFill/>
                  <a:prstDash val="solid"/>
                  <a:miter lim="800000"/>
                </a:ln>
                <a:solidFill>
                  <a:srgbClr val="FFC000"/>
                </a:solidFill>
                <a:latin typeface="Calibri" charset="0"/>
                <a:ea typeface="Calibri" charset="0"/>
                <a:cs typeface="Calibri" charset="0"/>
                <a:sym typeface="+mn-ea"/>
              </a:rPr>
              <a:t>For Google:</a:t>
            </a:r>
            <a:endParaRPr lang="zh-CN" altLang="en-US" sz="2800" b="1" dirty="0">
              <a:ln w="17780" cmpd="sng">
                <a:noFill/>
                <a:prstDash val="solid"/>
                <a:miter lim="800000"/>
              </a:ln>
              <a:solidFill>
                <a:srgbClr val="FFC000"/>
              </a:solidFill>
              <a:latin typeface="Calibri" charset="0"/>
              <a:ea typeface="Calibri" charset="0"/>
              <a:cs typeface="Calibri" charset="0"/>
              <a:sym typeface="+mn-ea"/>
            </a:endParaRPr>
          </a:p>
        </p:txBody>
      </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7" presetClass="entr" presetSubtype="0" fill="hold" grpId="0" nodeType="afterEffect">
                                  <p:stCondLst>
                                    <p:cond delay="0"/>
                                  </p:stCondLst>
                                  <p:iterate type="lt">
                                    <p:tmPct val="50000"/>
                                  </p:iterate>
                                  <p:childTnLst>
                                    <p:set>
                                      <p:cBhvr>
                                        <p:cTn id="6" dur="1" fill="hold">
                                          <p:stCondLst>
                                            <p:cond delay="0"/>
                                          </p:stCondLst>
                                        </p:cTn>
                                        <p:tgtEl>
                                          <p:spTgt spid="3"/>
                                        </p:tgtEl>
                                        <p:attrNameLst>
                                          <p:attrName>style.visibility</p:attrName>
                                        </p:attrNameLst>
                                      </p:cBhvr>
                                      <p:to>
                                        <p:strVal val="visible"/>
                                      </p:to>
                                    </p:set>
                                    <p:anim calcmode="discrete" valueType="clr">
                                      <p:cBhvr override="childStyle">
                                        <p:cTn id="7" dur="80"/>
                                        <p:tgtEl>
                                          <p:spTgt spid="3"/>
                                        </p:tgtEl>
                                        <p:attrNameLst>
                                          <p:attrName>style.color</p:attrName>
                                        </p:attrNameLst>
                                      </p:cBhvr>
                                      <p:tavLst>
                                        <p:tav tm="0">
                                          <p:val>
                                            <p:clrVal>
                                              <a:schemeClr val="accent2"/>
                                            </p:clrVal>
                                          </p:val>
                                        </p:tav>
                                        <p:tav tm="50000">
                                          <p:val>
                                            <p:clrVal>
                                              <a:schemeClr val="hlink"/>
                                            </p:clrVal>
                                          </p:val>
                                        </p:tav>
                                      </p:tavLst>
                                    </p:anim>
                                    <p:anim calcmode="discrete" valueType="clr">
                                      <p:cBhvr>
                                        <p:cTn id="8" dur="80"/>
                                        <p:tgtEl>
                                          <p:spTgt spid="3"/>
                                        </p:tgtEl>
                                        <p:attrNameLst>
                                          <p:attrName>fillcolor</p:attrName>
                                        </p:attrNameLst>
                                      </p:cBhvr>
                                      <p:tavLst>
                                        <p:tav tm="0">
                                          <p:val>
                                            <p:clrVal>
                                              <a:schemeClr val="accent2"/>
                                            </p:clrVal>
                                          </p:val>
                                        </p:tav>
                                        <p:tav tm="50000">
                                          <p:val>
                                            <p:clrVal>
                                              <a:schemeClr val="hlink"/>
                                            </p:clrVal>
                                          </p:val>
                                        </p:tav>
                                      </p:tavLst>
                                    </p:anim>
                                    <p:set>
                                      <p:cBhvr>
                                        <p:cTn id="9" dur="80"/>
                                        <p:tgtEl>
                                          <p:spTgt spid="3"/>
                                        </p:tgtEl>
                                        <p:attrNameLst>
                                          <p:attrName>fill.type</p:attrName>
                                        </p:attrNameLst>
                                      </p:cBhvr>
                                      <p:to>
                                        <p:strVal val="solid"/>
                                      </p:to>
                                    </p:set>
                                  </p:childTnLst>
                                </p:cTn>
                              </p:par>
                            </p:childTnLst>
                          </p:cTn>
                        </p:par>
                        <p:par>
                          <p:cTn id="10" fill="hold">
                            <p:stCondLst>
                              <p:cond delay="80"/>
                            </p:stCondLst>
                            <p:childTnLst>
                              <p:par>
                                <p:cTn id="11" presetID="22" presetClass="entr" presetSubtype="8" fill="hold" nodeType="after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wipe(left)">
                                      <p:cBhvr>
                                        <p:cTn id="13" dur="500"/>
                                        <p:tgtEl>
                                          <p:spTgt spid="2"/>
                                        </p:tgtEl>
                                      </p:cBhvr>
                                    </p:animEffect>
                                  </p:childTnLst>
                                </p:cTn>
                              </p:par>
                            </p:childTnLst>
                          </p:cTn>
                        </p:par>
                        <p:par>
                          <p:cTn id="14" fill="hold">
                            <p:stCondLst>
                              <p:cond delay="580"/>
                            </p:stCondLst>
                            <p:childTnLst>
                              <p:par>
                                <p:cTn id="15" presetID="53" presetClass="entr" presetSubtype="16" fill="hold" nodeType="afterEffect">
                                  <p:stCondLst>
                                    <p:cond delay="0"/>
                                  </p:stCondLst>
                                  <p:childTnLst>
                                    <p:set>
                                      <p:cBhvr>
                                        <p:cTn id="16" dur="1" fill="hold">
                                          <p:stCondLst>
                                            <p:cond delay="0"/>
                                          </p:stCondLst>
                                        </p:cTn>
                                        <p:tgtEl>
                                          <p:spTgt spid="25"/>
                                        </p:tgtEl>
                                        <p:attrNameLst>
                                          <p:attrName>style.visibility</p:attrName>
                                        </p:attrNameLst>
                                      </p:cBhvr>
                                      <p:to>
                                        <p:strVal val="visible"/>
                                      </p:to>
                                    </p:set>
                                    <p:anim calcmode="lin" valueType="num">
                                      <p:cBhvr>
                                        <p:cTn id="17" dur="500" fill="hold"/>
                                        <p:tgtEl>
                                          <p:spTgt spid="25"/>
                                        </p:tgtEl>
                                        <p:attrNameLst>
                                          <p:attrName>ppt_w</p:attrName>
                                        </p:attrNameLst>
                                      </p:cBhvr>
                                      <p:tavLst>
                                        <p:tav tm="0">
                                          <p:val>
                                            <p:fltVal val="0"/>
                                          </p:val>
                                        </p:tav>
                                        <p:tav tm="100000">
                                          <p:val>
                                            <p:strVal val="#ppt_w"/>
                                          </p:val>
                                        </p:tav>
                                      </p:tavLst>
                                    </p:anim>
                                    <p:anim calcmode="lin" valueType="num">
                                      <p:cBhvr>
                                        <p:cTn id="18" dur="500" fill="hold"/>
                                        <p:tgtEl>
                                          <p:spTgt spid="25"/>
                                        </p:tgtEl>
                                        <p:attrNameLst>
                                          <p:attrName>ppt_h</p:attrName>
                                        </p:attrNameLst>
                                      </p:cBhvr>
                                      <p:tavLst>
                                        <p:tav tm="0">
                                          <p:val>
                                            <p:fltVal val="0"/>
                                          </p:val>
                                        </p:tav>
                                        <p:tav tm="100000">
                                          <p:val>
                                            <p:strVal val="#ppt_h"/>
                                          </p:val>
                                        </p:tav>
                                      </p:tavLst>
                                    </p:anim>
                                    <p:animEffect transition="in" filter="fade">
                                      <p:cBhvr>
                                        <p:cTn id="19" dur="500"/>
                                        <p:tgtEl>
                                          <p:spTgt spid="25"/>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000" fill="hold">
                                          <p:stCondLst>
                                            <p:cond delay="0"/>
                                          </p:stCondLst>
                                        </p:cTn>
                                        <p:tgtEl>
                                          <p:spTgt spid="32"/>
                                        </p:tgtEl>
                                        <p:attrNameLst>
                                          <p:attrName>style.visibility</p:attrName>
                                        </p:attrNameLst>
                                      </p:cBhvr>
                                      <p:to>
                                        <p:strVal val="visible"/>
                                      </p:to>
                                    </p:set>
                                    <p:animEffect transition="in" filter="fade">
                                      <p:cBhvr>
                                        <p:cTn id="24" dur="1000"/>
                                        <p:tgtEl>
                                          <p:spTgt spid="32"/>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000" fill="hold">
                                          <p:stCondLst>
                                            <p:cond delay="0"/>
                                          </p:stCondLst>
                                        </p:cTn>
                                        <p:tgtEl>
                                          <p:spTgt spid="33"/>
                                        </p:tgtEl>
                                        <p:attrNameLst>
                                          <p:attrName>style.visibility</p:attrName>
                                        </p:attrNameLst>
                                      </p:cBhvr>
                                      <p:to>
                                        <p:strVal val="visible"/>
                                      </p:to>
                                    </p:set>
                                    <p:animEffect transition="in" filter="fade">
                                      <p:cBhvr>
                                        <p:cTn id="29" dur="1000"/>
                                        <p:tgtEl>
                                          <p:spTgt spid="3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32" grpId="0"/>
      <p:bldP spid="32" grpId="1"/>
      <p:bldP spid="33" grpId="0"/>
      <p:bldP spid="33" grpId="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矩形 70"/>
          <p:cNvSpPr/>
          <p:nvPr/>
        </p:nvSpPr>
        <p:spPr bwMode="auto">
          <a:xfrm>
            <a:off x="6647320" y="3915137"/>
            <a:ext cx="5303286" cy="156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nSpc>
                <a:spcPct val="90000"/>
              </a:lnSpc>
              <a:spcBef>
                <a:spcPts val="1000"/>
              </a:spcBef>
              <a:buChar char="•"/>
              <a:defRPr sz="2800">
                <a:solidFill>
                  <a:schemeClr val="tx1"/>
                </a:solidFill>
                <a:latin typeface="Calibri" charset="0"/>
                <a:ea typeface="宋体" pitchFamily="2" charset="-122"/>
              </a:defRPr>
            </a:lvl1pPr>
            <a:lvl2pPr marL="742950" indent="-285750">
              <a:lnSpc>
                <a:spcPct val="90000"/>
              </a:lnSpc>
              <a:spcBef>
                <a:spcPts val="500"/>
              </a:spcBef>
              <a:buChar char="•"/>
              <a:defRPr sz="2400">
                <a:solidFill>
                  <a:schemeClr val="tx1"/>
                </a:solidFill>
                <a:latin typeface="Calibri" charset="0"/>
                <a:ea typeface="宋体" pitchFamily="2" charset="-122"/>
              </a:defRPr>
            </a:lvl2pPr>
            <a:lvl3pPr marL="1143000" indent="-228600">
              <a:lnSpc>
                <a:spcPct val="90000"/>
              </a:lnSpc>
              <a:spcBef>
                <a:spcPts val="500"/>
              </a:spcBef>
              <a:buChar char="•"/>
              <a:defRPr sz="2000">
                <a:solidFill>
                  <a:schemeClr val="tx1"/>
                </a:solidFill>
                <a:latin typeface="Calibri" charset="0"/>
                <a:ea typeface="宋体" pitchFamily="2" charset="-122"/>
              </a:defRPr>
            </a:lvl3pPr>
            <a:lvl4pPr marL="1600200" indent="-228600">
              <a:lnSpc>
                <a:spcPct val="90000"/>
              </a:lnSpc>
              <a:spcBef>
                <a:spcPts val="500"/>
              </a:spcBef>
              <a:buChar char="•"/>
              <a:defRPr>
                <a:solidFill>
                  <a:schemeClr val="tx1"/>
                </a:solidFill>
                <a:latin typeface="Calibri" charset="0"/>
                <a:ea typeface="宋体" pitchFamily="2" charset="-122"/>
              </a:defRPr>
            </a:lvl4pPr>
            <a:lvl5pPr marL="2057400" indent="-228600">
              <a:lnSpc>
                <a:spcPct val="90000"/>
              </a:lnSpc>
              <a:spcBef>
                <a:spcPts val="500"/>
              </a:spcBef>
              <a:buChar char="•"/>
              <a:defRPr>
                <a:solidFill>
                  <a:schemeClr val="tx1"/>
                </a:solidFill>
                <a:latin typeface="Calibri" charset="0"/>
                <a:ea typeface="宋体" pitchFamily="2"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charset="0"/>
                <a:ea typeface="宋体" pitchFamily="2"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charset="0"/>
                <a:ea typeface="宋体" pitchFamily="2"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charset="0"/>
                <a:ea typeface="宋体" pitchFamily="2"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charset="0"/>
                <a:ea typeface="宋体" pitchFamily="2" charset="-122"/>
              </a:defRPr>
            </a:lvl9pPr>
          </a:lstStyle>
          <a:p>
            <a:pPr algn="ctr" eaLnBrk="1" hangingPunct="1">
              <a:lnSpc>
                <a:spcPct val="100000"/>
              </a:lnSpc>
              <a:spcBef>
                <a:spcPct val="0"/>
              </a:spcBef>
              <a:buFont typeface="Arial" panose="020B0604020202020204" pitchFamily="34" charset="0"/>
              <a:buNone/>
            </a:pPr>
            <a:r>
              <a:rPr lang="en-US" altLang="zh-CN" sz="3200" b="1" dirty="0">
                <a:solidFill>
                  <a:schemeClr val="bg1"/>
                </a:solidFill>
                <a:ea typeface="Calibri" charset="0"/>
                <a:cs typeface="Calibri" charset="0"/>
              </a:rPr>
              <a:t>T</a:t>
            </a:r>
            <a:r>
              <a:rPr lang="zh-CN" altLang="en-US" sz="3200" b="1" dirty="0">
                <a:solidFill>
                  <a:schemeClr val="bg1"/>
                </a:solidFill>
                <a:ea typeface="Calibri" charset="0"/>
                <a:cs typeface="Calibri" charset="0"/>
              </a:rPr>
              <a:t>he </a:t>
            </a:r>
            <a:r>
              <a:rPr lang="en-US" altLang="zh-CN" sz="3200" b="1" dirty="0">
                <a:solidFill>
                  <a:schemeClr val="bg1"/>
                </a:solidFill>
                <a:ea typeface="Calibri" charset="0"/>
                <a:cs typeface="Calibri" charset="0"/>
              </a:rPr>
              <a:t>S</a:t>
            </a:r>
            <a:r>
              <a:rPr lang="zh-CN" altLang="en-US" sz="3200" b="1" dirty="0">
                <a:solidFill>
                  <a:schemeClr val="bg1"/>
                </a:solidFill>
                <a:ea typeface="Calibri" charset="0"/>
                <a:cs typeface="Calibri" charset="0"/>
              </a:rPr>
              <a:t>kills the People Management </a:t>
            </a:r>
            <a:r>
              <a:rPr lang="en-US" altLang="zh-CN" sz="3200" b="1" dirty="0">
                <a:solidFill>
                  <a:schemeClr val="bg1"/>
                </a:solidFill>
                <a:ea typeface="Calibri" charset="0"/>
                <a:cs typeface="Calibri" charset="0"/>
              </a:rPr>
              <a:t>F</a:t>
            </a:r>
            <a:r>
              <a:rPr lang="zh-CN" altLang="en-US" sz="3200" b="1" dirty="0">
                <a:solidFill>
                  <a:schemeClr val="bg1"/>
                </a:solidFill>
                <a:ea typeface="Calibri" charset="0"/>
                <a:cs typeface="Calibri" charset="0"/>
              </a:rPr>
              <a:t>unction </a:t>
            </a:r>
            <a:r>
              <a:rPr lang="en-US" altLang="zh-CN" sz="3200" b="1" dirty="0">
                <a:solidFill>
                  <a:schemeClr val="bg1"/>
                </a:solidFill>
                <a:ea typeface="Calibri" charset="0"/>
                <a:cs typeface="Calibri" charset="0"/>
              </a:rPr>
              <a:t>N</a:t>
            </a:r>
            <a:r>
              <a:rPr lang="zh-CN" altLang="en-US" sz="3200" b="1" dirty="0">
                <a:solidFill>
                  <a:schemeClr val="bg1"/>
                </a:solidFill>
                <a:ea typeface="Calibri" charset="0"/>
                <a:cs typeface="Calibri" charset="0"/>
              </a:rPr>
              <a:t>eeds to </a:t>
            </a:r>
            <a:r>
              <a:rPr lang="en-US" altLang="zh-CN" sz="3200" b="1" dirty="0">
                <a:solidFill>
                  <a:schemeClr val="bg1"/>
                </a:solidFill>
                <a:ea typeface="Calibri" charset="0"/>
                <a:cs typeface="Calibri" charset="0"/>
              </a:rPr>
              <a:t>D</a:t>
            </a:r>
            <a:r>
              <a:rPr lang="zh-CN" altLang="en-US" sz="3200" b="1" dirty="0">
                <a:solidFill>
                  <a:schemeClr val="bg1"/>
                </a:solidFill>
                <a:ea typeface="Calibri" charset="0"/>
                <a:cs typeface="Calibri" charset="0"/>
              </a:rPr>
              <a:t>evelop</a:t>
            </a:r>
            <a:endParaRPr lang="zh-CN" altLang="en-US" sz="3200" b="1" dirty="0">
              <a:solidFill>
                <a:schemeClr val="bg1"/>
              </a:solidFill>
              <a:ea typeface="Calibri" charset="0"/>
              <a:cs typeface="Calibri" charset="0"/>
            </a:endParaRPr>
          </a:p>
        </p:txBody>
      </p:sp>
      <p:sp>
        <p:nvSpPr>
          <p:cNvPr id="4" name="文本框 18"/>
          <p:cNvSpPr txBox="1"/>
          <p:nvPr/>
        </p:nvSpPr>
        <p:spPr bwMode="auto">
          <a:xfrm>
            <a:off x="7636251" y="2591698"/>
            <a:ext cx="7315200" cy="13220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ea typeface="宋体" pitchFamily="2" charset="-122"/>
              </a:defRPr>
            </a:lvl1pPr>
            <a:lvl2pPr marL="742950" indent="-285750">
              <a:spcBef>
                <a:spcPct val="20000"/>
              </a:spcBef>
              <a:buChar char="–"/>
              <a:defRPr sz="2800">
                <a:solidFill>
                  <a:schemeClr val="tx1"/>
                </a:solidFill>
                <a:latin typeface="Arial" panose="020B0604020202020204" pitchFamily="34" charset="0"/>
                <a:ea typeface="宋体" pitchFamily="2" charset="-122"/>
              </a:defRPr>
            </a:lvl2pPr>
            <a:lvl3pPr marL="1143000" indent="-228600">
              <a:spcBef>
                <a:spcPct val="20000"/>
              </a:spcBef>
              <a:buChar char="•"/>
              <a:defRPr sz="2400">
                <a:solidFill>
                  <a:schemeClr val="tx1"/>
                </a:solidFill>
                <a:latin typeface="Arial" panose="020B0604020202020204" pitchFamily="34" charset="0"/>
                <a:ea typeface="宋体" pitchFamily="2" charset="-122"/>
              </a:defRPr>
            </a:lvl3pPr>
            <a:lvl4pPr marL="1600200" indent="-228600">
              <a:spcBef>
                <a:spcPct val="20000"/>
              </a:spcBef>
              <a:buChar char="–"/>
              <a:defRPr sz="2000">
                <a:solidFill>
                  <a:schemeClr val="tx1"/>
                </a:solidFill>
                <a:latin typeface="Arial" panose="020B0604020202020204" pitchFamily="34" charset="0"/>
                <a:ea typeface="宋体" pitchFamily="2" charset="-122"/>
              </a:defRPr>
            </a:lvl4pPr>
            <a:lvl5pPr marL="2057400" indent="-228600">
              <a:spcBef>
                <a:spcPct val="20000"/>
              </a:spcBef>
              <a:buChar char="»"/>
              <a:defRPr sz="2000">
                <a:solidFill>
                  <a:schemeClr val="tx1"/>
                </a:solidFill>
                <a:latin typeface="Arial" panose="020B0604020202020204" pitchFamily="34" charset="0"/>
                <a:ea typeface="宋体" pitchFamily="2" charset="-122"/>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宋体" pitchFamily="2" charset="-122"/>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宋体" pitchFamily="2" charset="-122"/>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宋体" pitchFamily="2" charset="-122"/>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宋体" pitchFamily="2" charset="-122"/>
              </a:defRPr>
            </a:lvl9pPr>
          </a:lstStyle>
          <a:p>
            <a:pPr eaLnBrk="1" hangingPunct="1">
              <a:spcBef>
                <a:spcPct val="0"/>
              </a:spcBef>
              <a:buFontTx/>
              <a:buNone/>
            </a:pPr>
            <a:r>
              <a:rPr kumimoji="1" lang="zh-CN" altLang="en-US" sz="8000" b="1" dirty="0">
                <a:solidFill>
                  <a:schemeClr val="bg1"/>
                </a:solidFill>
                <a:latin typeface="Calibri" charset="0"/>
                <a:ea typeface="Calibri" charset="0"/>
                <a:cs typeface="Calibri" charset="0"/>
              </a:rPr>
              <a:t>Part</a:t>
            </a:r>
            <a:r>
              <a:rPr kumimoji="1" lang="en-US" altLang="zh-CN" sz="8000" b="1" dirty="0">
                <a:solidFill>
                  <a:schemeClr val="bg1"/>
                </a:solidFill>
                <a:latin typeface="Calibri" charset="0"/>
                <a:ea typeface="Calibri" charset="0"/>
                <a:cs typeface="Calibri" charset="0"/>
              </a:rPr>
              <a:t>3</a:t>
            </a:r>
            <a:endParaRPr kumimoji="1" lang="en-US" altLang="zh-CN" sz="8000" b="1" dirty="0">
              <a:solidFill>
                <a:schemeClr val="bg1"/>
              </a:solidFill>
              <a:latin typeface="Calibri" charset="0"/>
              <a:ea typeface="Calibri" charset="0"/>
              <a:cs typeface="Calibri" charset="0"/>
            </a:endParaRPr>
          </a:p>
        </p:txBody>
      </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000"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000" fill="hold">
                                          <p:stCondLst>
                                            <p:cond delay="0"/>
                                          </p:stCondLst>
                                        </p:cTn>
                                        <p:tgtEl>
                                          <p:spTgt spid="3"/>
                                        </p:tgtEl>
                                        <p:attrNameLst>
                                          <p:attrName>style.visibility</p:attrName>
                                        </p:attrNameLst>
                                      </p:cBhvr>
                                      <p:to>
                                        <p:strVal val="visible"/>
                                      </p:to>
                                    </p:set>
                                    <p:animEffect transition="in" filter="fade">
                                      <p:cBhvr>
                                        <p:cTn id="12"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4" grpId="1"/>
      <p:bldP spid="3" grpId="0"/>
      <p:bldP spid="3" grpId="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PA_文本框 3"/>
          <p:cNvSpPr txBox="1"/>
          <p:nvPr>
            <p:custDataLst>
              <p:tags r:id="rId1"/>
            </p:custDataLst>
          </p:nvPr>
        </p:nvSpPr>
        <p:spPr>
          <a:xfrm>
            <a:off x="3986530" y="1969135"/>
            <a:ext cx="7543800" cy="2676525"/>
          </a:xfrm>
          <a:prstGeom prst="rect">
            <a:avLst/>
          </a:prstGeom>
          <a:noFill/>
        </p:spPr>
        <p:txBody>
          <a:bodyPr wrap="square" rtlCol="0">
            <a:spAutoFit/>
          </a:bodyPr>
          <a:lstStyle/>
          <a:p>
            <a:pPr algn="just" fontAlgn="auto">
              <a:lnSpc>
                <a:spcPct val="100000"/>
              </a:lnSpc>
            </a:pPr>
            <a:r>
              <a:rPr lang="zh-CN" altLang="en-US" sz="2400" b="1" dirty="0">
                <a:ln w="17780" cmpd="sng">
                  <a:noFill/>
                  <a:prstDash val="solid"/>
                  <a:miter lim="800000"/>
                </a:ln>
                <a:solidFill>
                  <a:schemeClr val="bg1"/>
                </a:solidFill>
                <a:latin typeface="Calibri" charset="0"/>
                <a:ea typeface="Calibri" charset="0"/>
                <a:cs typeface="Calibri" charset="0"/>
              </a:rPr>
              <a:t>Communication Skills</a:t>
            </a:r>
            <a:endParaRPr lang="zh-CN" altLang="en-US" sz="2400" b="1" dirty="0">
              <a:ln w="17780" cmpd="sng">
                <a:noFill/>
                <a:prstDash val="solid"/>
                <a:miter lim="800000"/>
              </a:ln>
              <a:solidFill>
                <a:schemeClr val="bg1"/>
              </a:solidFill>
              <a:latin typeface="Calibri" charset="0"/>
              <a:ea typeface="Calibri" charset="0"/>
              <a:cs typeface="Calibri" charset="0"/>
            </a:endParaRPr>
          </a:p>
          <a:p>
            <a:pPr algn="just" fontAlgn="auto">
              <a:lnSpc>
                <a:spcPct val="100000"/>
              </a:lnSpc>
            </a:pPr>
            <a:endParaRPr lang="zh-CN" altLang="en-US" sz="2400" b="1" dirty="0">
              <a:ln w="17780" cmpd="sng">
                <a:noFill/>
                <a:prstDash val="solid"/>
                <a:miter lim="800000"/>
              </a:ln>
              <a:solidFill>
                <a:schemeClr val="bg1"/>
              </a:solidFill>
              <a:latin typeface="Calibri" charset="0"/>
              <a:ea typeface="Calibri" charset="0"/>
              <a:cs typeface="Calibri" charset="0"/>
            </a:endParaRPr>
          </a:p>
          <a:p>
            <a:pPr algn="just" fontAlgn="auto">
              <a:lnSpc>
                <a:spcPct val="100000"/>
              </a:lnSpc>
            </a:pPr>
            <a:r>
              <a:rPr lang="zh-CN" altLang="en-US" sz="2400" b="1" dirty="0">
                <a:ln w="17780" cmpd="sng">
                  <a:noFill/>
                  <a:prstDash val="solid"/>
                  <a:miter lim="800000"/>
                </a:ln>
                <a:solidFill>
                  <a:schemeClr val="bg1"/>
                </a:solidFill>
                <a:latin typeface="Calibri" charset="0"/>
                <a:ea typeface="Calibri" charset="0"/>
                <a:cs typeface="Calibri" charset="0"/>
              </a:rPr>
              <a:t>Conflict Resolution Skills</a:t>
            </a:r>
            <a:endParaRPr lang="zh-CN" altLang="en-US" sz="2400" b="1" dirty="0">
              <a:ln w="17780" cmpd="sng">
                <a:noFill/>
                <a:prstDash val="solid"/>
                <a:miter lim="800000"/>
              </a:ln>
              <a:solidFill>
                <a:schemeClr val="bg1"/>
              </a:solidFill>
              <a:latin typeface="Calibri" charset="0"/>
              <a:ea typeface="Calibri" charset="0"/>
              <a:cs typeface="Calibri" charset="0"/>
            </a:endParaRPr>
          </a:p>
          <a:p>
            <a:pPr algn="just" fontAlgn="auto">
              <a:lnSpc>
                <a:spcPct val="100000"/>
              </a:lnSpc>
            </a:pPr>
            <a:endParaRPr lang="zh-CN" altLang="en-US" sz="2400" b="1" dirty="0">
              <a:ln w="17780" cmpd="sng">
                <a:noFill/>
                <a:prstDash val="solid"/>
                <a:miter lim="800000"/>
              </a:ln>
              <a:solidFill>
                <a:schemeClr val="bg1"/>
              </a:solidFill>
              <a:latin typeface="Calibri" charset="0"/>
              <a:ea typeface="Calibri" charset="0"/>
              <a:cs typeface="Calibri" charset="0"/>
            </a:endParaRPr>
          </a:p>
          <a:p>
            <a:pPr algn="just" fontAlgn="auto">
              <a:lnSpc>
                <a:spcPct val="100000"/>
              </a:lnSpc>
            </a:pPr>
            <a:r>
              <a:rPr lang="zh-CN" altLang="en-US" sz="2400" b="1" dirty="0">
                <a:ln w="17780" cmpd="sng">
                  <a:noFill/>
                  <a:prstDash val="solid"/>
                  <a:miter lim="800000"/>
                </a:ln>
                <a:solidFill>
                  <a:schemeClr val="bg1"/>
                </a:solidFill>
                <a:latin typeface="Calibri" charset="0"/>
                <a:ea typeface="Calibri" charset="0"/>
                <a:cs typeface="Calibri" charset="0"/>
              </a:rPr>
              <a:t>Leadership Skills</a:t>
            </a:r>
            <a:endParaRPr lang="zh-CN" altLang="en-US" sz="2400" b="1" dirty="0">
              <a:ln w="17780" cmpd="sng">
                <a:noFill/>
                <a:prstDash val="solid"/>
                <a:miter lim="800000"/>
              </a:ln>
              <a:solidFill>
                <a:schemeClr val="bg1"/>
              </a:solidFill>
              <a:latin typeface="Calibri" charset="0"/>
              <a:ea typeface="Calibri" charset="0"/>
              <a:cs typeface="Calibri" charset="0"/>
            </a:endParaRPr>
          </a:p>
          <a:p>
            <a:pPr algn="just" fontAlgn="auto">
              <a:lnSpc>
                <a:spcPct val="100000"/>
              </a:lnSpc>
            </a:pPr>
            <a:endParaRPr lang="zh-CN" altLang="en-US" sz="2400" b="1" dirty="0">
              <a:ln w="17780" cmpd="sng">
                <a:noFill/>
                <a:prstDash val="solid"/>
                <a:miter lim="800000"/>
              </a:ln>
              <a:solidFill>
                <a:schemeClr val="bg1"/>
              </a:solidFill>
              <a:latin typeface="Calibri" charset="0"/>
              <a:ea typeface="Calibri" charset="0"/>
              <a:cs typeface="Calibri" charset="0"/>
            </a:endParaRPr>
          </a:p>
          <a:p>
            <a:pPr algn="just" fontAlgn="auto">
              <a:lnSpc>
                <a:spcPct val="100000"/>
              </a:lnSpc>
            </a:pPr>
            <a:r>
              <a:rPr lang="zh-CN" altLang="en-US" sz="2400" b="1" dirty="0">
                <a:ln w="17780" cmpd="sng">
                  <a:noFill/>
                  <a:prstDash val="solid"/>
                  <a:miter lim="800000"/>
                </a:ln>
                <a:solidFill>
                  <a:schemeClr val="bg1"/>
                </a:solidFill>
                <a:latin typeface="Calibri" charset="0"/>
                <a:ea typeface="Calibri" charset="0"/>
                <a:cs typeface="Calibri" charset="0"/>
              </a:rPr>
              <a:t>Training and Development Skills</a:t>
            </a:r>
            <a:endParaRPr lang="zh-CN" altLang="en-US" sz="2400" b="1" dirty="0">
              <a:ln w="17780" cmpd="sng">
                <a:noFill/>
                <a:prstDash val="solid"/>
                <a:miter lim="800000"/>
              </a:ln>
              <a:solidFill>
                <a:schemeClr val="bg1"/>
              </a:solidFill>
              <a:latin typeface="Calibri" charset="0"/>
              <a:ea typeface="Calibri" charset="0"/>
              <a:cs typeface="Calibri" charset="0"/>
            </a:endParaRPr>
          </a:p>
        </p:txBody>
      </p:sp>
      <p:sp>
        <p:nvSpPr>
          <p:cNvPr id="2" name="文本框 1"/>
          <p:cNvSpPr txBox="1"/>
          <p:nvPr/>
        </p:nvSpPr>
        <p:spPr>
          <a:xfrm>
            <a:off x="3408680" y="919480"/>
            <a:ext cx="2967990" cy="521970"/>
          </a:xfrm>
          <a:prstGeom prst="rect">
            <a:avLst/>
          </a:prstGeom>
          <a:noFill/>
        </p:spPr>
        <p:txBody>
          <a:bodyPr wrap="none" rtlCol="0" anchor="t">
            <a:spAutoFit/>
          </a:bodyPr>
          <a:p>
            <a:pPr algn="just"/>
            <a:r>
              <a:rPr lang="zh-CN" altLang="en-US" sz="2800" b="1" dirty="0">
                <a:ln w="17780" cmpd="sng">
                  <a:noFill/>
                  <a:prstDash val="solid"/>
                  <a:miter lim="800000"/>
                </a:ln>
                <a:solidFill>
                  <a:srgbClr val="FFFF00"/>
                </a:solidFill>
                <a:latin typeface="Calibri" charset="0"/>
                <a:ea typeface="Calibri" charset="0"/>
                <a:cs typeface="Calibri" charset="0"/>
                <a:sym typeface="+mn-ea"/>
              </a:rPr>
              <a:t>For McDonald’s:</a:t>
            </a:r>
            <a:endParaRPr lang="zh-CN" altLang="en-US" sz="2800" b="1" dirty="0">
              <a:ln w="17780" cmpd="sng">
                <a:noFill/>
                <a:prstDash val="solid"/>
                <a:miter lim="800000"/>
              </a:ln>
              <a:solidFill>
                <a:srgbClr val="FFFF00"/>
              </a:solidFill>
              <a:latin typeface="Calibri" charset="0"/>
              <a:ea typeface="Calibri" charset="0"/>
              <a:cs typeface="Calibri" charset="0"/>
              <a:sym typeface="+mn-ea"/>
            </a:endParaRPr>
          </a:p>
        </p:txBody>
      </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000"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000" fill="hold">
                                          <p:stCondLst>
                                            <p:cond delay="0"/>
                                          </p:stCondLst>
                                        </p:cTn>
                                        <p:tgtEl>
                                          <p:spTgt spid="4">
                                            <p:txEl>
                                              <p:pRg st="0" end="0"/>
                                            </p:txEl>
                                          </p:spTgt>
                                        </p:tgtEl>
                                        <p:attrNameLst>
                                          <p:attrName>style.visibility</p:attrName>
                                        </p:attrNameLst>
                                      </p:cBhvr>
                                      <p:to>
                                        <p:strVal val="visible"/>
                                      </p:to>
                                    </p:set>
                                    <p:animEffect transition="in" filter="fade">
                                      <p:cBhvr>
                                        <p:cTn id="12" dur="1000"/>
                                        <p:tgtEl>
                                          <p:spTgt spid="4">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000" fill="hold">
                                          <p:stCondLst>
                                            <p:cond delay="0"/>
                                          </p:stCondLst>
                                        </p:cTn>
                                        <p:tgtEl>
                                          <p:spTgt spid="4">
                                            <p:txEl>
                                              <p:pRg st="2" end="2"/>
                                            </p:txEl>
                                          </p:spTgt>
                                        </p:tgtEl>
                                        <p:attrNameLst>
                                          <p:attrName>style.visibility</p:attrName>
                                        </p:attrNameLst>
                                      </p:cBhvr>
                                      <p:to>
                                        <p:strVal val="visible"/>
                                      </p:to>
                                    </p:set>
                                    <p:animEffect transition="in" filter="fade">
                                      <p:cBhvr>
                                        <p:cTn id="17" dur="10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000" fill="hold">
                                          <p:stCondLst>
                                            <p:cond delay="0"/>
                                          </p:stCondLst>
                                        </p:cTn>
                                        <p:tgtEl>
                                          <p:spTgt spid="4">
                                            <p:txEl>
                                              <p:pRg st="4" end="4"/>
                                            </p:txEl>
                                          </p:spTgt>
                                        </p:tgtEl>
                                        <p:attrNameLst>
                                          <p:attrName>style.visibility</p:attrName>
                                        </p:attrNameLst>
                                      </p:cBhvr>
                                      <p:to>
                                        <p:strVal val="visible"/>
                                      </p:to>
                                    </p:set>
                                    <p:animEffect transition="in" filter="fade">
                                      <p:cBhvr>
                                        <p:cTn id="22" dur="1000"/>
                                        <p:tgtEl>
                                          <p:spTgt spid="4">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000" fill="hold">
                                          <p:stCondLst>
                                            <p:cond delay="0"/>
                                          </p:stCondLst>
                                        </p:cTn>
                                        <p:tgtEl>
                                          <p:spTgt spid="4">
                                            <p:txEl>
                                              <p:pRg st="6" end="6"/>
                                            </p:txEl>
                                          </p:spTgt>
                                        </p:tgtEl>
                                        <p:attrNameLst>
                                          <p:attrName>style.visibility</p:attrName>
                                        </p:attrNameLst>
                                      </p:cBhvr>
                                      <p:to>
                                        <p:strVal val="visible"/>
                                      </p:to>
                                    </p:set>
                                    <p:animEffect transition="in" filter="fade">
                                      <p:cBhvr>
                                        <p:cTn id="27" dur="1000"/>
                                        <p:tgtEl>
                                          <p:spTgt spid="4">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P spid="4" grpId="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PA_文本框 3"/>
          <p:cNvSpPr txBox="1"/>
          <p:nvPr>
            <p:custDataLst>
              <p:tags r:id="rId1"/>
            </p:custDataLst>
          </p:nvPr>
        </p:nvSpPr>
        <p:spPr>
          <a:xfrm>
            <a:off x="3810635" y="1942465"/>
            <a:ext cx="7543800" cy="2676525"/>
          </a:xfrm>
          <a:prstGeom prst="rect">
            <a:avLst/>
          </a:prstGeom>
          <a:noFill/>
        </p:spPr>
        <p:txBody>
          <a:bodyPr wrap="square" rtlCol="0">
            <a:spAutoFit/>
          </a:bodyPr>
          <a:lstStyle/>
          <a:p>
            <a:pPr algn="just"/>
            <a:r>
              <a:rPr lang="zh-CN" altLang="en-US" sz="2400" b="1" dirty="0">
                <a:ln w="17780" cmpd="sng">
                  <a:noFill/>
                  <a:prstDash val="solid"/>
                  <a:miter lim="800000"/>
                </a:ln>
                <a:solidFill>
                  <a:schemeClr val="bg1"/>
                </a:solidFill>
                <a:latin typeface="Calibri" charset="0"/>
                <a:ea typeface="Calibri" charset="0"/>
                <a:cs typeface="Calibri" charset="0"/>
              </a:rPr>
              <a:t>Leadership Skills</a:t>
            </a:r>
            <a:endParaRPr lang="zh-CN" altLang="en-US" sz="2400" b="1" dirty="0">
              <a:ln w="17780" cmpd="sng">
                <a:noFill/>
                <a:prstDash val="solid"/>
                <a:miter lim="800000"/>
              </a:ln>
              <a:solidFill>
                <a:schemeClr val="bg1"/>
              </a:solidFill>
              <a:latin typeface="Calibri" charset="0"/>
              <a:ea typeface="Calibri" charset="0"/>
              <a:cs typeface="Calibri" charset="0"/>
            </a:endParaRPr>
          </a:p>
          <a:p>
            <a:pPr algn="just"/>
            <a:endParaRPr lang="zh-CN" altLang="en-US" sz="2400" b="1" dirty="0">
              <a:ln w="17780" cmpd="sng">
                <a:noFill/>
                <a:prstDash val="solid"/>
                <a:miter lim="800000"/>
              </a:ln>
              <a:solidFill>
                <a:schemeClr val="bg1"/>
              </a:solidFill>
              <a:latin typeface="Calibri" charset="0"/>
              <a:ea typeface="Calibri" charset="0"/>
              <a:cs typeface="Calibri" charset="0"/>
            </a:endParaRPr>
          </a:p>
          <a:p>
            <a:pPr algn="just"/>
            <a:r>
              <a:rPr lang="zh-CN" altLang="en-US" sz="2400" b="1" dirty="0">
                <a:ln w="17780" cmpd="sng">
                  <a:noFill/>
                  <a:prstDash val="solid"/>
                  <a:miter lim="800000"/>
                </a:ln>
                <a:solidFill>
                  <a:schemeClr val="bg1"/>
                </a:solidFill>
                <a:latin typeface="Calibri" charset="0"/>
                <a:ea typeface="Calibri" charset="0"/>
                <a:cs typeface="Calibri" charset="0"/>
              </a:rPr>
              <a:t>Employee Engagement Skills</a:t>
            </a:r>
            <a:endParaRPr lang="zh-CN" altLang="en-US" sz="2400" b="1" dirty="0">
              <a:ln w="17780" cmpd="sng">
                <a:noFill/>
                <a:prstDash val="solid"/>
                <a:miter lim="800000"/>
              </a:ln>
              <a:solidFill>
                <a:schemeClr val="bg1"/>
              </a:solidFill>
              <a:latin typeface="Calibri" charset="0"/>
              <a:ea typeface="Calibri" charset="0"/>
              <a:cs typeface="Calibri" charset="0"/>
            </a:endParaRPr>
          </a:p>
          <a:p>
            <a:pPr algn="just"/>
            <a:endParaRPr lang="zh-CN" altLang="en-US" sz="2400" b="1" dirty="0">
              <a:ln w="17780" cmpd="sng">
                <a:noFill/>
                <a:prstDash val="solid"/>
                <a:miter lim="800000"/>
              </a:ln>
              <a:solidFill>
                <a:schemeClr val="bg1"/>
              </a:solidFill>
              <a:latin typeface="Calibri" charset="0"/>
              <a:ea typeface="Calibri" charset="0"/>
              <a:cs typeface="Calibri" charset="0"/>
            </a:endParaRPr>
          </a:p>
          <a:p>
            <a:pPr algn="just"/>
            <a:r>
              <a:rPr lang="zh-CN" altLang="en-US" sz="2400" b="1" dirty="0">
                <a:ln w="17780" cmpd="sng">
                  <a:noFill/>
                  <a:prstDash val="solid"/>
                  <a:miter lim="800000"/>
                </a:ln>
                <a:solidFill>
                  <a:schemeClr val="bg1"/>
                </a:solidFill>
                <a:latin typeface="Calibri" charset="0"/>
                <a:ea typeface="Calibri" charset="0"/>
                <a:cs typeface="Calibri" charset="0"/>
              </a:rPr>
              <a:t>Flexibility and Adaptability</a:t>
            </a:r>
            <a:endParaRPr lang="zh-CN" altLang="en-US" sz="2400" b="1" dirty="0">
              <a:ln w="17780" cmpd="sng">
                <a:noFill/>
                <a:prstDash val="solid"/>
                <a:miter lim="800000"/>
              </a:ln>
              <a:solidFill>
                <a:schemeClr val="bg1"/>
              </a:solidFill>
              <a:latin typeface="Calibri" charset="0"/>
              <a:ea typeface="Calibri" charset="0"/>
              <a:cs typeface="Calibri" charset="0"/>
            </a:endParaRPr>
          </a:p>
          <a:p>
            <a:pPr algn="just"/>
            <a:endParaRPr lang="zh-CN" altLang="en-US" sz="2400" b="1" dirty="0">
              <a:ln w="17780" cmpd="sng">
                <a:noFill/>
                <a:prstDash val="solid"/>
                <a:miter lim="800000"/>
              </a:ln>
              <a:solidFill>
                <a:schemeClr val="bg1"/>
              </a:solidFill>
              <a:latin typeface="Calibri" charset="0"/>
              <a:ea typeface="Calibri" charset="0"/>
              <a:cs typeface="Calibri" charset="0"/>
            </a:endParaRPr>
          </a:p>
          <a:p>
            <a:pPr algn="just"/>
            <a:r>
              <a:rPr lang="zh-CN" altLang="en-US" sz="2400" b="1" dirty="0">
                <a:ln w="17780" cmpd="sng">
                  <a:noFill/>
                  <a:prstDash val="solid"/>
                  <a:miter lim="800000"/>
                </a:ln>
                <a:solidFill>
                  <a:schemeClr val="bg1"/>
                </a:solidFill>
                <a:latin typeface="Calibri" charset="0"/>
                <a:ea typeface="Calibri" charset="0"/>
                <a:cs typeface="Calibri" charset="0"/>
              </a:rPr>
              <a:t>Communication and Collaboration Skills</a:t>
            </a:r>
            <a:endParaRPr lang="zh-CN" altLang="en-US" sz="2400" b="1" dirty="0">
              <a:ln w="17780" cmpd="sng">
                <a:noFill/>
                <a:prstDash val="solid"/>
                <a:miter lim="800000"/>
              </a:ln>
              <a:solidFill>
                <a:schemeClr val="bg1"/>
              </a:solidFill>
              <a:latin typeface="Calibri" charset="0"/>
              <a:ea typeface="Calibri" charset="0"/>
              <a:cs typeface="Calibri" charset="0"/>
            </a:endParaRPr>
          </a:p>
        </p:txBody>
      </p:sp>
      <p:sp>
        <p:nvSpPr>
          <p:cNvPr id="2" name="文本框 1"/>
          <p:cNvSpPr txBox="1"/>
          <p:nvPr/>
        </p:nvSpPr>
        <p:spPr>
          <a:xfrm>
            <a:off x="3810635" y="906145"/>
            <a:ext cx="2164080" cy="521970"/>
          </a:xfrm>
          <a:prstGeom prst="rect">
            <a:avLst/>
          </a:prstGeom>
          <a:noFill/>
        </p:spPr>
        <p:txBody>
          <a:bodyPr wrap="none" rtlCol="0" anchor="t">
            <a:spAutoFit/>
          </a:bodyPr>
          <a:p>
            <a:pPr algn="just"/>
            <a:r>
              <a:rPr lang="zh-CN" altLang="en-US" sz="2800" b="1" dirty="0">
                <a:ln w="17780" cmpd="sng">
                  <a:noFill/>
                  <a:prstDash val="solid"/>
                  <a:miter lim="800000"/>
                </a:ln>
                <a:solidFill>
                  <a:srgbClr val="FFC000"/>
                </a:solidFill>
                <a:latin typeface="Calibri" charset="0"/>
                <a:ea typeface="Calibri" charset="0"/>
                <a:cs typeface="Calibri" charset="0"/>
                <a:sym typeface="+mn-ea"/>
              </a:rPr>
              <a:t>For Google:</a:t>
            </a:r>
            <a:endParaRPr lang="zh-CN" altLang="en-US" sz="2800" b="1" dirty="0">
              <a:ln w="17780" cmpd="sng">
                <a:noFill/>
                <a:prstDash val="solid"/>
                <a:miter lim="800000"/>
              </a:ln>
              <a:solidFill>
                <a:srgbClr val="FFC000"/>
              </a:solidFill>
              <a:latin typeface="Calibri" charset="0"/>
              <a:ea typeface="Calibri" charset="0"/>
              <a:cs typeface="Calibri" charset="0"/>
              <a:sym typeface="+mn-ea"/>
            </a:endParaRPr>
          </a:p>
        </p:txBody>
      </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000"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000" fill="hold">
                                          <p:stCondLst>
                                            <p:cond delay="0"/>
                                          </p:stCondLst>
                                        </p:cTn>
                                        <p:tgtEl>
                                          <p:spTgt spid="4">
                                            <p:txEl>
                                              <p:pRg st="0" end="0"/>
                                            </p:txEl>
                                          </p:spTgt>
                                        </p:tgtEl>
                                        <p:attrNameLst>
                                          <p:attrName>style.visibility</p:attrName>
                                        </p:attrNameLst>
                                      </p:cBhvr>
                                      <p:to>
                                        <p:strVal val="visible"/>
                                      </p:to>
                                    </p:set>
                                    <p:animEffect transition="in" filter="fade">
                                      <p:cBhvr>
                                        <p:cTn id="12" dur="1000"/>
                                        <p:tgtEl>
                                          <p:spTgt spid="4">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000" fill="hold">
                                          <p:stCondLst>
                                            <p:cond delay="0"/>
                                          </p:stCondLst>
                                        </p:cTn>
                                        <p:tgtEl>
                                          <p:spTgt spid="4">
                                            <p:txEl>
                                              <p:pRg st="2" end="2"/>
                                            </p:txEl>
                                          </p:spTgt>
                                        </p:tgtEl>
                                        <p:attrNameLst>
                                          <p:attrName>style.visibility</p:attrName>
                                        </p:attrNameLst>
                                      </p:cBhvr>
                                      <p:to>
                                        <p:strVal val="visible"/>
                                      </p:to>
                                    </p:set>
                                    <p:animEffect transition="in" filter="fade">
                                      <p:cBhvr>
                                        <p:cTn id="17" dur="10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000" fill="hold">
                                          <p:stCondLst>
                                            <p:cond delay="0"/>
                                          </p:stCondLst>
                                        </p:cTn>
                                        <p:tgtEl>
                                          <p:spTgt spid="4">
                                            <p:txEl>
                                              <p:pRg st="4" end="4"/>
                                            </p:txEl>
                                          </p:spTgt>
                                        </p:tgtEl>
                                        <p:attrNameLst>
                                          <p:attrName>style.visibility</p:attrName>
                                        </p:attrNameLst>
                                      </p:cBhvr>
                                      <p:to>
                                        <p:strVal val="visible"/>
                                      </p:to>
                                    </p:set>
                                    <p:animEffect transition="in" filter="fade">
                                      <p:cBhvr>
                                        <p:cTn id="22" dur="1000"/>
                                        <p:tgtEl>
                                          <p:spTgt spid="4">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000" fill="hold">
                                          <p:stCondLst>
                                            <p:cond delay="0"/>
                                          </p:stCondLst>
                                        </p:cTn>
                                        <p:tgtEl>
                                          <p:spTgt spid="4">
                                            <p:txEl>
                                              <p:pRg st="6" end="6"/>
                                            </p:txEl>
                                          </p:spTgt>
                                        </p:tgtEl>
                                        <p:attrNameLst>
                                          <p:attrName>style.visibility</p:attrName>
                                        </p:attrNameLst>
                                      </p:cBhvr>
                                      <p:to>
                                        <p:strVal val="visible"/>
                                      </p:to>
                                    </p:set>
                                    <p:animEffect transition="in" filter="fade">
                                      <p:cBhvr>
                                        <p:cTn id="27" dur="1000"/>
                                        <p:tgtEl>
                                          <p:spTgt spid="4">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P spid="4" grpId="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矩形 70"/>
          <p:cNvSpPr/>
          <p:nvPr/>
        </p:nvSpPr>
        <p:spPr bwMode="auto">
          <a:xfrm>
            <a:off x="6512065" y="3913232"/>
            <a:ext cx="5303286" cy="5835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nSpc>
                <a:spcPct val="90000"/>
              </a:lnSpc>
              <a:spcBef>
                <a:spcPts val="1000"/>
              </a:spcBef>
              <a:buChar char="•"/>
              <a:defRPr sz="2800">
                <a:solidFill>
                  <a:schemeClr val="tx1"/>
                </a:solidFill>
                <a:latin typeface="Calibri" charset="0"/>
                <a:ea typeface="宋体" pitchFamily="2" charset="-122"/>
              </a:defRPr>
            </a:lvl1pPr>
            <a:lvl2pPr marL="742950" indent="-285750">
              <a:lnSpc>
                <a:spcPct val="90000"/>
              </a:lnSpc>
              <a:spcBef>
                <a:spcPts val="500"/>
              </a:spcBef>
              <a:buChar char="•"/>
              <a:defRPr sz="2400">
                <a:solidFill>
                  <a:schemeClr val="tx1"/>
                </a:solidFill>
                <a:latin typeface="Calibri" charset="0"/>
                <a:ea typeface="宋体" pitchFamily="2" charset="-122"/>
              </a:defRPr>
            </a:lvl2pPr>
            <a:lvl3pPr marL="1143000" indent="-228600">
              <a:lnSpc>
                <a:spcPct val="90000"/>
              </a:lnSpc>
              <a:spcBef>
                <a:spcPts val="500"/>
              </a:spcBef>
              <a:buChar char="•"/>
              <a:defRPr sz="2000">
                <a:solidFill>
                  <a:schemeClr val="tx1"/>
                </a:solidFill>
                <a:latin typeface="Calibri" charset="0"/>
                <a:ea typeface="宋体" pitchFamily="2" charset="-122"/>
              </a:defRPr>
            </a:lvl3pPr>
            <a:lvl4pPr marL="1600200" indent="-228600">
              <a:lnSpc>
                <a:spcPct val="90000"/>
              </a:lnSpc>
              <a:spcBef>
                <a:spcPts val="500"/>
              </a:spcBef>
              <a:buChar char="•"/>
              <a:defRPr>
                <a:solidFill>
                  <a:schemeClr val="tx1"/>
                </a:solidFill>
                <a:latin typeface="Calibri" charset="0"/>
                <a:ea typeface="宋体" pitchFamily="2" charset="-122"/>
              </a:defRPr>
            </a:lvl4pPr>
            <a:lvl5pPr marL="2057400" indent="-228600">
              <a:lnSpc>
                <a:spcPct val="90000"/>
              </a:lnSpc>
              <a:spcBef>
                <a:spcPts val="500"/>
              </a:spcBef>
              <a:buChar char="•"/>
              <a:defRPr>
                <a:solidFill>
                  <a:schemeClr val="tx1"/>
                </a:solidFill>
                <a:latin typeface="Calibri" charset="0"/>
                <a:ea typeface="宋体" pitchFamily="2"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charset="0"/>
                <a:ea typeface="宋体" pitchFamily="2"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charset="0"/>
                <a:ea typeface="宋体" pitchFamily="2"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charset="0"/>
                <a:ea typeface="宋体" pitchFamily="2"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charset="0"/>
                <a:ea typeface="宋体" pitchFamily="2" charset="-122"/>
              </a:defRPr>
            </a:lvl9pPr>
          </a:lstStyle>
          <a:p>
            <a:pPr algn="ctr" eaLnBrk="1" hangingPunct="1">
              <a:lnSpc>
                <a:spcPct val="100000"/>
              </a:lnSpc>
              <a:spcBef>
                <a:spcPct val="0"/>
              </a:spcBef>
              <a:buFont typeface="Arial" panose="020B0604020202020204" pitchFamily="34" charset="0"/>
              <a:buNone/>
            </a:pPr>
            <a:r>
              <a:rPr lang="en-US" altLang="zh-CN" sz="3200" b="1" dirty="0">
                <a:solidFill>
                  <a:schemeClr val="bg1"/>
                </a:solidFill>
                <a:ea typeface="Calibri" charset="0"/>
                <a:cs typeface="Calibri" charset="0"/>
              </a:rPr>
              <a:t>A</a:t>
            </a:r>
            <a:r>
              <a:rPr lang="zh-CN" altLang="en-US" sz="3200" b="1" dirty="0">
                <a:solidFill>
                  <a:schemeClr val="bg1"/>
                </a:solidFill>
                <a:ea typeface="Calibri" charset="0"/>
                <a:cs typeface="Calibri" charset="0"/>
              </a:rPr>
              <a:t>ction </a:t>
            </a:r>
            <a:r>
              <a:rPr lang="en-US" altLang="zh-CN" sz="3200" b="1" dirty="0">
                <a:solidFill>
                  <a:schemeClr val="bg1"/>
                </a:solidFill>
                <a:ea typeface="Calibri" charset="0"/>
                <a:cs typeface="Calibri" charset="0"/>
              </a:rPr>
              <a:t>P</a:t>
            </a:r>
            <a:r>
              <a:rPr lang="zh-CN" altLang="en-US" sz="3200" b="1" dirty="0">
                <a:solidFill>
                  <a:schemeClr val="bg1"/>
                </a:solidFill>
                <a:ea typeface="Calibri" charset="0"/>
                <a:cs typeface="Calibri" charset="0"/>
              </a:rPr>
              <a:t>lans</a:t>
            </a:r>
            <a:endParaRPr lang="zh-CN" altLang="en-US" sz="3200" b="1" dirty="0">
              <a:solidFill>
                <a:schemeClr val="bg1"/>
              </a:solidFill>
              <a:ea typeface="Calibri" charset="0"/>
              <a:cs typeface="Calibri" charset="0"/>
            </a:endParaRPr>
          </a:p>
        </p:txBody>
      </p:sp>
      <p:sp>
        <p:nvSpPr>
          <p:cNvPr id="4" name="文本框 18"/>
          <p:cNvSpPr txBox="1"/>
          <p:nvPr/>
        </p:nvSpPr>
        <p:spPr bwMode="auto">
          <a:xfrm>
            <a:off x="7636251" y="2591698"/>
            <a:ext cx="7315200" cy="13220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ea typeface="宋体" pitchFamily="2" charset="-122"/>
              </a:defRPr>
            </a:lvl1pPr>
            <a:lvl2pPr marL="742950" indent="-285750">
              <a:spcBef>
                <a:spcPct val="20000"/>
              </a:spcBef>
              <a:buChar char="–"/>
              <a:defRPr sz="2800">
                <a:solidFill>
                  <a:schemeClr val="tx1"/>
                </a:solidFill>
                <a:latin typeface="Arial" panose="020B0604020202020204" pitchFamily="34" charset="0"/>
                <a:ea typeface="宋体" pitchFamily="2" charset="-122"/>
              </a:defRPr>
            </a:lvl2pPr>
            <a:lvl3pPr marL="1143000" indent="-228600">
              <a:spcBef>
                <a:spcPct val="20000"/>
              </a:spcBef>
              <a:buChar char="•"/>
              <a:defRPr sz="2400">
                <a:solidFill>
                  <a:schemeClr val="tx1"/>
                </a:solidFill>
                <a:latin typeface="Arial" panose="020B0604020202020204" pitchFamily="34" charset="0"/>
                <a:ea typeface="宋体" pitchFamily="2" charset="-122"/>
              </a:defRPr>
            </a:lvl3pPr>
            <a:lvl4pPr marL="1600200" indent="-228600">
              <a:spcBef>
                <a:spcPct val="20000"/>
              </a:spcBef>
              <a:buChar char="–"/>
              <a:defRPr sz="2000">
                <a:solidFill>
                  <a:schemeClr val="tx1"/>
                </a:solidFill>
                <a:latin typeface="Arial" panose="020B0604020202020204" pitchFamily="34" charset="0"/>
                <a:ea typeface="宋体" pitchFamily="2" charset="-122"/>
              </a:defRPr>
            </a:lvl4pPr>
            <a:lvl5pPr marL="2057400" indent="-228600">
              <a:spcBef>
                <a:spcPct val="20000"/>
              </a:spcBef>
              <a:buChar char="»"/>
              <a:defRPr sz="2000">
                <a:solidFill>
                  <a:schemeClr val="tx1"/>
                </a:solidFill>
                <a:latin typeface="Arial" panose="020B0604020202020204" pitchFamily="34" charset="0"/>
                <a:ea typeface="宋体" pitchFamily="2" charset="-122"/>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宋体" pitchFamily="2" charset="-122"/>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宋体" pitchFamily="2" charset="-122"/>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宋体" pitchFamily="2" charset="-122"/>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宋体" pitchFamily="2" charset="-122"/>
              </a:defRPr>
            </a:lvl9pPr>
          </a:lstStyle>
          <a:p>
            <a:pPr eaLnBrk="1" hangingPunct="1">
              <a:spcBef>
                <a:spcPct val="0"/>
              </a:spcBef>
              <a:buFontTx/>
              <a:buNone/>
            </a:pPr>
            <a:r>
              <a:rPr kumimoji="1" lang="zh-CN" altLang="en-US" sz="8000" b="1" dirty="0">
                <a:solidFill>
                  <a:schemeClr val="bg1"/>
                </a:solidFill>
                <a:latin typeface="Calibri" charset="0"/>
                <a:ea typeface="Calibri" charset="0"/>
                <a:cs typeface="Calibri" charset="0"/>
              </a:rPr>
              <a:t>Part</a:t>
            </a:r>
            <a:r>
              <a:rPr kumimoji="1" lang="en-US" altLang="zh-CN" sz="8000" b="1" dirty="0">
                <a:solidFill>
                  <a:schemeClr val="bg1"/>
                </a:solidFill>
                <a:latin typeface="Calibri" charset="0"/>
                <a:ea typeface="Calibri" charset="0"/>
                <a:cs typeface="Calibri" charset="0"/>
              </a:rPr>
              <a:t>4</a:t>
            </a:r>
            <a:endParaRPr kumimoji="1" lang="en-US" altLang="zh-CN" sz="8000" b="1" dirty="0">
              <a:solidFill>
                <a:schemeClr val="bg1"/>
              </a:solidFill>
              <a:latin typeface="Calibri" charset="0"/>
              <a:ea typeface="Calibri" charset="0"/>
              <a:cs typeface="Calibri" charset="0"/>
            </a:endParaRPr>
          </a:p>
        </p:txBody>
      </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000"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000" fill="hold">
                                          <p:stCondLst>
                                            <p:cond delay="0"/>
                                          </p:stCondLst>
                                        </p:cTn>
                                        <p:tgtEl>
                                          <p:spTgt spid="3"/>
                                        </p:tgtEl>
                                        <p:attrNameLst>
                                          <p:attrName>style.visibility</p:attrName>
                                        </p:attrNameLst>
                                      </p:cBhvr>
                                      <p:to>
                                        <p:strVal val="visible"/>
                                      </p:to>
                                    </p:set>
                                    <p:animEffect transition="in" filter="fade">
                                      <p:cBhvr>
                                        <p:cTn id="12"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4" grpId="1"/>
      <p:bldP spid="3" grpId="0"/>
      <p:bldP spid="3" grpId="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3"/>
          <p:cNvGrpSpPr/>
          <p:nvPr/>
        </p:nvGrpSpPr>
        <p:grpSpPr>
          <a:xfrm>
            <a:off x="-538445" y="2792708"/>
            <a:ext cx="13358983" cy="1704364"/>
            <a:chOff x="1285884" y="2777850"/>
            <a:chExt cx="6935799" cy="1225821"/>
          </a:xfrm>
          <a:solidFill>
            <a:schemeClr val="accent4">
              <a:lumMod val="50000"/>
            </a:schemeClr>
          </a:solidFill>
        </p:grpSpPr>
        <p:sp>
          <p:nvSpPr>
            <p:cNvPr id="3" name="Rounded Rectangle 7"/>
            <p:cNvSpPr/>
            <p:nvPr/>
          </p:nvSpPr>
          <p:spPr>
            <a:xfrm rot="19912286">
              <a:off x="1285884" y="3775071"/>
              <a:ext cx="1655140" cy="228600"/>
            </a:xfrm>
            <a:prstGeom prst="round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a:solidFill>
                  <a:schemeClr val="bg1"/>
                </a:solidFill>
                <a:latin typeface="Calibri" charset="0"/>
                <a:ea typeface="Calibri" charset="0"/>
                <a:cs typeface="Calibri" charset="0"/>
              </a:endParaRPr>
            </a:p>
          </p:txBody>
        </p:sp>
        <p:sp>
          <p:nvSpPr>
            <p:cNvPr id="4" name="Rounded Rectangle 8"/>
            <p:cNvSpPr/>
            <p:nvPr/>
          </p:nvSpPr>
          <p:spPr>
            <a:xfrm rot="19231242">
              <a:off x="4099169" y="3369958"/>
              <a:ext cx="1409829" cy="228600"/>
            </a:xfrm>
            <a:prstGeom prst="round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a:solidFill>
                  <a:schemeClr val="bg1"/>
                </a:solidFill>
                <a:latin typeface="Calibri" charset="0"/>
                <a:ea typeface="Calibri" charset="0"/>
                <a:cs typeface="Calibri" charset="0"/>
              </a:endParaRPr>
            </a:p>
          </p:txBody>
        </p:sp>
        <p:sp>
          <p:nvSpPr>
            <p:cNvPr id="5" name="Rounded Rectangle 9"/>
            <p:cNvSpPr/>
            <p:nvPr/>
          </p:nvSpPr>
          <p:spPr>
            <a:xfrm rot="19124554">
              <a:off x="6555183" y="2777850"/>
              <a:ext cx="1666500" cy="228600"/>
            </a:xfrm>
            <a:prstGeom prst="round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a:solidFill>
                  <a:schemeClr val="bg1"/>
                </a:solidFill>
                <a:latin typeface="Calibri" charset="0"/>
                <a:ea typeface="Calibri" charset="0"/>
                <a:cs typeface="Calibri" charset="0"/>
              </a:endParaRPr>
            </a:p>
          </p:txBody>
        </p:sp>
        <p:sp>
          <p:nvSpPr>
            <p:cNvPr id="6" name="Rounded Rectangle 10"/>
            <p:cNvSpPr/>
            <p:nvPr/>
          </p:nvSpPr>
          <p:spPr>
            <a:xfrm rot="1096996">
              <a:off x="2726613" y="3608048"/>
              <a:ext cx="1668075" cy="228600"/>
            </a:xfrm>
            <a:prstGeom prst="round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a:solidFill>
                  <a:schemeClr val="bg1"/>
                </a:solidFill>
                <a:latin typeface="Calibri" charset="0"/>
                <a:ea typeface="Calibri" charset="0"/>
                <a:cs typeface="Calibri" charset="0"/>
              </a:endParaRPr>
            </a:p>
          </p:txBody>
        </p:sp>
        <p:sp>
          <p:nvSpPr>
            <p:cNvPr id="7" name="Rounded Rectangle 11"/>
            <p:cNvSpPr/>
            <p:nvPr/>
          </p:nvSpPr>
          <p:spPr>
            <a:xfrm rot="1096996">
              <a:off x="5212735" y="3143366"/>
              <a:ext cx="1692334" cy="228600"/>
            </a:xfrm>
            <a:prstGeom prst="round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a:solidFill>
                  <a:schemeClr val="bg1"/>
                </a:solidFill>
                <a:latin typeface="Calibri" charset="0"/>
                <a:ea typeface="Calibri" charset="0"/>
                <a:cs typeface="Calibri" charset="0"/>
              </a:endParaRPr>
            </a:p>
          </p:txBody>
        </p:sp>
      </p:grpSp>
      <p:sp>
        <p:nvSpPr>
          <p:cNvPr id="8" name="Oval 15"/>
          <p:cNvSpPr/>
          <p:nvPr/>
        </p:nvSpPr>
        <p:spPr>
          <a:xfrm>
            <a:off x="4751707" y="4242019"/>
            <a:ext cx="711199" cy="717331"/>
          </a:xfrm>
          <a:prstGeom prst="ellipse">
            <a:avLst/>
          </a:prstGeom>
          <a:solidFill>
            <a:schemeClr val="bg1"/>
          </a:solidFill>
          <a:ln w="127000">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a:solidFill>
                <a:schemeClr val="bg1"/>
              </a:solidFill>
              <a:latin typeface="Calibri" charset="0"/>
              <a:ea typeface="Calibri" charset="0"/>
              <a:cs typeface="Calibri" charset="0"/>
            </a:endParaRPr>
          </a:p>
        </p:txBody>
      </p:sp>
      <p:sp>
        <p:nvSpPr>
          <p:cNvPr id="9" name="Oval 19"/>
          <p:cNvSpPr/>
          <p:nvPr/>
        </p:nvSpPr>
        <p:spPr>
          <a:xfrm>
            <a:off x="2031365" y="3219450"/>
            <a:ext cx="711200" cy="717550"/>
          </a:xfrm>
          <a:prstGeom prst="ellipse">
            <a:avLst/>
          </a:prstGeom>
          <a:solidFill>
            <a:schemeClr val="bg1"/>
          </a:solidFill>
          <a:ln w="127000">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a:solidFill>
                <a:schemeClr val="bg1"/>
              </a:solidFill>
              <a:latin typeface="Calibri" charset="0"/>
              <a:ea typeface="Calibri" charset="0"/>
              <a:cs typeface="Calibri" charset="0"/>
            </a:endParaRPr>
          </a:p>
        </p:txBody>
      </p:sp>
      <p:sp>
        <p:nvSpPr>
          <p:cNvPr id="10" name="Oval 20"/>
          <p:cNvSpPr/>
          <p:nvPr/>
        </p:nvSpPr>
        <p:spPr>
          <a:xfrm>
            <a:off x="6828792" y="2592924"/>
            <a:ext cx="711199" cy="717331"/>
          </a:xfrm>
          <a:prstGeom prst="ellipse">
            <a:avLst/>
          </a:prstGeom>
          <a:solidFill>
            <a:schemeClr val="bg1"/>
          </a:solidFill>
          <a:ln w="127000">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a:solidFill>
                <a:schemeClr val="bg1"/>
              </a:solidFill>
              <a:latin typeface="Calibri" charset="0"/>
              <a:ea typeface="Calibri" charset="0"/>
              <a:cs typeface="Calibri" charset="0"/>
            </a:endParaRPr>
          </a:p>
        </p:txBody>
      </p:sp>
      <p:sp>
        <p:nvSpPr>
          <p:cNvPr id="11" name="Oval 21"/>
          <p:cNvSpPr/>
          <p:nvPr/>
        </p:nvSpPr>
        <p:spPr>
          <a:xfrm>
            <a:off x="9652001" y="3632200"/>
            <a:ext cx="711199" cy="717331"/>
          </a:xfrm>
          <a:prstGeom prst="ellipse">
            <a:avLst/>
          </a:prstGeom>
          <a:solidFill>
            <a:schemeClr val="bg1"/>
          </a:solidFill>
          <a:ln w="127000">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a:solidFill>
                <a:schemeClr val="bg1"/>
              </a:solidFill>
              <a:latin typeface="Calibri" charset="0"/>
              <a:ea typeface="Calibri" charset="0"/>
              <a:cs typeface="Calibri" charset="0"/>
            </a:endParaRPr>
          </a:p>
        </p:txBody>
      </p:sp>
      <p:sp>
        <p:nvSpPr>
          <p:cNvPr id="12" name="TextBox 22"/>
          <p:cNvSpPr txBox="1"/>
          <p:nvPr/>
        </p:nvSpPr>
        <p:spPr>
          <a:xfrm>
            <a:off x="1271270" y="4441190"/>
            <a:ext cx="2960370" cy="1661795"/>
          </a:xfrm>
          <a:prstGeom prst="rect">
            <a:avLst/>
          </a:prstGeom>
          <a:noFill/>
        </p:spPr>
        <p:txBody>
          <a:bodyPr wrap="square" lIns="0" tIns="0" rIns="0" bIns="0" rtlCol="1">
            <a:spAutoFit/>
          </a:bodyPr>
          <a:lstStyle/>
          <a:p>
            <a:pPr algn="ctr" rtl="0">
              <a:lnSpc>
                <a:spcPct val="150000"/>
              </a:lnSpc>
            </a:pPr>
            <a:r>
              <a:rPr lang="en-US" sz="2400" b="1" dirty="0">
                <a:solidFill>
                  <a:schemeClr val="bg1"/>
                </a:solidFill>
                <a:latin typeface="Calibri" charset="0"/>
                <a:ea typeface="Calibri" charset="0"/>
                <a:cs typeface="Calibri" charset="0"/>
              </a:rPr>
              <a:t>Communication and Conflict Resolution Training</a:t>
            </a:r>
            <a:endParaRPr lang="en-US" sz="2400" b="1" dirty="0">
              <a:solidFill>
                <a:schemeClr val="bg1"/>
              </a:solidFill>
              <a:latin typeface="Calibri" charset="0"/>
              <a:ea typeface="Calibri" charset="0"/>
              <a:cs typeface="Calibri" charset="0"/>
            </a:endParaRPr>
          </a:p>
        </p:txBody>
      </p:sp>
      <p:sp>
        <p:nvSpPr>
          <p:cNvPr id="13" name="TextBox 23"/>
          <p:cNvSpPr txBox="1"/>
          <p:nvPr/>
        </p:nvSpPr>
        <p:spPr>
          <a:xfrm>
            <a:off x="3419475" y="2112010"/>
            <a:ext cx="2961005" cy="1107440"/>
          </a:xfrm>
          <a:prstGeom prst="rect">
            <a:avLst/>
          </a:prstGeom>
          <a:noFill/>
        </p:spPr>
        <p:txBody>
          <a:bodyPr wrap="square" lIns="0" tIns="0" rIns="0" bIns="0" rtlCol="1">
            <a:spAutoFit/>
          </a:bodyPr>
          <a:lstStyle/>
          <a:p>
            <a:pPr algn="ctr">
              <a:lnSpc>
                <a:spcPct val="150000"/>
              </a:lnSpc>
            </a:pPr>
            <a:r>
              <a:rPr lang="en-US" sz="2400" b="1" dirty="0">
                <a:solidFill>
                  <a:schemeClr val="bg1"/>
                </a:solidFill>
                <a:latin typeface="Calibri" charset="0"/>
                <a:ea typeface="Calibri" charset="0"/>
                <a:cs typeface="Calibri" charset="0"/>
              </a:rPr>
              <a:t>Compensation Policy Review</a:t>
            </a:r>
            <a:endParaRPr lang="en-US" sz="2400" b="1" dirty="0">
              <a:solidFill>
                <a:schemeClr val="bg1"/>
              </a:solidFill>
              <a:latin typeface="Calibri" charset="0"/>
              <a:ea typeface="Calibri" charset="0"/>
              <a:cs typeface="Calibri" charset="0"/>
            </a:endParaRPr>
          </a:p>
        </p:txBody>
      </p:sp>
      <p:sp>
        <p:nvSpPr>
          <p:cNvPr id="14" name="TextBox 24"/>
          <p:cNvSpPr txBox="1"/>
          <p:nvPr/>
        </p:nvSpPr>
        <p:spPr>
          <a:xfrm>
            <a:off x="6380480" y="4126865"/>
            <a:ext cx="2510155" cy="1661795"/>
          </a:xfrm>
          <a:prstGeom prst="rect">
            <a:avLst/>
          </a:prstGeom>
          <a:noFill/>
        </p:spPr>
        <p:txBody>
          <a:bodyPr wrap="square" lIns="0" tIns="0" rIns="0" bIns="0" rtlCol="1">
            <a:spAutoFit/>
          </a:bodyPr>
          <a:lstStyle/>
          <a:p>
            <a:pPr algn="ctr">
              <a:lnSpc>
                <a:spcPct val="150000"/>
              </a:lnSpc>
            </a:pPr>
            <a:r>
              <a:rPr lang="en-US" sz="2400" b="1" dirty="0">
                <a:solidFill>
                  <a:schemeClr val="bg1"/>
                </a:solidFill>
                <a:latin typeface="Calibri" charset="0"/>
                <a:ea typeface="Calibri" charset="0"/>
                <a:cs typeface="Calibri" charset="0"/>
              </a:rPr>
              <a:t>Leadership Development Program</a:t>
            </a:r>
            <a:endParaRPr lang="en-US" sz="2400" b="1" dirty="0">
              <a:solidFill>
                <a:schemeClr val="bg1"/>
              </a:solidFill>
              <a:latin typeface="Calibri" charset="0"/>
              <a:ea typeface="Calibri" charset="0"/>
              <a:cs typeface="Calibri" charset="0"/>
            </a:endParaRPr>
          </a:p>
        </p:txBody>
      </p:sp>
      <p:sp>
        <p:nvSpPr>
          <p:cNvPr id="15" name="TextBox 25"/>
          <p:cNvSpPr txBox="1"/>
          <p:nvPr/>
        </p:nvSpPr>
        <p:spPr>
          <a:xfrm>
            <a:off x="8244205" y="1179195"/>
            <a:ext cx="2604770" cy="1661795"/>
          </a:xfrm>
          <a:prstGeom prst="rect">
            <a:avLst/>
          </a:prstGeom>
          <a:noFill/>
        </p:spPr>
        <p:txBody>
          <a:bodyPr wrap="square" lIns="0" tIns="0" rIns="0" bIns="0" rtlCol="1">
            <a:spAutoFit/>
          </a:bodyPr>
          <a:lstStyle/>
          <a:p>
            <a:pPr algn="ctr">
              <a:lnSpc>
                <a:spcPct val="150000"/>
              </a:lnSpc>
            </a:pPr>
            <a:r>
              <a:rPr lang="en-US" sz="2400" b="1" dirty="0">
                <a:solidFill>
                  <a:schemeClr val="bg1"/>
                </a:solidFill>
                <a:latin typeface="Calibri" charset="0"/>
                <a:ea typeface="Calibri" charset="0"/>
                <a:cs typeface="Calibri" charset="0"/>
              </a:rPr>
              <a:t>Technology-driven Training Implementation</a:t>
            </a:r>
            <a:endParaRPr lang="en-US" sz="2400" b="1" dirty="0">
              <a:solidFill>
                <a:schemeClr val="bg1"/>
              </a:solidFill>
              <a:latin typeface="Calibri" charset="0"/>
              <a:ea typeface="Calibri" charset="0"/>
              <a:cs typeface="Calibri" charset="0"/>
            </a:endParaRPr>
          </a:p>
        </p:txBody>
      </p:sp>
      <p:grpSp>
        <p:nvGrpSpPr>
          <p:cNvPr id="16" name="Group 34"/>
          <p:cNvGrpSpPr/>
          <p:nvPr/>
        </p:nvGrpSpPr>
        <p:grpSpPr>
          <a:xfrm>
            <a:off x="2286001" y="4140200"/>
            <a:ext cx="185612" cy="685800"/>
            <a:chOff x="1718440" y="4191000"/>
            <a:chExt cx="228600" cy="837407"/>
          </a:xfrm>
        </p:grpSpPr>
        <p:cxnSp>
          <p:nvCxnSpPr>
            <p:cNvPr id="17" name="Straight Connector 27"/>
            <p:cNvCxnSpPr/>
            <p:nvPr/>
          </p:nvCxnSpPr>
          <p:spPr>
            <a:xfrm rot="5400000">
              <a:off x="1534510" y="4495006"/>
              <a:ext cx="609600" cy="1588"/>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18" name="Oval 31"/>
            <p:cNvSpPr/>
            <p:nvPr/>
          </p:nvSpPr>
          <p:spPr>
            <a:xfrm>
              <a:off x="1718440" y="4799807"/>
              <a:ext cx="228600" cy="228600"/>
            </a:xfrm>
            <a:prstGeom prst="ellipse">
              <a:avLst/>
            </a:prstGeom>
            <a:noFill/>
            <a:ln w="127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a:solidFill>
                  <a:schemeClr val="bg1"/>
                </a:solidFill>
                <a:latin typeface="Calibri" charset="0"/>
                <a:ea typeface="Calibri" charset="0"/>
                <a:cs typeface="Calibri" charset="0"/>
              </a:endParaRPr>
            </a:p>
          </p:txBody>
        </p:sp>
      </p:grpSp>
      <p:grpSp>
        <p:nvGrpSpPr>
          <p:cNvPr id="19" name="Group 33"/>
          <p:cNvGrpSpPr/>
          <p:nvPr/>
        </p:nvGrpSpPr>
        <p:grpSpPr>
          <a:xfrm>
            <a:off x="5022427" y="3407144"/>
            <a:ext cx="169333" cy="631457"/>
            <a:chOff x="3715406" y="2944731"/>
            <a:chExt cx="228600" cy="845176"/>
          </a:xfrm>
        </p:grpSpPr>
        <p:cxnSp>
          <p:nvCxnSpPr>
            <p:cNvPr id="20" name="Straight Connector 28"/>
            <p:cNvCxnSpPr/>
            <p:nvPr/>
          </p:nvCxnSpPr>
          <p:spPr>
            <a:xfrm rot="5400000">
              <a:off x="3524033" y="3484314"/>
              <a:ext cx="609599" cy="1588"/>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21" name="Oval 32"/>
            <p:cNvSpPr/>
            <p:nvPr/>
          </p:nvSpPr>
          <p:spPr>
            <a:xfrm>
              <a:off x="3715406" y="2944731"/>
              <a:ext cx="228600" cy="228600"/>
            </a:xfrm>
            <a:prstGeom prst="ellipse">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a:solidFill>
                  <a:schemeClr val="bg1"/>
                </a:solidFill>
                <a:latin typeface="Calibri" charset="0"/>
                <a:ea typeface="Calibri" charset="0"/>
                <a:cs typeface="Calibri" charset="0"/>
              </a:endParaRPr>
            </a:p>
          </p:txBody>
        </p:sp>
      </p:grpSp>
      <p:grpSp>
        <p:nvGrpSpPr>
          <p:cNvPr id="22" name="Group 35"/>
          <p:cNvGrpSpPr/>
          <p:nvPr/>
        </p:nvGrpSpPr>
        <p:grpSpPr>
          <a:xfrm>
            <a:off x="7091681" y="3556227"/>
            <a:ext cx="185612" cy="685800"/>
            <a:chOff x="1718440" y="4191000"/>
            <a:chExt cx="228600" cy="837407"/>
          </a:xfrm>
        </p:grpSpPr>
        <p:cxnSp>
          <p:nvCxnSpPr>
            <p:cNvPr id="23" name="Straight Connector 36"/>
            <p:cNvCxnSpPr/>
            <p:nvPr/>
          </p:nvCxnSpPr>
          <p:spPr>
            <a:xfrm rot="5400000">
              <a:off x="1534510" y="4495006"/>
              <a:ext cx="609600" cy="1588"/>
            </a:xfrm>
            <a:prstGeom prst="line">
              <a:avLst/>
            </a:prstGeom>
            <a:ln w="12700">
              <a:solidFill>
                <a:schemeClr val="accent3"/>
              </a:solidFill>
            </a:ln>
          </p:spPr>
          <p:style>
            <a:lnRef idx="1">
              <a:schemeClr val="accent1"/>
            </a:lnRef>
            <a:fillRef idx="0">
              <a:schemeClr val="accent1"/>
            </a:fillRef>
            <a:effectRef idx="0">
              <a:schemeClr val="accent1"/>
            </a:effectRef>
            <a:fontRef idx="minor">
              <a:schemeClr val="tx1"/>
            </a:fontRef>
          </p:style>
        </p:cxnSp>
        <p:sp>
          <p:nvSpPr>
            <p:cNvPr id="24" name="Oval 37"/>
            <p:cNvSpPr/>
            <p:nvPr/>
          </p:nvSpPr>
          <p:spPr>
            <a:xfrm>
              <a:off x="1718440" y="4799807"/>
              <a:ext cx="228600" cy="228600"/>
            </a:xfrm>
            <a:prstGeom prst="ellipse">
              <a:avLst/>
            </a:prstGeom>
            <a:noFill/>
            <a:ln w="127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a:solidFill>
                  <a:schemeClr val="bg1"/>
                </a:solidFill>
                <a:latin typeface="Calibri" charset="0"/>
                <a:ea typeface="Calibri" charset="0"/>
                <a:cs typeface="Calibri" charset="0"/>
              </a:endParaRPr>
            </a:p>
          </p:txBody>
        </p:sp>
      </p:grpSp>
      <p:grpSp>
        <p:nvGrpSpPr>
          <p:cNvPr id="25" name="Group 38"/>
          <p:cNvGrpSpPr/>
          <p:nvPr/>
        </p:nvGrpSpPr>
        <p:grpSpPr>
          <a:xfrm>
            <a:off x="9885680" y="2797544"/>
            <a:ext cx="169333" cy="631457"/>
            <a:chOff x="3715406" y="2944731"/>
            <a:chExt cx="228600" cy="845176"/>
          </a:xfrm>
        </p:grpSpPr>
        <p:cxnSp>
          <p:nvCxnSpPr>
            <p:cNvPr id="26" name="Straight Connector 39"/>
            <p:cNvCxnSpPr/>
            <p:nvPr/>
          </p:nvCxnSpPr>
          <p:spPr>
            <a:xfrm rot="5400000">
              <a:off x="3524385" y="3484313"/>
              <a:ext cx="609600" cy="1587"/>
            </a:xfrm>
            <a:prstGeom prst="line">
              <a:avLst/>
            </a:prstGeom>
            <a:ln w="12700">
              <a:solidFill>
                <a:schemeClr val="accent5"/>
              </a:solidFill>
            </a:ln>
          </p:spPr>
          <p:style>
            <a:lnRef idx="1">
              <a:schemeClr val="accent1"/>
            </a:lnRef>
            <a:fillRef idx="0">
              <a:schemeClr val="accent1"/>
            </a:fillRef>
            <a:effectRef idx="0">
              <a:schemeClr val="accent1"/>
            </a:effectRef>
            <a:fontRef idx="minor">
              <a:schemeClr val="tx1"/>
            </a:fontRef>
          </p:style>
        </p:cxnSp>
        <p:sp>
          <p:nvSpPr>
            <p:cNvPr id="27" name="Oval 40"/>
            <p:cNvSpPr/>
            <p:nvPr/>
          </p:nvSpPr>
          <p:spPr>
            <a:xfrm>
              <a:off x="3715406" y="2944731"/>
              <a:ext cx="228600" cy="228600"/>
            </a:xfrm>
            <a:prstGeom prst="ellipse">
              <a:avLst/>
            </a:prstGeom>
            <a:noFill/>
            <a:ln w="127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a:solidFill>
                  <a:schemeClr val="bg1"/>
                </a:solidFill>
                <a:latin typeface="Calibri" charset="0"/>
                <a:ea typeface="Calibri" charset="0"/>
                <a:cs typeface="Calibri" charset="0"/>
              </a:endParaRPr>
            </a:p>
          </p:txBody>
        </p:sp>
      </p:grpSp>
      <p:sp>
        <p:nvSpPr>
          <p:cNvPr id="28" name="文本框 27"/>
          <p:cNvSpPr txBox="1"/>
          <p:nvPr/>
        </p:nvSpPr>
        <p:spPr>
          <a:xfrm>
            <a:off x="1389770" y="991694"/>
            <a:ext cx="4028135" cy="565150"/>
          </a:xfrm>
          <a:prstGeom prst="rect">
            <a:avLst/>
          </a:prstGeom>
          <a:noFill/>
        </p:spPr>
        <p:txBody>
          <a:bodyPr wrap="square" rtlCol="0" anchor="ctr">
            <a:spAutoFit/>
          </a:bodyPr>
          <a:lstStyle/>
          <a:p>
            <a:pPr>
              <a:lnSpc>
                <a:spcPct val="110000"/>
              </a:lnSpc>
            </a:pPr>
            <a:r>
              <a:rPr kumimoji="1" lang="en-US" altLang="zh-CN" sz="2800" b="1" dirty="0">
                <a:solidFill>
                  <a:srgbClr val="FFFF00"/>
                </a:solidFill>
                <a:latin typeface="Calibri" charset="0"/>
                <a:ea typeface="Calibri" charset="0"/>
                <a:cs typeface="Calibri" charset="0"/>
              </a:rPr>
              <a:t>For McDonald’s:</a:t>
            </a:r>
            <a:endParaRPr kumimoji="1" lang="en-US" altLang="zh-CN" sz="2800" b="1" dirty="0">
              <a:solidFill>
                <a:srgbClr val="FFFF00"/>
              </a:solidFill>
              <a:latin typeface="Calibri" charset="0"/>
              <a:ea typeface="Calibri" charset="0"/>
              <a:cs typeface="Calibri" charset="0"/>
            </a:endParaRPr>
          </a:p>
        </p:txBody>
      </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8"/>
                                        </p:tgtEl>
                                        <p:attrNameLst>
                                          <p:attrName>style.visibility</p:attrName>
                                        </p:attrNameLst>
                                      </p:cBhvr>
                                      <p:to>
                                        <p:strVal val="visible"/>
                                      </p:to>
                                    </p:set>
                                    <p:animEffect transition="in" filter="fade">
                                      <p:cBhvr>
                                        <p:cTn id="7" dur="500"/>
                                        <p:tgtEl>
                                          <p:spTgt spid="28"/>
                                        </p:tgtEl>
                                      </p:cBhvr>
                                    </p:animEffect>
                                  </p:childTnLst>
                                </p:cTn>
                              </p:par>
                            </p:childTnLst>
                          </p:cTn>
                        </p:par>
                        <p:par>
                          <p:cTn id="8" fill="hold">
                            <p:stCondLst>
                              <p:cond delay="500"/>
                            </p:stCondLst>
                            <p:childTnLst>
                              <p:par>
                                <p:cTn id="9" presetID="22" presetClass="entr" presetSubtype="8" fill="hold" nodeType="afterEffect">
                                  <p:stCondLst>
                                    <p:cond delay="0"/>
                                  </p:stCondLst>
                                  <p:childTnLst>
                                    <p:set>
                                      <p:cBhvr>
                                        <p:cTn id="10" dur="3000" fill="hold">
                                          <p:stCondLst>
                                            <p:cond delay="0"/>
                                          </p:stCondLst>
                                        </p:cTn>
                                        <p:tgtEl>
                                          <p:spTgt spid="2"/>
                                        </p:tgtEl>
                                        <p:attrNameLst>
                                          <p:attrName>style.visibility</p:attrName>
                                        </p:attrNameLst>
                                      </p:cBhvr>
                                      <p:to>
                                        <p:strVal val="visible"/>
                                      </p:to>
                                    </p:set>
                                    <p:animEffect transition="in" filter="wipe(left)">
                                      <p:cBhvr>
                                        <p:cTn id="11" dur="3000"/>
                                        <p:tgtEl>
                                          <p:spTgt spid="2"/>
                                        </p:tgtEl>
                                      </p:cBhvr>
                                    </p:animEffect>
                                  </p:childTnLst>
                                </p:cTn>
                              </p:par>
                            </p:childTnLst>
                          </p:cTn>
                        </p:par>
                        <p:par>
                          <p:cTn id="12" fill="hold">
                            <p:stCondLst>
                              <p:cond delay="3500"/>
                            </p:stCondLst>
                            <p:childTnLst>
                              <p:par>
                                <p:cTn id="13" presetID="53" presetClass="entr" presetSubtype="16" fill="hold" grpId="0" nodeType="afterEffect">
                                  <p:stCondLst>
                                    <p:cond delay="0"/>
                                  </p:stCondLst>
                                  <p:childTnLst>
                                    <p:set>
                                      <p:cBhvr>
                                        <p:cTn id="14" dur="1000" fill="hold">
                                          <p:stCondLst>
                                            <p:cond delay="0"/>
                                          </p:stCondLst>
                                        </p:cTn>
                                        <p:tgtEl>
                                          <p:spTgt spid="9"/>
                                        </p:tgtEl>
                                        <p:attrNameLst>
                                          <p:attrName>style.visibility</p:attrName>
                                        </p:attrNameLst>
                                      </p:cBhvr>
                                      <p:to>
                                        <p:strVal val="visible"/>
                                      </p:to>
                                    </p:set>
                                    <p:anim calcmode="lin" valueType="num">
                                      <p:cBhvr>
                                        <p:cTn id="15" dur="1000" fill="hold"/>
                                        <p:tgtEl>
                                          <p:spTgt spid="9"/>
                                        </p:tgtEl>
                                        <p:attrNameLst>
                                          <p:attrName>ppt_w</p:attrName>
                                        </p:attrNameLst>
                                      </p:cBhvr>
                                      <p:tavLst>
                                        <p:tav tm="0">
                                          <p:val>
                                            <p:fltVal val="0"/>
                                          </p:val>
                                        </p:tav>
                                        <p:tav tm="100000">
                                          <p:val>
                                            <p:strVal val="#ppt_w"/>
                                          </p:val>
                                        </p:tav>
                                      </p:tavLst>
                                    </p:anim>
                                    <p:anim calcmode="lin" valueType="num">
                                      <p:cBhvr>
                                        <p:cTn id="16" dur="1000" fill="hold"/>
                                        <p:tgtEl>
                                          <p:spTgt spid="9"/>
                                        </p:tgtEl>
                                        <p:attrNameLst>
                                          <p:attrName>ppt_h</p:attrName>
                                        </p:attrNameLst>
                                      </p:cBhvr>
                                      <p:tavLst>
                                        <p:tav tm="0">
                                          <p:val>
                                            <p:fltVal val="0"/>
                                          </p:val>
                                        </p:tav>
                                        <p:tav tm="100000">
                                          <p:val>
                                            <p:strVal val="#ppt_h"/>
                                          </p:val>
                                        </p:tav>
                                      </p:tavLst>
                                    </p:anim>
                                    <p:animEffect transition="in" filter="fade">
                                      <p:cBhvr>
                                        <p:cTn id="17" dur="1000"/>
                                        <p:tgtEl>
                                          <p:spTgt spid="9"/>
                                        </p:tgtEl>
                                      </p:cBhvr>
                                    </p:animEffect>
                                  </p:childTnLst>
                                </p:cTn>
                              </p:par>
                            </p:childTnLst>
                          </p:cTn>
                        </p:par>
                        <p:par>
                          <p:cTn id="18" fill="hold">
                            <p:stCondLst>
                              <p:cond delay="4500"/>
                            </p:stCondLst>
                            <p:childTnLst>
                              <p:par>
                                <p:cTn id="19" presetID="22" presetClass="entr" presetSubtype="1" fill="hold" nodeType="afterEffect">
                                  <p:stCondLst>
                                    <p:cond delay="0"/>
                                  </p:stCondLst>
                                  <p:childTnLst>
                                    <p:set>
                                      <p:cBhvr>
                                        <p:cTn id="20" dur="1" fill="hold">
                                          <p:stCondLst>
                                            <p:cond delay="0"/>
                                          </p:stCondLst>
                                        </p:cTn>
                                        <p:tgtEl>
                                          <p:spTgt spid="16"/>
                                        </p:tgtEl>
                                        <p:attrNameLst>
                                          <p:attrName>style.visibility</p:attrName>
                                        </p:attrNameLst>
                                      </p:cBhvr>
                                      <p:to>
                                        <p:strVal val="visible"/>
                                      </p:to>
                                    </p:set>
                                    <p:animEffect transition="in" filter="wipe(up)">
                                      <p:cBhvr>
                                        <p:cTn id="21" dur="500"/>
                                        <p:tgtEl>
                                          <p:spTgt spid="16"/>
                                        </p:tgtEl>
                                      </p:cBhvr>
                                    </p:animEffect>
                                  </p:childTnLst>
                                </p:cTn>
                              </p:par>
                            </p:childTnLst>
                          </p:cTn>
                        </p:par>
                        <p:par>
                          <p:cTn id="22" fill="hold">
                            <p:stCondLst>
                              <p:cond delay="5000"/>
                            </p:stCondLst>
                            <p:childTnLst>
                              <p:par>
                                <p:cTn id="23" presetID="53" presetClass="entr" presetSubtype="16" fill="hold" grpId="0" nodeType="afterEffect">
                                  <p:stCondLst>
                                    <p:cond delay="0"/>
                                  </p:stCondLst>
                                  <p:childTnLst>
                                    <p:set>
                                      <p:cBhvr>
                                        <p:cTn id="24" dur="1000" fill="hold">
                                          <p:stCondLst>
                                            <p:cond delay="0"/>
                                          </p:stCondLst>
                                        </p:cTn>
                                        <p:tgtEl>
                                          <p:spTgt spid="12"/>
                                        </p:tgtEl>
                                        <p:attrNameLst>
                                          <p:attrName>style.visibility</p:attrName>
                                        </p:attrNameLst>
                                      </p:cBhvr>
                                      <p:to>
                                        <p:strVal val="visible"/>
                                      </p:to>
                                    </p:set>
                                    <p:anim calcmode="lin" valueType="num">
                                      <p:cBhvr>
                                        <p:cTn id="25" dur="1000" fill="hold"/>
                                        <p:tgtEl>
                                          <p:spTgt spid="12"/>
                                        </p:tgtEl>
                                        <p:attrNameLst>
                                          <p:attrName>ppt_w</p:attrName>
                                        </p:attrNameLst>
                                      </p:cBhvr>
                                      <p:tavLst>
                                        <p:tav tm="0">
                                          <p:val>
                                            <p:fltVal val="0"/>
                                          </p:val>
                                        </p:tav>
                                        <p:tav tm="100000">
                                          <p:val>
                                            <p:strVal val="#ppt_w"/>
                                          </p:val>
                                        </p:tav>
                                      </p:tavLst>
                                    </p:anim>
                                    <p:anim calcmode="lin" valueType="num">
                                      <p:cBhvr>
                                        <p:cTn id="26" dur="1000" fill="hold"/>
                                        <p:tgtEl>
                                          <p:spTgt spid="12"/>
                                        </p:tgtEl>
                                        <p:attrNameLst>
                                          <p:attrName>ppt_h</p:attrName>
                                        </p:attrNameLst>
                                      </p:cBhvr>
                                      <p:tavLst>
                                        <p:tav tm="0">
                                          <p:val>
                                            <p:fltVal val="0"/>
                                          </p:val>
                                        </p:tav>
                                        <p:tav tm="100000">
                                          <p:val>
                                            <p:strVal val="#ppt_h"/>
                                          </p:val>
                                        </p:tav>
                                      </p:tavLst>
                                    </p:anim>
                                    <p:animEffect transition="in" filter="fade">
                                      <p:cBhvr>
                                        <p:cTn id="27" dur="1000"/>
                                        <p:tgtEl>
                                          <p:spTgt spid="12"/>
                                        </p:tgtEl>
                                      </p:cBhvr>
                                    </p:animEffect>
                                  </p:childTnLst>
                                </p:cTn>
                              </p:par>
                            </p:childTnLst>
                          </p:cTn>
                        </p:par>
                        <p:par>
                          <p:cTn id="28" fill="hold">
                            <p:stCondLst>
                              <p:cond delay="6000"/>
                            </p:stCondLst>
                            <p:childTnLst>
                              <p:par>
                                <p:cTn id="29" presetID="53" presetClass="entr" presetSubtype="16" fill="hold" grpId="0" nodeType="afterEffect">
                                  <p:stCondLst>
                                    <p:cond delay="0"/>
                                  </p:stCondLst>
                                  <p:childTnLst>
                                    <p:set>
                                      <p:cBhvr>
                                        <p:cTn id="30" dur="1000" fill="hold">
                                          <p:stCondLst>
                                            <p:cond delay="0"/>
                                          </p:stCondLst>
                                        </p:cTn>
                                        <p:tgtEl>
                                          <p:spTgt spid="8"/>
                                        </p:tgtEl>
                                        <p:attrNameLst>
                                          <p:attrName>style.visibility</p:attrName>
                                        </p:attrNameLst>
                                      </p:cBhvr>
                                      <p:to>
                                        <p:strVal val="visible"/>
                                      </p:to>
                                    </p:set>
                                    <p:anim calcmode="lin" valueType="num">
                                      <p:cBhvr>
                                        <p:cTn id="31" dur="1000" fill="hold"/>
                                        <p:tgtEl>
                                          <p:spTgt spid="8"/>
                                        </p:tgtEl>
                                        <p:attrNameLst>
                                          <p:attrName>ppt_w</p:attrName>
                                        </p:attrNameLst>
                                      </p:cBhvr>
                                      <p:tavLst>
                                        <p:tav tm="0">
                                          <p:val>
                                            <p:fltVal val="0"/>
                                          </p:val>
                                        </p:tav>
                                        <p:tav tm="100000">
                                          <p:val>
                                            <p:strVal val="#ppt_w"/>
                                          </p:val>
                                        </p:tav>
                                      </p:tavLst>
                                    </p:anim>
                                    <p:anim calcmode="lin" valueType="num">
                                      <p:cBhvr>
                                        <p:cTn id="32" dur="1000" fill="hold"/>
                                        <p:tgtEl>
                                          <p:spTgt spid="8"/>
                                        </p:tgtEl>
                                        <p:attrNameLst>
                                          <p:attrName>ppt_h</p:attrName>
                                        </p:attrNameLst>
                                      </p:cBhvr>
                                      <p:tavLst>
                                        <p:tav tm="0">
                                          <p:val>
                                            <p:fltVal val="0"/>
                                          </p:val>
                                        </p:tav>
                                        <p:tav tm="100000">
                                          <p:val>
                                            <p:strVal val="#ppt_h"/>
                                          </p:val>
                                        </p:tav>
                                      </p:tavLst>
                                    </p:anim>
                                    <p:animEffect transition="in" filter="fade">
                                      <p:cBhvr>
                                        <p:cTn id="33" dur="1000"/>
                                        <p:tgtEl>
                                          <p:spTgt spid="8"/>
                                        </p:tgtEl>
                                      </p:cBhvr>
                                    </p:animEffect>
                                  </p:childTnLst>
                                </p:cTn>
                              </p:par>
                            </p:childTnLst>
                          </p:cTn>
                        </p:par>
                        <p:par>
                          <p:cTn id="34" fill="hold">
                            <p:stCondLst>
                              <p:cond delay="7000"/>
                            </p:stCondLst>
                            <p:childTnLst>
                              <p:par>
                                <p:cTn id="35" presetID="22" presetClass="entr" presetSubtype="4" fill="hold" nodeType="afterEffect">
                                  <p:stCondLst>
                                    <p:cond delay="0"/>
                                  </p:stCondLst>
                                  <p:childTnLst>
                                    <p:set>
                                      <p:cBhvr>
                                        <p:cTn id="36" dur="1" fill="hold">
                                          <p:stCondLst>
                                            <p:cond delay="0"/>
                                          </p:stCondLst>
                                        </p:cTn>
                                        <p:tgtEl>
                                          <p:spTgt spid="19"/>
                                        </p:tgtEl>
                                        <p:attrNameLst>
                                          <p:attrName>style.visibility</p:attrName>
                                        </p:attrNameLst>
                                      </p:cBhvr>
                                      <p:to>
                                        <p:strVal val="visible"/>
                                      </p:to>
                                    </p:set>
                                    <p:animEffect transition="in" filter="wipe(down)">
                                      <p:cBhvr>
                                        <p:cTn id="37" dur="500"/>
                                        <p:tgtEl>
                                          <p:spTgt spid="19"/>
                                        </p:tgtEl>
                                      </p:cBhvr>
                                    </p:animEffect>
                                  </p:childTnLst>
                                </p:cTn>
                              </p:par>
                            </p:childTnLst>
                          </p:cTn>
                        </p:par>
                        <p:par>
                          <p:cTn id="38" fill="hold">
                            <p:stCondLst>
                              <p:cond delay="7500"/>
                            </p:stCondLst>
                            <p:childTnLst>
                              <p:par>
                                <p:cTn id="39" presetID="53" presetClass="entr" presetSubtype="16" fill="hold" grpId="0" nodeType="afterEffect">
                                  <p:stCondLst>
                                    <p:cond delay="0"/>
                                  </p:stCondLst>
                                  <p:childTnLst>
                                    <p:set>
                                      <p:cBhvr>
                                        <p:cTn id="40" dur="1000" fill="hold">
                                          <p:stCondLst>
                                            <p:cond delay="0"/>
                                          </p:stCondLst>
                                        </p:cTn>
                                        <p:tgtEl>
                                          <p:spTgt spid="13"/>
                                        </p:tgtEl>
                                        <p:attrNameLst>
                                          <p:attrName>style.visibility</p:attrName>
                                        </p:attrNameLst>
                                      </p:cBhvr>
                                      <p:to>
                                        <p:strVal val="visible"/>
                                      </p:to>
                                    </p:set>
                                    <p:anim calcmode="lin" valueType="num">
                                      <p:cBhvr>
                                        <p:cTn id="41" dur="1000" fill="hold"/>
                                        <p:tgtEl>
                                          <p:spTgt spid="13"/>
                                        </p:tgtEl>
                                        <p:attrNameLst>
                                          <p:attrName>ppt_w</p:attrName>
                                        </p:attrNameLst>
                                      </p:cBhvr>
                                      <p:tavLst>
                                        <p:tav tm="0">
                                          <p:val>
                                            <p:fltVal val="0"/>
                                          </p:val>
                                        </p:tav>
                                        <p:tav tm="100000">
                                          <p:val>
                                            <p:strVal val="#ppt_w"/>
                                          </p:val>
                                        </p:tav>
                                      </p:tavLst>
                                    </p:anim>
                                    <p:anim calcmode="lin" valueType="num">
                                      <p:cBhvr>
                                        <p:cTn id="42" dur="1000" fill="hold"/>
                                        <p:tgtEl>
                                          <p:spTgt spid="13"/>
                                        </p:tgtEl>
                                        <p:attrNameLst>
                                          <p:attrName>ppt_h</p:attrName>
                                        </p:attrNameLst>
                                      </p:cBhvr>
                                      <p:tavLst>
                                        <p:tav tm="0">
                                          <p:val>
                                            <p:fltVal val="0"/>
                                          </p:val>
                                        </p:tav>
                                        <p:tav tm="100000">
                                          <p:val>
                                            <p:strVal val="#ppt_h"/>
                                          </p:val>
                                        </p:tav>
                                      </p:tavLst>
                                    </p:anim>
                                    <p:animEffect transition="in" filter="fade">
                                      <p:cBhvr>
                                        <p:cTn id="43" dur="1000"/>
                                        <p:tgtEl>
                                          <p:spTgt spid="13"/>
                                        </p:tgtEl>
                                      </p:cBhvr>
                                    </p:animEffect>
                                  </p:childTnLst>
                                </p:cTn>
                              </p:par>
                            </p:childTnLst>
                          </p:cTn>
                        </p:par>
                        <p:par>
                          <p:cTn id="44" fill="hold">
                            <p:stCondLst>
                              <p:cond delay="8500"/>
                            </p:stCondLst>
                            <p:childTnLst>
                              <p:par>
                                <p:cTn id="45" presetID="53" presetClass="entr" presetSubtype="16" fill="hold" grpId="0" nodeType="afterEffect">
                                  <p:stCondLst>
                                    <p:cond delay="0"/>
                                  </p:stCondLst>
                                  <p:childTnLst>
                                    <p:set>
                                      <p:cBhvr>
                                        <p:cTn id="46" dur="1000" fill="hold">
                                          <p:stCondLst>
                                            <p:cond delay="0"/>
                                          </p:stCondLst>
                                        </p:cTn>
                                        <p:tgtEl>
                                          <p:spTgt spid="10"/>
                                        </p:tgtEl>
                                        <p:attrNameLst>
                                          <p:attrName>style.visibility</p:attrName>
                                        </p:attrNameLst>
                                      </p:cBhvr>
                                      <p:to>
                                        <p:strVal val="visible"/>
                                      </p:to>
                                    </p:set>
                                    <p:anim calcmode="lin" valueType="num">
                                      <p:cBhvr>
                                        <p:cTn id="47" dur="1000" fill="hold"/>
                                        <p:tgtEl>
                                          <p:spTgt spid="10"/>
                                        </p:tgtEl>
                                        <p:attrNameLst>
                                          <p:attrName>ppt_w</p:attrName>
                                        </p:attrNameLst>
                                      </p:cBhvr>
                                      <p:tavLst>
                                        <p:tav tm="0">
                                          <p:val>
                                            <p:fltVal val="0"/>
                                          </p:val>
                                        </p:tav>
                                        <p:tav tm="100000">
                                          <p:val>
                                            <p:strVal val="#ppt_w"/>
                                          </p:val>
                                        </p:tav>
                                      </p:tavLst>
                                    </p:anim>
                                    <p:anim calcmode="lin" valueType="num">
                                      <p:cBhvr>
                                        <p:cTn id="48" dur="1000" fill="hold"/>
                                        <p:tgtEl>
                                          <p:spTgt spid="10"/>
                                        </p:tgtEl>
                                        <p:attrNameLst>
                                          <p:attrName>ppt_h</p:attrName>
                                        </p:attrNameLst>
                                      </p:cBhvr>
                                      <p:tavLst>
                                        <p:tav tm="0">
                                          <p:val>
                                            <p:fltVal val="0"/>
                                          </p:val>
                                        </p:tav>
                                        <p:tav tm="100000">
                                          <p:val>
                                            <p:strVal val="#ppt_h"/>
                                          </p:val>
                                        </p:tav>
                                      </p:tavLst>
                                    </p:anim>
                                    <p:animEffect transition="in" filter="fade">
                                      <p:cBhvr>
                                        <p:cTn id="49" dur="1000"/>
                                        <p:tgtEl>
                                          <p:spTgt spid="10"/>
                                        </p:tgtEl>
                                      </p:cBhvr>
                                    </p:animEffect>
                                  </p:childTnLst>
                                </p:cTn>
                              </p:par>
                            </p:childTnLst>
                          </p:cTn>
                        </p:par>
                        <p:par>
                          <p:cTn id="50" fill="hold">
                            <p:stCondLst>
                              <p:cond delay="9500"/>
                            </p:stCondLst>
                            <p:childTnLst>
                              <p:par>
                                <p:cTn id="51" presetID="22" presetClass="entr" presetSubtype="1" fill="hold" nodeType="afterEffect">
                                  <p:stCondLst>
                                    <p:cond delay="0"/>
                                  </p:stCondLst>
                                  <p:childTnLst>
                                    <p:set>
                                      <p:cBhvr>
                                        <p:cTn id="52" dur="1" fill="hold">
                                          <p:stCondLst>
                                            <p:cond delay="0"/>
                                          </p:stCondLst>
                                        </p:cTn>
                                        <p:tgtEl>
                                          <p:spTgt spid="22"/>
                                        </p:tgtEl>
                                        <p:attrNameLst>
                                          <p:attrName>style.visibility</p:attrName>
                                        </p:attrNameLst>
                                      </p:cBhvr>
                                      <p:to>
                                        <p:strVal val="visible"/>
                                      </p:to>
                                    </p:set>
                                    <p:animEffect transition="in" filter="wipe(up)">
                                      <p:cBhvr>
                                        <p:cTn id="53" dur="500"/>
                                        <p:tgtEl>
                                          <p:spTgt spid="22"/>
                                        </p:tgtEl>
                                      </p:cBhvr>
                                    </p:animEffect>
                                  </p:childTnLst>
                                </p:cTn>
                              </p:par>
                            </p:childTnLst>
                          </p:cTn>
                        </p:par>
                        <p:par>
                          <p:cTn id="54" fill="hold">
                            <p:stCondLst>
                              <p:cond delay="10000"/>
                            </p:stCondLst>
                            <p:childTnLst>
                              <p:par>
                                <p:cTn id="55" presetID="53" presetClass="entr" presetSubtype="16" fill="hold" grpId="0" nodeType="afterEffect">
                                  <p:stCondLst>
                                    <p:cond delay="0"/>
                                  </p:stCondLst>
                                  <p:childTnLst>
                                    <p:set>
                                      <p:cBhvr>
                                        <p:cTn id="56" dur="1000" fill="hold">
                                          <p:stCondLst>
                                            <p:cond delay="0"/>
                                          </p:stCondLst>
                                        </p:cTn>
                                        <p:tgtEl>
                                          <p:spTgt spid="14"/>
                                        </p:tgtEl>
                                        <p:attrNameLst>
                                          <p:attrName>style.visibility</p:attrName>
                                        </p:attrNameLst>
                                      </p:cBhvr>
                                      <p:to>
                                        <p:strVal val="visible"/>
                                      </p:to>
                                    </p:set>
                                    <p:anim calcmode="lin" valueType="num">
                                      <p:cBhvr>
                                        <p:cTn id="57" dur="1000" fill="hold"/>
                                        <p:tgtEl>
                                          <p:spTgt spid="14"/>
                                        </p:tgtEl>
                                        <p:attrNameLst>
                                          <p:attrName>ppt_w</p:attrName>
                                        </p:attrNameLst>
                                      </p:cBhvr>
                                      <p:tavLst>
                                        <p:tav tm="0">
                                          <p:val>
                                            <p:fltVal val="0"/>
                                          </p:val>
                                        </p:tav>
                                        <p:tav tm="100000">
                                          <p:val>
                                            <p:strVal val="#ppt_w"/>
                                          </p:val>
                                        </p:tav>
                                      </p:tavLst>
                                    </p:anim>
                                    <p:anim calcmode="lin" valueType="num">
                                      <p:cBhvr>
                                        <p:cTn id="58" dur="1000" fill="hold"/>
                                        <p:tgtEl>
                                          <p:spTgt spid="14"/>
                                        </p:tgtEl>
                                        <p:attrNameLst>
                                          <p:attrName>ppt_h</p:attrName>
                                        </p:attrNameLst>
                                      </p:cBhvr>
                                      <p:tavLst>
                                        <p:tav tm="0">
                                          <p:val>
                                            <p:fltVal val="0"/>
                                          </p:val>
                                        </p:tav>
                                        <p:tav tm="100000">
                                          <p:val>
                                            <p:strVal val="#ppt_h"/>
                                          </p:val>
                                        </p:tav>
                                      </p:tavLst>
                                    </p:anim>
                                    <p:animEffect transition="in" filter="fade">
                                      <p:cBhvr>
                                        <p:cTn id="59" dur="1000"/>
                                        <p:tgtEl>
                                          <p:spTgt spid="14"/>
                                        </p:tgtEl>
                                      </p:cBhvr>
                                    </p:animEffect>
                                  </p:childTnLst>
                                </p:cTn>
                              </p:par>
                            </p:childTnLst>
                          </p:cTn>
                        </p:par>
                        <p:par>
                          <p:cTn id="60" fill="hold">
                            <p:stCondLst>
                              <p:cond delay="11000"/>
                            </p:stCondLst>
                            <p:childTnLst>
                              <p:par>
                                <p:cTn id="61" presetID="53" presetClass="entr" presetSubtype="16" fill="hold" grpId="0" nodeType="afterEffect">
                                  <p:stCondLst>
                                    <p:cond delay="0"/>
                                  </p:stCondLst>
                                  <p:childTnLst>
                                    <p:set>
                                      <p:cBhvr>
                                        <p:cTn id="62" dur="1000" fill="hold">
                                          <p:stCondLst>
                                            <p:cond delay="0"/>
                                          </p:stCondLst>
                                        </p:cTn>
                                        <p:tgtEl>
                                          <p:spTgt spid="11"/>
                                        </p:tgtEl>
                                        <p:attrNameLst>
                                          <p:attrName>style.visibility</p:attrName>
                                        </p:attrNameLst>
                                      </p:cBhvr>
                                      <p:to>
                                        <p:strVal val="visible"/>
                                      </p:to>
                                    </p:set>
                                    <p:anim calcmode="lin" valueType="num">
                                      <p:cBhvr>
                                        <p:cTn id="63" dur="1000" fill="hold"/>
                                        <p:tgtEl>
                                          <p:spTgt spid="11"/>
                                        </p:tgtEl>
                                        <p:attrNameLst>
                                          <p:attrName>ppt_w</p:attrName>
                                        </p:attrNameLst>
                                      </p:cBhvr>
                                      <p:tavLst>
                                        <p:tav tm="0">
                                          <p:val>
                                            <p:fltVal val="0"/>
                                          </p:val>
                                        </p:tav>
                                        <p:tav tm="100000">
                                          <p:val>
                                            <p:strVal val="#ppt_w"/>
                                          </p:val>
                                        </p:tav>
                                      </p:tavLst>
                                    </p:anim>
                                    <p:anim calcmode="lin" valueType="num">
                                      <p:cBhvr>
                                        <p:cTn id="64" dur="1000" fill="hold"/>
                                        <p:tgtEl>
                                          <p:spTgt spid="11"/>
                                        </p:tgtEl>
                                        <p:attrNameLst>
                                          <p:attrName>ppt_h</p:attrName>
                                        </p:attrNameLst>
                                      </p:cBhvr>
                                      <p:tavLst>
                                        <p:tav tm="0">
                                          <p:val>
                                            <p:fltVal val="0"/>
                                          </p:val>
                                        </p:tav>
                                        <p:tav tm="100000">
                                          <p:val>
                                            <p:strVal val="#ppt_h"/>
                                          </p:val>
                                        </p:tav>
                                      </p:tavLst>
                                    </p:anim>
                                    <p:animEffect transition="in" filter="fade">
                                      <p:cBhvr>
                                        <p:cTn id="65" dur="1000"/>
                                        <p:tgtEl>
                                          <p:spTgt spid="11"/>
                                        </p:tgtEl>
                                      </p:cBhvr>
                                    </p:animEffect>
                                  </p:childTnLst>
                                </p:cTn>
                              </p:par>
                            </p:childTnLst>
                          </p:cTn>
                        </p:par>
                        <p:par>
                          <p:cTn id="66" fill="hold">
                            <p:stCondLst>
                              <p:cond delay="12000"/>
                            </p:stCondLst>
                            <p:childTnLst>
                              <p:par>
                                <p:cTn id="67" presetID="22" presetClass="entr" presetSubtype="4" fill="hold" nodeType="afterEffect">
                                  <p:stCondLst>
                                    <p:cond delay="0"/>
                                  </p:stCondLst>
                                  <p:childTnLst>
                                    <p:set>
                                      <p:cBhvr>
                                        <p:cTn id="68" dur="1" fill="hold">
                                          <p:stCondLst>
                                            <p:cond delay="0"/>
                                          </p:stCondLst>
                                        </p:cTn>
                                        <p:tgtEl>
                                          <p:spTgt spid="25"/>
                                        </p:tgtEl>
                                        <p:attrNameLst>
                                          <p:attrName>style.visibility</p:attrName>
                                        </p:attrNameLst>
                                      </p:cBhvr>
                                      <p:to>
                                        <p:strVal val="visible"/>
                                      </p:to>
                                    </p:set>
                                    <p:animEffect transition="in" filter="wipe(down)">
                                      <p:cBhvr>
                                        <p:cTn id="69" dur="500"/>
                                        <p:tgtEl>
                                          <p:spTgt spid="25"/>
                                        </p:tgtEl>
                                      </p:cBhvr>
                                    </p:animEffect>
                                  </p:childTnLst>
                                </p:cTn>
                              </p:par>
                            </p:childTnLst>
                          </p:cTn>
                        </p:par>
                        <p:par>
                          <p:cTn id="70" fill="hold">
                            <p:stCondLst>
                              <p:cond delay="12500"/>
                            </p:stCondLst>
                            <p:childTnLst>
                              <p:par>
                                <p:cTn id="71" presetID="53" presetClass="entr" presetSubtype="16" fill="hold" grpId="0" nodeType="afterEffect">
                                  <p:stCondLst>
                                    <p:cond delay="0"/>
                                  </p:stCondLst>
                                  <p:childTnLst>
                                    <p:set>
                                      <p:cBhvr>
                                        <p:cTn id="72" dur="1000" fill="hold">
                                          <p:stCondLst>
                                            <p:cond delay="0"/>
                                          </p:stCondLst>
                                        </p:cTn>
                                        <p:tgtEl>
                                          <p:spTgt spid="15"/>
                                        </p:tgtEl>
                                        <p:attrNameLst>
                                          <p:attrName>style.visibility</p:attrName>
                                        </p:attrNameLst>
                                      </p:cBhvr>
                                      <p:to>
                                        <p:strVal val="visible"/>
                                      </p:to>
                                    </p:set>
                                    <p:anim calcmode="lin" valueType="num">
                                      <p:cBhvr>
                                        <p:cTn id="73" dur="1000" fill="hold"/>
                                        <p:tgtEl>
                                          <p:spTgt spid="15"/>
                                        </p:tgtEl>
                                        <p:attrNameLst>
                                          <p:attrName>ppt_w</p:attrName>
                                        </p:attrNameLst>
                                      </p:cBhvr>
                                      <p:tavLst>
                                        <p:tav tm="0">
                                          <p:val>
                                            <p:fltVal val="0"/>
                                          </p:val>
                                        </p:tav>
                                        <p:tav tm="100000">
                                          <p:val>
                                            <p:strVal val="#ppt_w"/>
                                          </p:val>
                                        </p:tav>
                                      </p:tavLst>
                                    </p:anim>
                                    <p:anim calcmode="lin" valueType="num">
                                      <p:cBhvr>
                                        <p:cTn id="74" dur="1000" fill="hold"/>
                                        <p:tgtEl>
                                          <p:spTgt spid="15"/>
                                        </p:tgtEl>
                                        <p:attrNameLst>
                                          <p:attrName>ppt_h</p:attrName>
                                        </p:attrNameLst>
                                      </p:cBhvr>
                                      <p:tavLst>
                                        <p:tav tm="0">
                                          <p:val>
                                            <p:fltVal val="0"/>
                                          </p:val>
                                        </p:tav>
                                        <p:tav tm="100000">
                                          <p:val>
                                            <p:strVal val="#ppt_h"/>
                                          </p:val>
                                        </p:tav>
                                      </p:tavLst>
                                    </p:anim>
                                    <p:animEffect transition="in" filter="fade">
                                      <p:cBhvr>
                                        <p:cTn id="75" dur="10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ldLvl="0" animBg="1"/>
      <p:bldP spid="9" grpId="0" bldLvl="0" animBg="1"/>
      <p:bldP spid="10" grpId="0" bldLvl="0" animBg="1"/>
      <p:bldP spid="11" grpId="0" animBg="1"/>
      <p:bldP spid="12" grpId="0"/>
      <p:bldP spid="13" grpId="0"/>
      <p:bldP spid="14" grpId="0"/>
      <p:bldP spid="15" grpId="0"/>
      <p:bldP spid="28" grpId="0"/>
      <p:bldP spid="28" grpId="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3"/>
          <p:cNvGrpSpPr/>
          <p:nvPr/>
        </p:nvGrpSpPr>
        <p:grpSpPr>
          <a:xfrm>
            <a:off x="-603215" y="2797788"/>
            <a:ext cx="13358983" cy="1704364"/>
            <a:chOff x="1285884" y="2777850"/>
            <a:chExt cx="6935799" cy="1225821"/>
          </a:xfrm>
          <a:solidFill>
            <a:schemeClr val="accent4">
              <a:lumMod val="50000"/>
            </a:schemeClr>
          </a:solidFill>
        </p:grpSpPr>
        <p:sp>
          <p:nvSpPr>
            <p:cNvPr id="3" name="Rounded Rectangle 7"/>
            <p:cNvSpPr/>
            <p:nvPr/>
          </p:nvSpPr>
          <p:spPr>
            <a:xfrm rot="19912286">
              <a:off x="1285884" y="3775071"/>
              <a:ext cx="1655140" cy="228600"/>
            </a:xfrm>
            <a:prstGeom prst="round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a:solidFill>
                  <a:schemeClr val="bg1"/>
                </a:solidFill>
                <a:latin typeface="Calibri" charset="0"/>
                <a:ea typeface="Calibri" charset="0"/>
                <a:cs typeface="Calibri" charset="0"/>
              </a:endParaRPr>
            </a:p>
          </p:txBody>
        </p:sp>
        <p:sp>
          <p:nvSpPr>
            <p:cNvPr id="4" name="Rounded Rectangle 8"/>
            <p:cNvSpPr/>
            <p:nvPr/>
          </p:nvSpPr>
          <p:spPr>
            <a:xfrm rot="19231242">
              <a:off x="4105763" y="3371785"/>
              <a:ext cx="1409829" cy="228600"/>
            </a:xfrm>
            <a:prstGeom prst="round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a:solidFill>
                  <a:schemeClr val="bg1"/>
                </a:solidFill>
                <a:latin typeface="Calibri" charset="0"/>
                <a:ea typeface="Calibri" charset="0"/>
                <a:cs typeface="Calibri" charset="0"/>
              </a:endParaRPr>
            </a:p>
          </p:txBody>
        </p:sp>
        <p:sp>
          <p:nvSpPr>
            <p:cNvPr id="5" name="Rounded Rectangle 9"/>
            <p:cNvSpPr/>
            <p:nvPr/>
          </p:nvSpPr>
          <p:spPr>
            <a:xfrm rot="19124554">
              <a:off x="6555183" y="2777850"/>
              <a:ext cx="1666500" cy="228600"/>
            </a:xfrm>
            <a:prstGeom prst="round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a:solidFill>
                  <a:schemeClr val="bg1"/>
                </a:solidFill>
                <a:latin typeface="Calibri" charset="0"/>
                <a:ea typeface="Calibri" charset="0"/>
                <a:cs typeface="Calibri" charset="0"/>
              </a:endParaRPr>
            </a:p>
          </p:txBody>
        </p:sp>
        <p:sp>
          <p:nvSpPr>
            <p:cNvPr id="6" name="Rounded Rectangle 10"/>
            <p:cNvSpPr/>
            <p:nvPr/>
          </p:nvSpPr>
          <p:spPr>
            <a:xfrm rot="1096996">
              <a:off x="2726613" y="3608048"/>
              <a:ext cx="1668075" cy="228600"/>
            </a:xfrm>
            <a:prstGeom prst="round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a:solidFill>
                  <a:schemeClr val="bg1"/>
                </a:solidFill>
                <a:latin typeface="Calibri" charset="0"/>
                <a:ea typeface="Calibri" charset="0"/>
                <a:cs typeface="Calibri" charset="0"/>
              </a:endParaRPr>
            </a:p>
          </p:txBody>
        </p:sp>
        <p:sp>
          <p:nvSpPr>
            <p:cNvPr id="7" name="Rounded Rectangle 11"/>
            <p:cNvSpPr/>
            <p:nvPr/>
          </p:nvSpPr>
          <p:spPr>
            <a:xfrm rot="1096996">
              <a:off x="5212735" y="3143366"/>
              <a:ext cx="1692334" cy="228600"/>
            </a:xfrm>
            <a:prstGeom prst="round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a:solidFill>
                  <a:schemeClr val="bg1"/>
                </a:solidFill>
                <a:latin typeface="Calibri" charset="0"/>
                <a:ea typeface="Calibri" charset="0"/>
                <a:cs typeface="Calibri" charset="0"/>
              </a:endParaRPr>
            </a:p>
          </p:txBody>
        </p:sp>
      </p:grpSp>
      <p:sp>
        <p:nvSpPr>
          <p:cNvPr id="8" name="Oval 15"/>
          <p:cNvSpPr/>
          <p:nvPr/>
        </p:nvSpPr>
        <p:spPr>
          <a:xfrm>
            <a:off x="4775202" y="4235669"/>
            <a:ext cx="711199" cy="717331"/>
          </a:xfrm>
          <a:prstGeom prst="ellipse">
            <a:avLst/>
          </a:prstGeom>
          <a:solidFill>
            <a:schemeClr val="bg1"/>
          </a:solidFill>
          <a:ln w="127000">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a:solidFill>
                <a:schemeClr val="bg1"/>
              </a:solidFill>
              <a:latin typeface="Calibri" charset="0"/>
              <a:ea typeface="Calibri" charset="0"/>
              <a:cs typeface="Calibri" charset="0"/>
            </a:endParaRPr>
          </a:p>
        </p:txBody>
      </p:sp>
      <p:sp>
        <p:nvSpPr>
          <p:cNvPr id="9" name="Oval 19"/>
          <p:cNvSpPr/>
          <p:nvPr/>
        </p:nvSpPr>
        <p:spPr>
          <a:xfrm>
            <a:off x="2005967" y="3219669"/>
            <a:ext cx="711199" cy="717331"/>
          </a:xfrm>
          <a:prstGeom prst="ellipse">
            <a:avLst/>
          </a:prstGeom>
          <a:solidFill>
            <a:schemeClr val="bg1"/>
          </a:solidFill>
          <a:ln w="127000">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a:solidFill>
                <a:schemeClr val="bg1"/>
              </a:solidFill>
              <a:latin typeface="Calibri" charset="0"/>
              <a:ea typeface="Calibri" charset="0"/>
              <a:cs typeface="Calibri" charset="0"/>
            </a:endParaRPr>
          </a:p>
        </p:txBody>
      </p:sp>
      <p:sp>
        <p:nvSpPr>
          <p:cNvPr id="10" name="Oval 20"/>
          <p:cNvSpPr/>
          <p:nvPr/>
        </p:nvSpPr>
        <p:spPr>
          <a:xfrm>
            <a:off x="6807202" y="2610069"/>
            <a:ext cx="711199" cy="717331"/>
          </a:xfrm>
          <a:prstGeom prst="ellipse">
            <a:avLst/>
          </a:prstGeom>
          <a:solidFill>
            <a:schemeClr val="bg1"/>
          </a:solidFill>
          <a:ln w="127000">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a:solidFill>
                <a:schemeClr val="bg1"/>
              </a:solidFill>
              <a:latin typeface="Calibri" charset="0"/>
              <a:ea typeface="Calibri" charset="0"/>
              <a:cs typeface="Calibri" charset="0"/>
            </a:endParaRPr>
          </a:p>
        </p:txBody>
      </p:sp>
      <p:sp>
        <p:nvSpPr>
          <p:cNvPr id="11" name="Oval 21"/>
          <p:cNvSpPr/>
          <p:nvPr/>
        </p:nvSpPr>
        <p:spPr>
          <a:xfrm>
            <a:off x="9652001" y="3632200"/>
            <a:ext cx="711199" cy="717331"/>
          </a:xfrm>
          <a:prstGeom prst="ellipse">
            <a:avLst/>
          </a:prstGeom>
          <a:solidFill>
            <a:schemeClr val="bg1"/>
          </a:solidFill>
          <a:ln w="127000">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a:solidFill>
                <a:schemeClr val="bg1"/>
              </a:solidFill>
              <a:latin typeface="Calibri" charset="0"/>
              <a:ea typeface="Calibri" charset="0"/>
              <a:cs typeface="Calibri" charset="0"/>
            </a:endParaRPr>
          </a:p>
        </p:txBody>
      </p:sp>
      <p:sp>
        <p:nvSpPr>
          <p:cNvPr id="12" name="TextBox 22"/>
          <p:cNvSpPr txBox="1"/>
          <p:nvPr/>
        </p:nvSpPr>
        <p:spPr>
          <a:xfrm>
            <a:off x="1276350" y="4842510"/>
            <a:ext cx="2528570" cy="1107440"/>
          </a:xfrm>
          <a:prstGeom prst="rect">
            <a:avLst/>
          </a:prstGeom>
          <a:noFill/>
        </p:spPr>
        <p:txBody>
          <a:bodyPr wrap="square" lIns="0" tIns="0" rIns="0" bIns="0" rtlCol="1">
            <a:spAutoFit/>
          </a:bodyPr>
          <a:lstStyle/>
          <a:p>
            <a:pPr algn="ctr" rtl="0">
              <a:lnSpc>
                <a:spcPct val="150000"/>
              </a:lnSpc>
            </a:pPr>
            <a:r>
              <a:rPr lang="en-US" sz="2400" b="1" dirty="0">
                <a:solidFill>
                  <a:schemeClr val="bg1"/>
                </a:solidFill>
                <a:latin typeface="Calibri" charset="0"/>
                <a:ea typeface="Calibri" charset="0"/>
                <a:cs typeface="Calibri" charset="0"/>
              </a:rPr>
              <a:t>Leadership Training</a:t>
            </a:r>
            <a:endParaRPr lang="en-US" sz="2400" b="1" dirty="0">
              <a:solidFill>
                <a:schemeClr val="bg1"/>
              </a:solidFill>
              <a:latin typeface="Calibri" charset="0"/>
              <a:ea typeface="Calibri" charset="0"/>
              <a:cs typeface="Calibri" charset="0"/>
            </a:endParaRPr>
          </a:p>
        </p:txBody>
      </p:sp>
      <p:sp>
        <p:nvSpPr>
          <p:cNvPr id="13" name="TextBox 23"/>
          <p:cNvSpPr txBox="1"/>
          <p:nvPr/>
        </p:nvSpPr>
        <p:spPr>
          <a:xfrm>
            <a:off x="2933065" y="1937385"/>
            <a:ext cx="3493770" cy="1107440"/>
          </a:xfrm>
          <a:prstGeom prst="rect">
            <a:avLst/>
          </a:prstGeom>
          <a:noFill/>
        </p:spPr>
        <p:txBody>
          <a:bodyPr wrap="square" lIns="0" tIns="0" rIns="0" bIns="0" rtlCol="1">
            <a:spAutoFit/>
          </a:bodyPr>
          <a:lstStyle/>
          <a:p>
            <a:pPr algn="ctr">
              <a:lnSpc>
                <a:spcPct val="150000"/>
              </a:lnSpc>
            </a:pPr>
            <a:r>
              <a:rPr lang="en-US" sz="2400" b="1" dirty="0">
                <a:solidFill>
                  <a:schemeClr val="bg1"/>
                </a:solidFill>
                <a:latin typeface="Calibri" charset="0"/>
                <a:ea typeface="Calibri" charset="0"/>
                <a:cs typeface="Calibri" charset="0"/>
              </a:rPr>
              <a:t>Employee Engagement Workshops</a:t>
            </a:r>
            <a:endParaRPr lang="en-US" sz="2400" b="1" dirty="0">
              <a:solidFill>
                <a:schemeClr val="bg1"/>
              </a:solidFill>
              <a:latin typeface="Calibri" charset="0"/>
              <a:ea typeface="Calibri" charset="0"/>
              <a:cs typeface="Calibri" charset="0"/>
            </a:endParaRPr>
          </a:p>
        </p:txBody>
      </p:sp>
      <p:sp>
        <p:nvSpPr>
          <p:cNvPr id="14" name="TextBox 24"/>
          <p:cNvSpPr txBox="1"/>
          <p:nvPr/>
        </p:nvSpPr>
        <p:spPr>
          <a:xfrm>
            <a:off x="6313805" y="4168140"/>
            <a:ext cx="2874010" cy="1107440"/>
          </a:xfrm>
          <a:prstGeom prst="rect">
            <a:avLst/>
          </a:prstGeom>
          <a:noFill/>
        </p:spPr>
        <p:txBody>
          <a:bodyPr wrap="square" lIns="0" tIns="0" rIns="0" bIns="0" rtlCol="1">
            <a:spAutoFit/>
          </a:bodyPr>
          <a:lstStyle/>
          <a:p>
            <a:pPr algn="ctr">
              <a:lnSpc>
                <a:spcPct val="150000"/>
              </a:lnSpc>
            </a:pPr>
            <a:r>
              <a:rPr lang="en-US" sz="2400" b="1" dirty="0">
                <a:solidFill>
                  <a:schemeClr val="bg1"/>
                </a:solidFill>
                <a:latin typeface="Calibri" charset="0"/>
                <a:ea typeface="Calibri" charset="0"/>
                <a:cs typeface="Calibri" charset="0"/>
              </a:rPr>
              <a:t>Continuous Learning Initiatives</a:t>
            </a:r>
            <a:endParaRPr lang="en-US" sz="2400" b="1" dirty="0">
              <a:solidFill>
                <a:schemeClr val="bg1"/>
              </a:solidFill>
              <a:latin typeface="Calibri" charset="0"/>
              <a:ea typeface="Calibri" charset="0"/>
              <a:cs typeface="Calibri" charset="0"/>
            </a:endParaRPr>
          </a:p>
        </p:txBody>
      </p:sp>
      <p:sp>
        <p:nvSpPr>
          <p:cNvPr id="15" name="TextBox 25"/>
          <p:cNvSpPr txBox="1"/>
          <p:nvPr/>
        </p:nvSpPr>
        <p:spPr>
          <a:xfrm>
            <a:off x="8258175" y="1108710"/>
            <a:ext cx="2604770" cy="1661795"/>
          </a:xfrm>
          <a:prstGeom prst="rect">
            <a:avLst/>
          </a:prstGeom>
          <a:noFill/>
        </p:spPr>
        <p:txBody>
          <a:bodyPr wrap="square" lIns="0" tIns="0" rIns="0" bIns="0" rtlCol="1">
            <a:spAutoFit/>
          </a:bodyPr>
          <a:lstStyle/>
          <a:p>
            <a:pPr algn="ctr">
              <a:lnSpc>
                <a:spcPct val="150000"/>
              </a:lnSpc>
            </a:pPr>
            <a:r>
              <a:rPr lang="en-US" sz="2400" b="1" dirty="0">
                <a:solidFill>
                  <a:schemeClr val="bg1"/>
                </a:solidFill>
                <a:latin typeface="Calibri" charset="0"/>
                <a:ea typeface="Calibri" charset="0"/>
                <a:cs typeface="Calibri" charset="0"/>
              </a:rPr>
              <a:t>Collaborative Decision-Making Platforms</a:t>
            </a:r>
            <a:endParaRPr lang="en-US" sz="2400" b="1" dirty="0">
              <a:solidFill>
                <a:schemeClr val="bg1"/>
              </a:solidFill>
              <a:latin typeface="Calibri" charset="0"/>
              <a:ea typeface="Calibri" charset="0"/>
              <a:cs typeface="Calibri" charset="0"/>
            </a:endParaRPr>
          </a:p>
        </p:txBody>
      </p:sp>
      <p:grpSp>
        <p:nvGrpSpPr>
          <p:cNvPr id="16" name="Group 34"/>
          <p:cNvGrpSpPr/>
          <p:nvPr/>
        </p:nvGrpSpPr>
        <p:grpSpPr>
          <a:xfrm>
            <a:off x="2286001" y="4140200"/>
            <a:ext cx="185612" cy="685800"/>
            <a:chOff x="1718440" y="4191000"/>
            <a:chExt cx="228600" cy="837407"/>
          </a:xfrm>
        </p:grpSpPr>
        <p:cxnSp>
          <p:nvCxnSpPr>
            <p:cNvPr id="17" name="Straight Connector 27"/>
            <p:cNvCxnSpPr/>
            <p:nvPr/>
          </p:nvCxnSpPr>
          <p:spPr>
            <a:xfrm rot="5400000">
              <a:off x="1534510" y="4495006"/>
              <a:ext cx="609600" cy="1588"/>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18" name="Oval 31"/>
            <p:cNvSpPr/>
            <p:nvPr/>
          </p:nvSpPr>
          <p:spPr>
            <a:xfrm>
              <a:off x="1718440" y="4799807"/>
              <a:ext cx="228600" cy="228600"/>
            </a:xfrm>
            <a:prstGeom prst="ellipse">
              <a:avLst/>
            </a:prstGeom>
            <a:noFill/>
            <a:ln w="127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a:solidFill>
                  <a:schemeClr val="bg1"/>
                </a:solidFill>
                <a:latin typeface="Calibri" charset="0"/>
                <a:ea typeface="Calibri" charset="0"/>
                <a:cs typeface="Calibri" charset="0"/>
              </a:endParaRPr>
            </a:p>
          </p:txBody>
        </p:sp>
      </p:grpSp>
      <p:grpSp>
        <p:nvGrpSpPr>
          <p:cNvPr id="19" name="Group 33"/>
          <p:cNvGrpSpPr/>
          <p:nvPr/>
        </p:nvGrpSpPr>
        <p:grpSpPr>
          <a:xfrm>
            <a:off x="5022427" y="3407144"/>
            <a:ext cx="169333" cy="631457"/>
            <a:chOff x="3715406" y="2944731"/>
            <a:chExt cx="228600" cy="845176"/>
          </a:xfrm>
        </p:grpSpPr>
        <p:cxnSp>
          <p:nvCxnSpPr>
            <p:cNvPr id="20" name="Straight Connector 28"/>
            <p:cNvCxnSpPr/>
            <p:nvPr/>
          </p:nvCxnSpPr>
          <p:spPr>
            <a:xfrm rot="5400000">
              <a:off x="3524033" y="3484314"/>
              <a:ext cx="609599" cy="1588"/>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21" name="Oval 32"/>
            <p:cNvSpPr/>
            <p:nvPr/>
          </p:nvSpPr>
          <p:spPr>
            <a:xfrm>
              <a:off x="3715406" y="2944731"/>
              <a:ext cx="228600" cy="228600"/>
            </a:xfrm>
            <a:prstGeom prst="ellipse">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a:solidFill>
                  <a:schemeClr val="bg1"/>
                </a:solidFill>
                <a:latin typeface="Calibri" charset="0"/>
                <a:ea typeface="Calibri" charset="0"/>
                <a:cs typeface="Calibri" charset="0"/>
              </a:endParaRPr>
            </a:p>
          </p:txBody>
        </p:sp>
      </p:grpSp>
      <p:grpSp>
        <p:nvGrpSpPr>
          <p:cNvPr id="22" name="Group 35"/>
          <p:cNvGrpSpPr/>
          <p:nvPr/>
        </p:nvGrpSpPr>
        <p:grpSpPr>
          <a:xfrm>
            <a:off x="7091681" y="3556227"/>
            <a:ext cx="185612" cy="685800"/>
            <a:chOff x="1718440" y="4191000"/>
            <a:chExt cx="228600" cy="837407"/>
          </a:xfrm>
        </p:grpSpPr>
        <p:cxnSp>
          <p:nvCxnSpPr>
            <p:cNvPr id="23" name="Straight Connector 36"/>
            <p:cNvCxnSpPr/>
            <p:nvPr/>
          </p:nvCxnSpPr>
          <p:spPr>
            <a:xfrm rot="5400000">
              <a:off x="1534510" y="4495006"/>
              <a:ext cx="609600" cy="1588"/>
            </a:xfrm>
            <a:prstGeom prst="line">
              <a:avLst/>
            </a:prstGeom>
            <a:ln w="12700">
              <a:solidFill>
                <a:schemeClr val="accent3"/>
              </a:solidFill>
            </a:ln>
          </p:spPr>
          <p:style>
            <a:lnRef idx="1">
              <a:schemeClr val="accent1"/>
            </a:lnRef>
            <a:fillRef idx="0">
              <a:schemeClr val="accent1"/>
            </a:fillRef>
            <a:effectRef idx="0">
              <a:schemeClr val="accent1"/>
            </a:effectRef>
            <a:fontRef idx="minor">
              <a:schemeClr val="tx1"/>
            </a:fontRef>
          </p:style>
        </p:cxnSp>
        <p:sp>
          <p:nvSpPr>
            <p:cNvPr id="24" name="Oval 37"/>
            <p:cNvSpPr/>
            <p:nvPr/>
          </p:nvSpPr>
          <p:spPr>
            <a:xfrm>
              <a:off x="1718440" y="4799807"/>
              <a:ext cx="228600" cy="228600"/>
            </a:xfrm>
            <a:prstGeom prst="ellipse">
              <a:avLst/>
            </a:prstGeom>
            <a:noFill/>
            <a:ln w="127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a:solidFill>
                  <a:schemeClr val="bg1"/>
                </a:solidFill>
                <a:latin typeface="Calibri" charset="0"/>
                <a:ea typeface="Calibri" charset="0"/>
                <a:cs typeface="Calibri" charset="0"/>
              </a:endParaRPr>
            </a:p>
          </p:txBody>
        </p:sp>
      </p:grpSp>
      <p:grpSp>
        <p:nvGrpSpPr>
          <p:cNvPr id="25" name="Group 38"/>
          <p:cNvGrpSpPr/>
          <p:nvPr/>
        </p:nvGrpSpPr>
        <p:grpSpPr>
          <a:xfrm>
            <a:off x="9885680" y="2797544"/>
            <a:ext cx="169333" cy="631457"/>
            <a:chOff x="3715406" y="2944731"/>
            <a:chExt cx="228600" cy="845176"/>
          </a:xfrm>
        </p:grpSpPr>
        <p:cxnSp>
          <p:nvCxnSpPr>
            <p:cNvPr id="26" name="Straight Connector 39"/>
            <p:cNvCxnSpPr/>
            <p:nvPr/>
          </p:nvCxnSpPr>
          <p:spPr>
            <a:xfrm rot="5400000">
              <a:off x="3524385" y="3484313"/>
              <a:ext cx="609600" cy="1587"/>
            </a:xfrm>
            <a:prstGeom prst="line">
              <a:avLst/>
            </a:prstGeom>
            <a:ln w="12700">
              <a:solidFill>
                <a:schemeClr val="accent5"/>
              </a:solidFill>
            </a:ln>
          </p:spPr>
          <p:style>
            <a:lnRef idx="1">
              <a:schemeClr val="accent1"/>
            </a:lnRef>
            <a:fillRef idx="0">
              <a:schemeClr val="accent1"/>
            </a:fillRef>
            <a:effectRef idx="0">
              <a:schemeClr val="accent1"/>
            </a:effectRef>
            <a:fontRef idx="minor">
              <a:schemeClr val="tx1"/>
            </a:fontRef>
          </p:style>
        </p:cxnSp>
        <p:sp>
          <p:nvSpPr>
            <p:cNvPr id="27" name="Oval 40"/>
            <p:cNvSpPr/>
            <p:nvPr/>
          </p:nvSpPr>
          <p:spPr>
            <a:xfrm>
              <a:off x="3715406" y="2944731"/>
              <a:ext cx="228600" cy="228600"/>
            </a:xfrm>
            <a:prstGeom prst="ellipse">
              <a:avLst/>
            </a:prstGeom>
            <a:noFill/>
            <a:ln w="127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a:solidFill>
                  <a:schemeClr val="bg1"/>
                </a:solidFill>
                <a:latin typeface="Calibri" charset="0"/>
                <a:ea typeface="Calibri" charset="0"/>
                <a:cs typeface="Calibri" charset="0"/>
              </a:endParaRPr>
            </a:p>
          </p:txBody>
        </p:sp>
      </p:grpSp>
      <p:sp>
        <p:nvSpPr>
          <p:cNvPr id="28" name="文本框 27"/>
          <p:cNvSpPr txBox="1"/>
          <p:nvPr/>
        </p:nvSpPr>
        <p:spPr>
          <a:xfrm>
            <a:off x="1389770" y="978360"/>
            <a:ext cx="4028135" cy="565150"/>
          </a:xfrm>
          <a:prstGeom prst="rect">
            <a:avLst/>
          </a:prstGeom>
          <a:noFill/>
        </p:spPr>
        <p:txBody>
          <a:bodyPr wrap="square" rtlCol="0" anchor="ctr">
            <a:spAutoFit/>
          </a:bodyPr>
          <a:lstStyle/>
          <a:p>
            <a:pPr>
              <a:lnSpc>
                <a:spcPct val="110000"/>
              </a:lnSpc>
            </a:pPr>
            <a:r>
              <a:rPr kumimoji="1" lang="en-US" altLang="zh-CN" sz="2800" b="1" dirty="0">
                <a:solidFill>
                  <a:srgbClr val="FFC000"/>
                </a:solidFill>
                <a:latin typeface="Calibri" charset="0"/>
                <a:ea typeface="Calibri" charset="0"/>
                <a:cs typeface="Calibri" charset="0"/>
              </a:rPr>
              <a:t>For Google:</a:t>
            </a:r>
            <a:endParaRPr kumimoji="1" lang="en-US" altLang="zh-CN" sz="2800" b="1" dirty="0">
              <a:solidFill>
                <a:srgbClr val="FFC000"/>
              </a:solidFill>
              <a:latin typeface="Calibri" charset="0"/>
              <a:ea typeface="Calibri" charset="0"/>
              <a:cs typeface="Calibri" charset="0"/>
            </a:endParaRPr>
          </a:p>
        </p:txBody>
      </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8"/>
                                        </p:tgtEl>
                                        <p:attrNameLst>
                                          <p:attrName>style.visibility</p:attrName>
                                        </p:attrNameLst>
                                      </p:cBhvr>
                                      <p:to>
                                        <p:strVal val="visible"/>
                                      </p:to>
                                    </p:set>
                                    <p:animEffect transition="in" filter="fade">
                                      <p:cBhvr>
                                        <p:cTn id="7" dur="500"/>
                                        <p:tgtEl>
                                          <p:spTgt spid="28"/>
                                        </p:tgtEl>
                                      </p:cBhvr>
                                    </p:animEffect>
                                  </p:childTnLst>
                                </p:cTn>
                              </p:par>
                            </p:childTnLst>
                          </p:cTn>
                        </p:par>
                        <p:par>
                          <p:cTn id="8" fill="hold">
                            <p:stCondLst>
                              <p:cond delay="500"/>
                            </p:stCondLst>
                            <p:childTnLst>
                              <p:par>
                                <p:cTn id="9" presetID="22" presetClass="entr" presetSubtype="8" fill="hold" nodeType="afterEffect">
                                  <p:stCondLst>
                                    <p:cond delay="0"/>
                                  </p:stCondLst>
                                  <p:childTnLst>
                                    <p:set>
                                      <p:cBhvr>
                                        <p:cTn id="10" dur="3000" fill="hold">
                                          <p:stCondLst>
                                            <p:cond delay="0"/>
                                          </p:stCondLst>
                                        </p:cTn>
                                        <p:tgtEl>
                                          <p:spTgt spid="2"/>
                                        </p:tgtEl>
                                        <p:attrNameLst>
                                          <p:attrName>style.visibility</p:attrName>
                                        </p:attrNameLst>
                                      </p:cBhvr>
                                      <p:to>
                                        <p:strVal val="visible"/>
                                      </p:to>
                                    </p:set>
                                    <p:animEffect transition="in" filter="wipe(left)">
                                      <p:cBhvr>
                                        <p:cTn id="11" dur="3000"/>
                                        <p:tgtEl>
                                          <p:spTgt spid="2"/>
                                        </p:tgtEl>
                                      </p:cBhvr>
                                    </p:animEffect>
                                  </p:childTnLst>
                                </p:cTn>
                              </p:par>
                            </p:childTnLst>
                          </p:cTn>
                        </p:par>
                        <p:par>
                          <p:cTn id="12" fill="hold">
                            <p:stCondLst>
                              <p:cond delay="3500"/>
                            </p:stCondLst>
                            <p:childTnLst>
                              <p:par>
                                <p:cTn id="13" presetID="53" presetClass="entr" presetSubtype="16" fill="hold" grpId="0" nodeType="afterEffect">
                                  <p:stCondLst>
                                    <p:cond delay="0"/>
                                  </p:stCondLst>
                                  <p:childTnLst>
                                    <p:set>
                                      <p:cBhvr>
                                        <p:cTn id="14" dur="1000" fill="hold">
                                          <p:stCondLst>
                                            <p:cond delay="0"/>
                                          </p:stCondLst>
                                        </p:cTn>
                                        <p:tgtEl>
                                          <p:spTgt spid="9"/>
                                        </p:tgtEl>
                                        <p:attrNameLst>
                                          <p:attrName>style.visibility</p:attrName>
                                        </p:attrNameLst>
                                      </p:cBhvr>
                                      <p:to>
                                        <p:strVal val="visible"/>
                                      </p:to>
                                    </p:set>
                                    <p:anim calcmode="lin" valueType="num">
                                      <p:cBhvr>
                                        <p:cTn id="15" dur="1000" fill="hold"/>
                                        <p:tgtEl>
                                          <p:spTgt spid="9"/>
                                        </p:tgtEl>
                                        <p:attrNameLst>
                                          <p:attrName>ppt_w</p:attrName>
                                        </p:attrNameLst>
                                      </p:cBhvr>
                                      <p:tavLst>
                                        <p:tav tm="0">
                                          <p:val>
                                            <p:fltVal val="0"/>
                                          </p:val>
                                        </p:tav>
                                        <p:tav tm="100000">
                                          <p:val>
                                            <p:strVal val="#ppt_w"/>
                                          </p:val>
                                        </p:tav>
                                      </p:tavLst>
                                    </p:anim>
                                    <p:anim calcmode="lin" valueType="num">
                                      <p:cBhvr>
                                        <p:cTn id="16" dur="1000" fill="hold"/>
                                        <p:tgtEl>
                                          <p:spTgt spid="9"/>
                                        </p:tgtEl>
                                        <p:attrNameLst>
                                          <p:attrName>ppt_h</p:attrName>
                                        </p:attrNameLst>
                                      </p:cBhvr>
                                      <p:tavLst>
                                        <p:tav tm="0">
                                          <p:val>
                                            <p:fltVal val="0"/>
                                          </p:val>
                                        </p:tav>
                                        <p:tav tm="100000">
                                          <p:val>
                                            <p:strVal val="#ppt_h"/>
                                          </p:val>
                                        </p:tav>
                                      </p:tavLst>
                                    </p:anim>
                                    <p:animEffect transition="in" filter="fade">
                                      <p:cBhvr>
                                        <p:cTn id="17" dur="1000"/>
                                        <p:tgtEl>
                                          <p:spTgt spid="9"/>
                                        </p:tgtEl>
                                      </p:cBhvr>
                                    </p:animEffect>
                                  </p:childTnLst>
                                </p:cTn>
                              </p:par>
                            </p:childTnLst>
                          </p:cTn>
                        </p:par>
                        <p:par>
                          <p:cTn id="18" fill="hold">
                            <p:stCondLst>
                              <p:cond delay="4500"/>
                            </p:stCondLst>
                            <p:childTnLst>
                              <p:par>
                                <p:cTn id="19" presetID="22" presetClass="entr" presetSubtype="1" fill="hold" nodeType="afterEffect">
                                  <p:stCondLst>
                                    <p:cond delay="0"/>
                                  </p:stCondLst>
                                  <p:childTnLst>
                                    <p:set>
                                      <p:cBhvr>
                                        <p:cTn id="20" dur="1" fill="hold">
                                          <p:stCondLst>
                                            <p:cond delay="0"/>
                                          </p:stCondLst>
                                        </p:cTn>
                                        <p:tgtEl>
                                          <p:spTgt spid="16"/>
                                        </p:tgtEl>
                                        <p:attrNameLst>
                                          <p:attrName>style.visibility</p:attrName>
                                        </p:attrNameLst>
                                      </p:cBhvr>
                                      <p:to>
                                        <p:strVal val="visible"/>
                                      </p:to>
                                    </p:set>
                                    <p:animEffect transition="in" filter="wipe(up)">
                                      <p:cBhvr>
                                        <p:cTn id="21" dur="500"/>
                                        <p:tgtEl>
                                          <p:spTgt spid="16"/>
                                        </p:tgtEl>
                                      </p:cBhvr>
                                    </p:animEffect>
                                  </p:childTnLst>
                                </p:cTn>
                              </p:par>
                            </p:childTnLst>
                          </p:cTn>
                        </p:par>
                        <p:par>
                          <p:cTn id="22" fill="hold">
                            <p:stCondLst>
                              <p:cond delay="5000"/>
                            </p:stCondLst>
                            <p:childTnLst>
                              <p:par>
                                <p:cTn id="23" presetID="53" presetClass="entr" presetSubtype="16" fill="hold" grpId="0" nodeType="afterEffect">
                                  <p:stCondLst>
                                    <p:cond delay="0"/>
                                  </p:stCondLst>
                                  <p:childTnLst>
                                    <p:set>
                                      <p:cBhvr>
                                        <p:cTn id="24" dur="1000" fill="hold">
                                          <p:stCondLst>
                                            <p:cond delay="0"/>
                                          </p:stCondLst>
                                        </p:cTn>
                                        <p:tgtEl>
                                          <p:spTgt spid="12"/>
                                        </p:tgtEl>
                                        <p:attrNameLst>
                                          <p:attrName>style.visibility</p:attrName>
                                        </p:attrNameLst>
                                      </p:cBhvr>
                                      <p:to>
                                        <p:strVal val="visible"/>
                                      </p:to>
                                    </p:set>
                                    <p:anim calcmode="lin" valueType="num">
                                      <p:cBhvr>
                                        <p:cTn id="25" dur="1000" fill="hold"/>
                                        <p:tgtEl>
                                          <p:spTgt spid="12"/>
                                        </p:tgtEl>
                                        <p:attrNameLst>
                                          <p:attrName>ppt_w</p:attrName>
                                        </p:attrNameLst>
                                      </p:cBhvr>
                                      <p:tavLst>
                                        <p:tav tm="0">
                                          <p:val>
                                            <p:fltVal val="0"/>
                                          </p:val>
                                        </p:tav>
                                        <p:tav tm="100000">
                                          <p:val>
                                            <p:strVal val="#ppt_w"/>
                                          </p:val>
                                        </p:tav>
                                      </p:tavLst>
                                    </p:anim>
                                    <p:anim calcmode="lin" valueType="num">
                                      <p:cBhvr>
                                        <p:cTn id="26" dur="1000" fill="hold"/>
                                        <p:tgtEl>
                                          <p:spTgt spid="12"/>
                                        </p:tgtEl>
                                        <p:attrNameLst>
                                          <p:attrName>ppt_h</p:attrName>
                                        </p:attrNameLst>
                                      </p:cBhvr>
                                      <p:tavLst>
                                        <p:tav tm="0">
                                          <p:val>
                                            <p:fltVal val="0"/>
                                          </p:val>
                                        </p:tav>
                                        <p:tav tm="100000">
                                          <p:val>
                                            <p:strVal val="#ppt_h"/>
                                          </p:val>
                                        </p:tav>
                                      </p:tavLst>
                                    </p:anim>
                                    <p:animEffect transition="in" filter="fade">
                                      <p:cBhvr>
                                        <p:cTn id="27" dur="1000"/>
                                        <p:tgtEl>
                                          <p:spTgt spid="12"/>
                                        </p:tgtEl>
                                      </p:cBhvr>
                                    </p:animEffect>
                                  </p:childTnLst>
                                </p:cTn>
                              </p:par>
                            </p:childTnLst>
                          </p:cTn>
                        </p:par>
                        <p:par>
                          <p:cTn id="28" fill="hold">
                            <p:stCondLst>
                              <p:cond delay="6000"/>
                            </p:stCondLst>
                            <p:childTnLst>
                              <p:par>
                                <p:cTn id="29" presetID="53" presetClass="entr" presetSubtype="16" fill="hold" grpId="0" nodeType="afterEffect">
                                  <p:stCondLst>
                                    <p:cond delay="0"/>
                                  </p:stCondLst>
                                  <p:childTnLst>
                                    <p:set>
                                      <p:cBhvr>
                                        <p:cTn id="30" dur="1000" fill="hold">
                                          <p:stCondLst>
                                            <p:cond delay="0"/>
                                          </p:stCondLst>
                                        </p:cTn>
                                        <p:tgtEl>
                                          <p:spTgt spid="8"/>
                                        </p:tgtEl>
                                        <p:attrNameLst>
                                          <p:attrName>style.visibility</p:attrName>
                                        </p:attrNameLst>
                                      </p:cBhvr>
                                      <p:to>
                                        <p:strVal val="visible"/>
                                      </p:to>
                                    </p:set>
                                    <p:anim calcmode="lin" valueType="num">
                                      <p:cBhvr>
                                        <p:cTn id="31" dur="1000" fill="hold"/>
                                        <p:tgtEl>
                                          <p:spTgt spid="8"/>
                                        </p:tgtEl>
                                        <p:attrNameLst>
                                          <p:attrName>ppt_w</p:attrName>
                                        </p:attrNameLst>
                                      </p:cBhvr>
                                      <p:tavLst>
                                        <p:tav tm="0">
                                          <p:val>
                                            <p:fltVal val="0"/>
                                          </p:val>
                                        </p:tav>
                                        <p:tav tm="100000">
                                          <p:val>
                                            <p:strVal val="#ppt_w"/>
                                          </p:val>
                                        </p:tav>
                                      </p:tavLst>
                                    </p:anim>
                                    <p:anim calcmode="lin" valueType="num">
                                      <p:cBhvr>
                                        <p:cTn id="32" dur="1000" fill="hold"/>
                                        <p:tgtEl>
                                          <p:spTgt spid="8"/>
                                        </p:tgtEl>
                                        <p:attrNameLst>
                                          <p:attrName>ppt_h</p:attrName>
                                        </p:attrNameLst>
                                      </p:cBhvr>
                                      <p:tavLst>
                                        <p:tav tm="0">
                                          <p:val>
                                            <p:fltVal val="0"/>
                                          </p:val>
                                        </p:tav>
                                        <p:tav tm="100000">
                                          <p:val>
                                            <p:strVal val="#ppt_h"/>
                                          </p:val>
                                        </p:tav>
                                      </p:tavLst>
                                    </p:anim>
                                    <p:animEffect transition="in" filter="fade">
                                      <p:cBhvr>
                                        <p:cTn id="33" dur="1000"/>
                                        <p:tgtEl>
                                          <p:spTgt spid="8"/>
                                        </p:tgtEl>
                                      </p:cBhvr>
                                    </p:animEffect>
                                  </p:childTnLst>
                                </p:cTn>
                              </p:par>
                            </p:childTnLst>
                          </p:cTn>
                        </p:par>
                        <p:par>
                          <p:cTn id="34" fill="hold">
                            <p:stCondLst>
                              <p:cond delay="7000"/>
                            </p:stCondLst>
                            <p:childTnLst>
                              <p:par>
                                <p:cTn id="35" presetID="22" presetClass="entr" presetSubtype="4" fill="hold" nodeType="afterEffect">
                                  <p:stCondLst>
                                    <p:cond delay="0"/>
                                  </p:stCondLst>
                                  <p:childTnLst>
                                    <p:set>
                                      <p:cBhvr>
                                        <p:cTn id="36" dur="1" fill="hold">
                                          <p:stCondLst>
                                            <p:cond delay="0"/>
                                          </p:stCondLst>
                                        </p:cTn>
                                        <p:tgtEl>
                                          <p:spTgt spid="19"/>
                                        </p:tgtEl>
                                        <p:attrNameLst>
                                          <p:attrName>style.visibility</p:attrName>
                                        </p:attrNameLst>
                                      </p:cBhvr>
                                      <p:to>
                                        <p:strVal val="visible"/>
                                      </p:to>
                                    </p:set>
                                    <p:animEffect transition="in" filter="wipe(down)">
                                      <p:cBhvr>
                                        <p:cTn id="37" dur="500"/>
                                        <p:tgtEl>
                                          <p:spTgt spid="19"/>
                                        </p:tgtEl>
                                      </p:cBhvr>
                                    </p:animEffect>
                                  </p:childTnLst>
                                </p:cTn>
                              </p:par>
                            </p:childTnLst>
                          </p:cTn>
                        </p:par>
                        <p:par>
                          <p:cTn id="38" fill="hold">
                            <p:stCondLst>
                              <p:cond delay="7500"/>
                            </p:stCondLst>
                            <p:childTnLst>
                              <p:par>
                                <p:cTn id="39" presetID="53" presetClass="entr" presetSubtype="16" fill="hold" grpId="0" nodeType="afterEffect">
                                  <p:stCondLst>
                                    <p:cond delay="0"/>
                                  </p:stCondLst>
                                  <p:childTnLst>
                                    <p:set>
                                      <p:cBhvr>
                                        <p:cTn id="40" dur="1000" fill="hold">
                                          <p:stCondLst>
                                            <p:cond delay="0"/>
                                          </p:stCondLst>
                                        </p:cTn>
                                        <p:tgtEl>
                                          <p:spTgt spid="13"/>
                                        </p:tgtEl>
                                        <p:attrNameLst>
                                          <p:attrName>style.visibility</p:attrName>
                                        </p:attrNameLst>
                                      </p:cBhvr>
                                      <p:to>
                                        <p:strVal val="visible"/>
                                      </p:to>
                                    </p:set>
                                    <p:anim calcmode="lin" valueType="num">
                                      <p:cBhvr>
                                        <p:cTn id="41" dur="1000" fill="hold"/>
                                        <p:tgtEl>
                                          <p:spTgt spid="13"/>
                                        </p:tgtEl>
                                        <p:attrNameLst>
                                          <p:attrName>ppt_w</p:attrName>
                                        </p:attrNameLst>
                                      </p:cBhvr>
                                      <p:tavLst>
                                        <p:tav tm="0">
                                          <p:val>
                                            <p:fltVal val="0"/>
                                          </p:val>
                                        </p:tav>
                                        <p:tav tm="100000">
                                          <p:val>
                                            <p:strVal val="#ppt_w"/>
                                          </p:val>
                                        </p:tav>
                                      </p:tavLst>
                                    </p:anim>
                                    <p:anim calcmode="lin" valueType="num">
                                      <p:cBhvr>
                                        <p:cTn id="42" dur="1000" fill="hold"/>
                                        <p:tgtEl>
                                          <p:spTgt spid="13"/>
                                        </p:tgtEl>
                                        <p:attrNameLst>
                                          <p:attrName>ppt_h</p:attrName>
                                        </p:attrNameLst>
                                      </p:cBhvr>
                                      <p:tavLst>
                                        <p:tav tm="0">
                                          <p:val>
                                            <p:fltVal val="0"/>
                                          </p:val>
                                        </p:tav>
                                        <p:tav tm="100000">
                                          <p:val>
                                            <p:strVal val="#ppt_h"/>
                                          </p:val>
                                        </p:tav>
                                      </p:tavLst>
                                    </p:anim>
                                    <p:animEffect transition="in" filter="fade">
                                      <p:cBhvr>
                                        <p:cTn id="43" dur="1000"/>
                                        <p:tgtEl>
                                          <p:spTgt spid="13"/>
                                        </p:tgtEl>
                                      </p:cBhvr>
                                    </p:animEffect>
                                  </p:childTnLst>
                                </p:cTn>
                              </p:par>
                            </p:childTnLst>
                          </p:cTn>
                        </p:par>
                        <p:par>
                          <p:cTn id="44" fill="hold">
                            <p:stCondLst>
                              <p:cond delay="8500"/>
                            </p:stCondLst>
                            <p:childTnLst>
                              <p:par>
                                <p:cTn id="45" presetID="53" presetClass="entr" presetSubtype="16" fill="hold" grpId="0" nodeType="afterEffect">
                                  <p:stCondLst>
                                    <p:cond delay="0"/>
                                  </p:stCondLst>
                                  <p:childTnLst>
                                    <p:set>
                                      <p:cBhvr>
                                        <p:cTn id="46" dur="1000" fill="hold">
                                          <p:stCondLst>
                                            <p:cond delay="0"/>
                                          </p:stCondLst>
                                        </p:cTn>
                                        <p:tgtEl>
                                          <p:spTgt spid="10"/>
                                        </p:tgtEl>
                                        <p:attrNameLst>
                                          <p:attrName>style.visibility</p:attrName>
                                        </p:attrNameLst>
                                      </p:cBhvr>
                                      <p:to>
                                        <p:strVal val="visible"/>
                                      </p:to>
                                    </p:set>
                                    <p:anim calcmode="lin" valueType="num">
                                      <p:cBhvr>
                                        <p:cTn id="47" dur="1000" fill="hold"/>
                                        <p:tgtEl>
                                          <p:spTgt spid="10"/>
                                        </p:tgtEl>
                                        <p:attrNameLst>
                                          <p:attrName>ppt_w</p:attrName>
                                        </p:attrNameLst>
                                      </p:cBhvr>
                                      <p:tavLst>
                                        <p:tav tm="0">
                                          <p:val>
                                            <p:fltVal val="0"/>
                                          </p:val>
                                        </p:tav>
                                        <p:tav tm="100000">
                                          <p:val>
                                            <p:strVal val="#ppt_w"/>
                                          </p:val>
                                        </p:tav>
                                      </p:tavLst>
                                    </p:anim>
                                    <p:anim calcmode="lin" valueType="num">
                                      <p:cBhvr>
                                        <p:cTn id="48" dur="1000" fill="hold"/>
                                        <p:tgtEl>
                                          <p:spTgt spid="10"/>
                                        </p:tgtEl>
                                        <p:attrNameLst>
                                          <p:attrName>ppt_h</p:attrName>
                                        </p:attrNameLst>
                                      </p:cBhvr>
                                      <p:tavLst>
                                        <p:tav tm="0">
                                          <p:val>
                                            <p:fltVal val="0"/>
                                          </p:val>
                                        </p:tav>
                                        <p:tav tm="100000">
                                          <p:val>
                                            <p:strVal val="#ppt_h"/>
                                          </p:val>
                                        </p:tav>
                                      </p:tavLst>
                                    </p:anim>
                                    <p:animEffect transition="in" filter="fade">
                                      <p:cBhvr>
                                        <p:cTn id="49" dur="1000"/>
                                        <p:tgtEl>
                                          <p:spTgt spid="10"/>
                                        </p:tgtEl>
                                      </p:cBhvr>
                                    </p:animEffect>
                                  </p:childTnLst>
                                </p:cTn>
                              </p:par>
                            </p:childTnLst>
                          </p:cTn>
                        </p:par>
                        <p:par>
                          <p:cTn id="50" fill="hold">
                            <p:stCondLst>
                              <p:cond delay="9500"/>
                            </p:stCondLst>
                            <p:childTnLst>
                              <p:par>
                                <p:cTn id="51" presetID="22" presetClass="entr" presetSubtype="1" fill="hold" nodeType="afterEffect">
                                  <p:stCondLst>
                                    <p:cond delay="0"/>
                                  </p:stCondLst>
                                  <p:childTnLst>
                                    <p:set>
                                      <p:cBhvr>
                                        <p:cTn id="52" dur="1" fill="hold">
                                          <p:stCondLst>
                                            <p:cond delay="0"/>
                                          </p:stCondLst>
                                        </p:cTn>
                                        <p:tgtEl>
                                          <p:spTgt spid="22"/>
                                        </p:tgtEl>
                                        <p:attrNameLst>
                                          <p:attrName>style.visibility</p:attrName>
                                        </p:attrNameLst>
                                      </p:cBhvr>
                                      <p:to>
                                        <p:strVal val="visible"/>
                                      </p:to>
                                    </p:set>
                                    <p:animEffect transition="in" filter="wipe(up)">
                                      <p:cBhvr>
                                        <p:cTn id="53" dur="500"/>
                                        <p:tgtEl>
                                          <p:spTgt spid="22"/>
                                        </p:tgtEl>
                                      </p:cBhvr>
                                    </p:animEffect>
                                  </p:childTnLst>
                                </p:cTn>
                              </p:par>
                            </p:childTnLst>
                          </p:cTn>
                        </p:par>
                        <p:par>
                          <p:cTn id="54" fill="hold">
                            <p:stCondLst>
                              <p:cond delay="10000"/>
                            </p:stCondLst>
                            <p:childTnLst>
                              <p:par>
                                <p:cTn id="55" presetID="53" presetClass="entr" presetSubtype="16" fill="hold" grpId="0" nodeType="afterEffect">
                                  <p:stCondLst>
                                    <p:cond delay="0"/>
                                  </p:stCondLst>
                                  <p:childTnLst>
                                    <p:set>
                                      <p:cBhvr>
                                        <p:cTn id="56" dur="1000" fill="hold">
                                          <p:stCondLst>
                                            <p:cond delay="0"/>
                                          </p:stCondLst>
                                        </p:cTn>
                                        <p:tgtEl>
                                          <p:spTgt spid="14"/>
                                        </p:tgtEl>
                                        <p:attrNameLst>
                                          <p:attrName>style.visibility</p:attrName>
                                        </p:attrNameLst>
                                      </p:cBhvr>
                                      <p:to>
                                        <p:strVal val="visible"/>
                                      </p:to>
                                    </p:set>
                                    <p:anim calcmode="lin" valueType="num">
                                      <p:cBhvr>
                                        <p:cTn id="57" dur="1000" fill="hold"/>
                                        <p:tgtEl>
                                          <p:spTgt spid="14"/>
                                        </p:tgtEl>
                                        <p:attrNameLst>
                                          <p:attrName>ppt_w</p:attrName>
                                        </p:attrNameLst>
                                      </p:cBhvr>
                                      <p:tavLst>
                                        <p:tav tm="0">
                                          <p:val>
                                            <p:fltVal val="0"/>
                                          </p:val>
                                        </p:tav>
                                        <p:tav tm="100000">
                                          <p:val>
                                            <p:strVal val="#ppt_w"/>
                                          </p:val>
                                        </p:tav>
                                      </p:tavLst>
                                    </p:anim>
                                    <p:anim calcmode="lin" valueType="num">
                                      <p:cBhvr>
                                        <p:cTn id="58" dur="1000" fill="hold"/>
                                        <p:tgtEl>
                                          <p:spTgt spid="14"/>
                                        </p:tgtEl>
                                        <p:attrNameLst>
                                          <p:attrName>ppt_h</p:attrName>
                                        </p:attrNameLst>
                                      </p:cBhvr>
                                      <p:tavLst>
                                        <p:tav tm="0">
                                          <p:val>
                                            <p:fltVal val="0"/>
                                          </p:val>
                                        </p:tav>
                                        <p:tav tm="100000">
                                          <p:val>
                                            <p:strVal val="#ppt_h"/>
                                          </p:val>
                                        </p:tav>
                                      </p:tavLst>
                                    </p:anim>
                                    <p:animEffect transition="in" filter="fade">
                                      <p:cBhvr>
                                        <p:cTn id="59" dur="1000"/>
                                        <p:tgtEl>
                                          <p:spTgt spid="14"/>
                                        </p:tgtEl>
                                      </p:cBhvr>
                                    </p:animEffect>
                                  </p:childTnLst>
                                </p:cTn>
                              </p:par>
                            </p:childTnLst>
                          </p:cTn>
                        </p:par>
                        <p:par>
                          <p:cTn id="60" fill="hold">
                            <p:stCondLst>
                              <p:cond delay="11000"/>
                            </p:stCondLst>
                            <p:childTnLst>
                              <p:par>
                                <p:cTn id="61" presetID="53" presetClass="entr" presetSubtype="16" fill="hold" grpId="0" nodeType="afterEffect">
                                  <p:stCondLst>
                                    <p:cond delay="0"/>
                                  </p:stCondLst>
                                  <p:childTnLst>
                                    <p:set>
                                      <p:cBhvr>
                                        <p:cTn id="62" dur="1000" fill="hold">
                                          <p:stCondLst>
                                            <p:cond delay="0"/>
                                          </p:stCondLst>
                                        </p:cTn>
                                        <p:tgtEl>
                                          <p:spTgt spid="11"/>
                                        </p:tgtEl>
                                        <p:attrNameLst>
                                          <p:attrName>style.visibility</p:attrName>
                                        </p:attrNameLst>
                                      </p:cBhvr>
                                      <p:to>
                                        <p:strVal val="visible"/>
                                      </p:to>
                                    </p:set>
                                    <p:anim calcmode="lin" valueType="num">
                                      <p:cBhvr>
                                        <p:cTn id="63" dur="1000" fill="hold"/>
                                        <p:tgtEl>
                                          <p:spTgt spid="11"/>
                                        </p:tgtEl>
                                        <p:attrNameLst>
                                          <p:attrName>ppt_w</p:attrName>
                                        </p:attrNameLst>
                                      </p:cBhvr>
                                      <p:tavLst>
                                        <p:tav tm="0">
                                          <p:val>
                                            <p:fltVal val="0"/>
                                          </p:val>
                                        </p:tav>
                                        <p:tav tm="100000">
                                          <p:val>
                                            <p:strVal val="#ppt_w"/>
                                          </p:val>
                                        </p:tav>
                                      </p:tavLst>
                                    </p:anim>
                                    <p:anim calcmode="lin" valueType="num">
                                      <p:cBhvr>
                                        <p:cTn id="64" dur="1000" fill="hold"/>
                                        <p:tgtEl>
                                          <p:spTgt spid="11"/>
                                        </p:tgtEl>
                                        <p:attrNameLst>
                                          <p:attrName>ppt_h</p:attrName>
                                        </p:attrNameLst>
                                      </p:cBhvr>
                                      <p:tavLst>
                                        <p:tav tm="0">
                                          <p:val>
                                            <p:fltVal val="0"/>
                                          </p:val>
                                        </p:tav>
                                        <p:tav tm="100000">
                                          <p:val>
                                            <p:strVal val="#ppt_h"/>
                                          </p:val>
                                        </p:tav>
                                      </p:tavLst>
                                    </p:anim>
                                    <p:animEffect transition="in" filter="fade">
                                      <p:cBhvr>
                                        <p:cTn id="65" dur="1000"/>
                                        <p:tgtEl>
                                          <p:spTgt spid="11"/>
                                        </p:tgtEl>
                                      </p:cBhvr>
                                    </p:animEffect>
                                  </p:childTnLst>
                                </p:cTn>
                              </p:par>
                            </p:childTnLst>
                          </p:cTn>
                        </p:par>
                        <p:par>
                          <p:cTn id="66" fill="hold">
                            <p:stCondLst>
                              <p:cond delay="12000"/>
                            </p:stCondLst>
                            <p:childTnLst>
                              <p:par>
                                <p:cTn id="67" presetID="22" presetClass="entr" presetSubtype="4" fill="hold" nodeType="afterEffect">
                                  <p:stCondLst>
                                    <p:cond delay="0"/>
                                  </p:stCondLst>
                                  <p:childTnLst>
                                    <p:set>
                                      <p:cBhvr>
                                        <p:cTn id="68" dur="1" fill="hold">
                                          <p:stCondLst>
                                            <p:cond delay="0"/>
                                          </p:stCondLst>
                                        </p:cTn>
                                        <p:tgtEl>
                                          <p:spTgt spid="25"/>
                                        </p:tgtEl>
                                        <p:attrNameLst>
                                          <p:attrName>style.visibility</p:attrName>
                                        </p:attrNameLst>
                                      </p:cBhvr>
                                      <p:to>
                                        <p:strVal val="visible"/>
                                      </p:to>
                                    </p:set>
                                    <p:animEffect transition="in" filter="wipe(down)">
                                      <p:cBhvr>
                                        <p:cTn id="69" dur="500"/>
                                        <p:tgtEl>
                                          <p:spTgt spid="25"/>
                                        </p:tgtEl>
                                      </p:cBhvr>
                                    </p:animEffect>
                                  </p:childTnLst>
                                </p:cTn>
                              </p:par>
                            </p:childTnLst>
                          </p:cTn>
                        </p:par>
                        <p:par>
                          <p:cTn id="70" fill="hold">
                            <p:stCondLst>
                              <p:cond delay="12500"/>
                            </p:stCondLst>
                            <p:childTnLst>
                              <p:par>
                                <p:cTn id="71" presetID="53" presetClass="entr" presetSubtype="16" fill="hold" grpId="0" nodeType="afterEffect">
                                  <p:stCondLst>
                                    <p:cond delay="0"/>
                                  </p:stCondLst>
                                  <p:childTnLst>
                                    <p:set>
                                      <p:cBhvr>
                                        <p:cTn id="72" dur="1000" fill="hold">
                                          <p:stCondLst>
                                            <p:cond delay="0"/>
                                          </p:stCondLst>
                                        </p:cTn>
                                        <p:tgtEl>
                                          <p:spTgt spid="15"/>
                                        </p:tgtEl>
                                        <p:attrNameLst>
                                          <p:attrName>style.visibility</p:attrName>
                                        </p:attrNameLst>
                                      </p:cBhvr>
                                      <p:to>
                                        <p:strVal val="visible"/>
                                      </p:to>
                                    </p:set>
                                    <p:anim calcmode="lin" valueType="num">
                                      <p:cBhvr>
                                        <p:cTn id="73" dur="1000" fill="hold"/>
                                        <p:tgtEl>
                                          <p:spTgt spid="15"/>
                                        </p:tgtEl>
                                        <p:attrNameLst>
                                          <p:attrName>ppt_w</p:attrName>
                                        </p:attrNameLst>
                                      </p:cBhvr>
                                      <p:tavLst>
                                        <p:tav tm="0">
                                          <p:val>
                                            <p:fltVal val="0"/>
                                          </p:val>
                                        </p:tav>
                                        <p:tav tm="100000">
                                          <p:val>
                                            <p:strVal val="#ppt_w"/>
                                          </p:val>
                                        </p:tav>
                                      </p:tavLst>
                                    </p:anim>
                                    <p:anim calcmode="lin" valueType="num">
                                      <p:cBhvr>
                                        <p:cTn id="74" dur="1000" fill="hold"/>
                                        <p:tgtEl>
                                          <p:spTgt spid="15"/>
                                        </p:tgtEl>
                                        <p:attrNameLst>
                                          <p:attrName>ppt_h</p:attrName>
                                        </p:attrNameLst>
                                      </p:cBhvr>
                                      <p:tavLst>
                                        <p:tav tm="0">
                                          <p:val>
                                            <p:fltVal val="0"/>
                                          </p:val>
                                        </p:tav>
                                        <p:tav tm="100000">
                                          <p:val>
                                            <p:strVal val="#ppt_h"/>
                                          </p:val>
                                        </p:tav>
                                      </p:tavLst>
                                    </p:anim>
                                    <p:animEffect transition="in" filter="fade">
                                      <p:cBhvr>
                                        <p:cTn id="75" dur="10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ldLvl="0" animBg="1"/>
      <p:bldP spid="9" grpId="0" bldLvl="0" animBg="1"/>
      <p:bldP spid="10" grpId="0" bldLvl="0" animBg="1"/>
      <p:bldP spid="11" grpId="0" bldLvl="0" animBg="1"/>
      <p:bldP spid="12" grpId="0"/>
      <p:bldP spid="13" grpId="0"/>
      <p:bldP spid="14" grpId="0"/>
      <p:bldP spid="15" grpId="0"/>
      <p:bldP spid="28" grpId="0"/>
      <p:bldP spid="28" grpId="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 name="文本框 99"/>
          <p:cNvSpPr txBox="1"/>
          <p:nvPr/>
        </p:nvSpPr>
        <p:spPr>
          <a:xfrm>
            <a:off x="3556000" y="1466532"/>
            <a:ext cx="5080000" cy="1383665"/>
          </a:xfrm>
          <a:prstGeom prst="rect">
            <a:avLst/>
          </a:prstGeom>
          <a:noFill/>
          <a:ln w="9525">
            <a:noFill/>
          </a:ln>
        </p:spPr>
        <p:txBody>
          <a:bodyPr>
            <a:spAutoFit/>
          </a:bodyPr>
          <a:p>
            <a:pPr marL="0" indent="0" algn="l"/>
            <a:r>
              <a:rPr lang="en-US" sz="1050" b="0">
                <a:latin typeface="Calibri" charset="0"/>
                <a:cs typeface="宋体" charset="0"/>
              </a:rPr>
              <a:t>Leadership is typically focused on understanding the personal and interpersonal dynamics of how individuals influence each other towards collective goals (Northouse, 2015), HRM looks at the systems and processes in an organization that attempt to influence people in a systematic way, usually on a larger scale (Lievens, 2015).Northouse, P. G. (2015). Leadership: Theory and practice: Sage publications.Lievens, F. (2015). Human Resource Management. Lannoo Campus: Leuven, Belgium.</a:t>
            </a:r>
            <a:endParaRPr lang="zh-CN" altLang="en-US"/>
          </a:p>
        </p:txBody>
      </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文本框 3"/>
          <p:cNvSpPr txBox="1"/>
          <p:nvPr/>
        </p:nvSpPr>
        <p:spPr>
          <a:xfrm>
            <a:off x="623570" y="558165"/>
            <a:ext cx="10944860" cy="5908040"/>
          </a:xfrm>
          <a:prstGeom prst="rect">
            <a:avLst/>
          </a:prstGeom>
          <a:noFill/>
          <a:ln w="9525">
            <a:noFill/>
          </a:ln>
        </p:spPr>
        <p:txBody>
          <a:bodyPr wrap="square">
            <a:spAutoFit/>
          </a:bodyPr>
          <a:p>
            <a:pPr marL="0" indent="0" algn="ctr"/>
            <a:r>
              <a:rPr lang="en-US" sz="1400" b="1">
                <a:solidFill>
                  <a:schemeClr val="bg1"/>
                </a:solidFill>
                <a:latin typeface="Calibri" charset="0"/>
                <a:cs typeface="宋体" charset="0"/>
              </a:rPr>
              <a:t>References</a:t>
            </a:r>
            <a:endParaRPr lang="en-US" sz="1400" b="1">
              <a:solidFill>
                <a:schemeClr val="bg1"/>
              </a:solidFill>
              <a:latin typeface="Calibri" charset="0"/>
              <a:cs typeface="宋体" charset="0"/>
            </a:endParaRPr>
          </a:p>
          <a:p>
            <a:pPr marL="0" indent="0" algn="l"/>
            <a:endParaRPr lang="en-US" sz="1400" b="0">
              <a:solidFill>
                <a:schemeClr val="bg1"/>
              </a:solidFill>
              <a:latin typeface="Calibri" charset="0"/>
              <a:cs typeface="宋体" charset="0"/>
            </a:endParaRPr>
          </a:p>
          <a:p>
            <a:pPr marL="0" indent="0" algn="l"/>
            <a:r>
              <a:rPr lang="en-US" sz="1400" b="0">
                <a:solidFill>
                  <a:schemeClr val="bg1"/>
                </a:solidFill>
                <a:latin typeface="Calibri" charset="0"/>
                <a:cs typeface="宋体" charset="0"/>
              </a:rPr>
              <a:t>Leadership is typically focused on understanding the personal and interpersonal dynamics of how individuals influence each other towards collective goals (Northouse, 2015), HRM looks at the systems and processes in an organization that attempt to influence people in a systematic way, usually on a larger scale (Lievens, 2015).Northouse, P. G. (2015). Leadership: Theory and practice: Sage publications.Lievens, F. (2015). Human Resource Management. Lannoo Campus: Leuven, Belgium.  Clear links between leader behaviors and relevant outcomes, most notably follower motivation and performance (DeRue &amp; Myers, 2014; Epitropaki, Kark,Mainemelis, &amp; Lord, 2017).DeRue, D. S., &amp; Myers, C. G. (2014). Leadership development: A review and agenda for futureresearch. Oxford handbook of leadership and organizations, 832-855.Epitropaki, O., Kark, R., Mainemelis, C., &amp; Lord, R. G. (2017). Leadership and followership identity processes: A multilevel review. The Leadership Quarterly, 28(1), 104-129. However, as it still is difficult to determine which types of options will be of interest to employees, Dencker, Joshi, and Martocchio(2007, p. 209) suggest employees engage in a “rewards dialogue” in order to find the ultimate combination of benefits.Dencker, J. C., Joshi, A. and Martocchio, J. J. (2007) “Employee Benefits as Context forIntergenerational Conflict”. Human Resource Management Review 17 (2): 208–20, http://dx.doi.org/10.1016/j.hrmr.2007.04.002. </a:t>
            </a:r>
            <a:endParaRPr lang="en-US" sz="1400" b="0">
              <a:solidFill>
                <a:schemeClr val="bg1"/>
              </a:solidFill>
              <a:latin typeface="Calibri" charset="0"/>
              <a:cs typeface="宋体" charset="0"/>
            </a:endParaRPr>
          </a:p>
          <a:p>
            <a:pPr marL="0" indent="0" algn="l"/>
            <a:r>
              <a:rPr lang="en-US" sz="1400">
                <a:solidFill>
                  <a:schemeClr val="bg1"/>
                </a:solidFill>
                <a:latin typeface="Calibri" charset="0"/>
                <a:cs typeface="宋体" charset="0"/>
                <a:sym typeface="+mn-ea"/>
              </a:rPr>
              <a:t>As most of these elements relate directly to the practice of participative management (Cotton et al. 1988,Miles 2012), it is highly plausible that employee participation might increase the perception of fairness regarding compensation decisions and system.Cotton, J. L., Vollrath, D. A., Froggatt, K. L., Lengnick-Hall, M. L. and Jennings,K. R. (1988) “Employee Participation: Diverse Forms and Different Outcomes”. </a:t>
            </a:r>
            <a:endParaRPr lang="en-US" sz="1400" b="0">
              <a:solidFill>
                <a:schemeClr val="bg1"/>
              </a:solidFill>
              <a:latin typeface="Calibri" charset="0"/>
              <a:cs typeface="宋体" charset="0"/>
            </a:endParaRPr>
          </a:p>
          <a:p>
            <a:pPr marL="0" indent="0" algn="l"/>
            <a:r>
              <a:rPr lang="en-US" sz="1400">
                <a:solidFill>
                  <a:schemeClr val="bg1"/>
                </a:solidFill>
                <a:latin typeface="Calibri" charset="0"/>
                <a:cs typeface="宋体" charset="0"/>
                <a:sym typeface="+mn-ea"/>
              </a:rPr>
              <a:t>The Academy of Management Review 13 (1): 8–22, http://dx.doi.org/10.2307/258351. </a:t>
            </a:r>
            <a:endParaRPr lang="en-US" altLang="en-US" sz="1400">
              <a:solidFill>
                <a:schemeClr val="bg1"/>
              </a:solidFill>
              <a:latin typeface="Calibri" charset="0"/>
              <a:cs typeface="宋体" charset="0"/>
              <a:sym typeface="+mn-ea"/>
            </a:endParaRPr>
          </a:p>
        </p:txBody>
      </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文本框 3"/>
          <p:cNvSpPr txBox="1"/>
          <p:nvPr/>
        </p:nvSpPr>
        <p:spPr>
          <a:xfrm>
            <a:off x="488950" y="422910"/>
            <a:ext cx="11160760" cy="6123940"/>
          </a:xfrm>
          <a:prstGeom prst="rect">
            <a:avLst/>
          </a:prstGeom>
          <a:noFill/>
          <a:ln w="9525">
            <a:noFill/>
          </a:ln>
        </p:spPr>
        <p:txBody>
          <a:bodyPr wrap="square">
            <a:spAutoFit/>
          </a:bodyPr>
          <a:p>
            <a:pPr marL="0" indent="0" algn="l"/>
            <a:r>
              <a:rPr lang="en-US" sz="1400" b="0">
                <a:solidFill>
                  <a:schemeClr val="bg1"/>
                </a:solidFill>
                <a:latin typeface="Calibri" charset="0"/>
                <a:cs typeface="宋体" charset="0"/>
              </a:rPr>
              <a:t>As most of these elements relate directly to the practice of participative management (Cotton et al. 1988,Miles 2012), it is highly plausible that employee participation might increase the perception of fairness regarding compensation decisions and system.Cotton, J. L., Vollrath, D. A., Froggatt, K. L., Lengnick-Hall, M. L. and Jennings,K. R. (1988) “Employee Participation: Diverse Forms and Different Outcomes”. </a:t>
            </a:r>
            <a:endParaRPr lang="en-US" sz="1400" b="0">
              <a:solidFill>
                <a:schemeClr val="bg1"/>
              </a:solidFill>
              <a:latin typeface="Calibri" charset="0"/>
              <a:cs typeface="宋体" charset="0"/>
            </a:endParaRPr>
          </a:p>
          <a:p>
            <a:pPr marL="0" indent="0" algn="l"/>
            <a:r>
              <a:rPr lang="en-US" sz="1400" b="0">
                <a:solidFill>
                  <a:schemeClr val="bg1"/>
                </a:solidFill>
                <a:latin typeface="Calibri" charset="0"/>
                <a:cs typeface="宋体" charset="0"/>
              </a:rPr>
              <a:t>The Academy of Management Review 13 (1): 8–22, http://dx.doi.org/10.2307/258351.  Similarly, the introduction of electronic human resource information systems and other novel technologies offer several opportunities to improve upon and reduce the cost of HRM functions including, among others, the evaluation of job applicants (Bondarouk et al., 2017; Cooke et al., 2019) and employee performance appraisals (Abraham et al., 2019; Parry &amp; Tyson, 2011).Bondarouk, T., Parry, E., &amp; Furtmueller, E. (2017). Electronic HRM: Four decades of research on adoption and consequences. The International Journal of Human Resource Management, 28(1), 98-131. https://doi.org/10.1080/09585192.2016.1245672Cooke, F. L., Wood, G., Wang, M., &amp; Veen, A. (2019). How far has international HRM travelled? A systematic review of literature on multinational corporations (2000-2014). Human Resource Management Review, 29(1), 59-75. https://doi.org/10.1016/j.hrmr.2018.05.001Parry, E., &amp; Tyson, S. (2011). Desired goals and actual outcomes of e-HRM. Human Resource Management Journal, 21(3), 335-354. As stated by (Armstrong and Landers, 2018), the use of gamification elements such as a point system, a leaderboard, amongst others, have evoked a generally positive response from learners and that their integration into organizational training practices can yield a much better response from trainees in terms of generating eagerness to learn amongst trainees.Armstrong, M.B. and Landers, R.N., 2018. Gamification of employee training and development.International Journal of Training and Development, 22(2), pp.162-169. HRM practices can positively affect innovation by improving employees' willingness to share valuable and unique knowledge (Lopez-Cabrales et al., 2009; Martinez-Conesa et al., 2017).Lopez-Cabrales, A., Pérez-Luño, A., &amp; Cabrera, R. (2009). Knowledge as a mediator between HRM practices and innovative activity. Human Resource Management, 48, 485-503.Martinez-Conesa, I., Soto-Acosta, P., &amp; Carayannis, E. (2017). On the path towards open innovation: assessing the role of knowledge management capability and environ-mental dynamism in SMEs. Journal of Knowledge Management, 21, 553-570.</a:t>
            </a:r>
            <a:endParaRPr lang="en-US" altLang="en-US" sz="1400" b="0">
              <a:solidFill>
                <a:schemeClr val="bg1"/>
              </a:solidFill>
              <a:latin typeface="Calibri" charset="0"/>
              <a:cs typeface="宋体" charset="0"/>
            </a:endParaRPr>
          </a:p>
        </p:txBody>
      </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22"/>
          <p:cNvSpPr txBox="1"/>
          <p:nvPr/>
        </p:nvSpPr>
        <p:spPr>
          <a:xfrm>
            <a:off x="2755900" y="2522220"/>
            <a:ext cx="6680835" cy="1107440"/>
          </a:xfrm>
          <a:prstGeom prst="rect">
            <a:avLst/>
          </a:prstGeom>
          <a:noFill/>
        </p:spPr>
        <p:txBody>
          <a:bodyPr wrap="square" lIns="0" tIns="0" rIns="0" bIns="0" rtlCol="1">
            <a:spAutoFit/>
          </a:bodyPr>
          <a:p>
            <a:pPr algn="ctr" rtl="0">
              <a:lnSpc>
                <a:spcPct val="150000"/>
              </a:lnSpc>
            </a:pPr>
            <a:r>
              <a:rPr lang="en-US" sz="4800" b="1" dirty="0">
                <a:solidFill>
                  <a:schemeClr val="bg1"/>
                </a:solidFill>
                <a:latin typeface="Calibri" charset="0"/>
                <a:ea typeface="Calibri" charset="0"/>
                <a:cs typeface="Calibri" charset="0"/>
              </a:rPr>
              <a:t>Thank you for listening!</a:t>
            </a:r>
            <a:endParaRPr lang="en-US" sz="4800" b="1" dirty="0">
              <a:solidFill>
                <a:schemeClr val="bg1"/>
              </a:solidFill>
              <a:latin typeface="Calibri" charset="0"/>
              <a:ea typeface="Calibri" charset="0"/>
              <a:cs typeface="Calibri" charset="0"/>
            </a:endParaRPr>
          </a:p>
        </p:txBody>
      </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000" fill="hold">
                                          <p:stCondLst>
                                            <p:cond delay="0"/>
                                          </p:stCondLst>
                                        </p:cTn>
                                        <p:tgtEl>
                                          <p:spTgt spid="12"/>
                                        </p:tgtEl>
                                        <p:attrNameLst>
                                          <p:attrName>style.visibility</p:attrName>
                                        </p:attrNameLst>
                                      </p:cBhvr>
                                      <p:to>
                                        <p:strVal val="visible"/>
                                      </p:to>
                                    </p:set>
                                    <p:animEffect transition="in" filter="fade">
                                      <p:cBhvr>
                                        <p:cTn id="7" dur="10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2" grpId="1"/>
    </p:bldLst>
  </p:timing>
</p:sld>
</file>

<file path=ppt/tags/tag1.xml><?xml version="1.0" encoding="utf-8"?>
<p:tagLst xmlns:p="http://schemas.openxmlformats.org/presentationml/2006/main">
  <p:tag name="PA" val="v3.0.1"/>
</p:tagLst>
</file>

<file path=ppt/tags/tag2.xml><?xml version="1.0" encoding="utf-8"?>
<p:tagLst xmlns:p="http://schemas.openxmlformats.org/presentationml/2006/main">
  <p:tag name="PA" val="v3.0.1"/>
</p:tagLst>
</file>

<file path=ppt/tags/tag3.xml><?xml version="1.0" encoding="utf-8"?>
<p:tagLst xmlns:p="http://schemas.openxmlformats.org/presentationml/2006/main">
  <p:tag name="PA" val="v3.0.1"/>
</p:tagLst>
</file>

<file path=ppt/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6513</Words>
  <Application>WPS 演示</Application>
  <PresentationFormat>宽屏</PresentationFormat>
  <Paragraphs>155</Paragraphs>
  <Slides>18</Slides>
  <Notes>0</Notes>
  <HiddenSlides>0</HiddenSlides>
  <MMClips>0</MMClips>
  <ScaleCrop>false</ScaleCrop>
  <HeadingPairs>
    <vt:vector size="6" baseType="variant">
      <vt:variant>
        <vt:lpstr>已用的字体</vt:lpstr>
      </vt:variant>
      <vt:variant>
        <vt:i4>23</vt:i4>
      </vt:variant>
      <vt:variant>
        <vt:lpstr>主题</vt:lpstr>
      </vt:variant>
      <vt:variant>
        <vt:i4>1</vt:i4>
      </vt:variant>
      <vt:variant>
        <vt:lpstr>幻灯片标题</vt:lpstr>
      </vt:variant>
      <vt:variant>
        <vt:i4>18</vt:i4>
      </vt:variant>
    </vt:vector>
  </HeadingPairs>
  <TitlesOfParts>
    <vt:vector size="42" baseType="lpstr">
      <vt:lpstr>Arial</vt:lpstr>
      <vt:lpstr>宋体</vt:lpstr>
      <vt:lpstr>Wingdings</vt:lpstr>
      <vt:lpstr>Calibri</vt:lpstr>
      <vt:lpstr>Helvetica Neue</vt:lpstr>
      <vt:lpstr>宋体-简</vt:lpstr>
      <vt:lpstr>Gill Sans</vt:lpstr>
      <vt:lpstr>Open Sans Light</vt:lpstr>
      <vt:lpstr>Thonburi</vt:lpstr>
      <vt:lpstr>Open Sans</vt:lpstr>
      <vt:lpstr>时尚中黑简体</vt:lpstr>
      <vt:lpstr>Neris Thin</vt:lpstr>
      <vt:lpstr>Roboto</vt:lpstr>
      <vt:lpstr>MS PGothic</vt:lpstr>
      <vt:lpstr>苹方-简</vt:lpstr>
      <vt:lpstr>Bebas Neue</vt:lpstr>
      <vt:lpstr>微软雅黑</vt:lpstr>
      <vt:lpstr>汉仪旗黑</vt:lpstr>
      <vt:lpstr>黑体-简</vt:lpstr>
      <vt:lpstr>等线</vt:lpstr>
      <vt:lpstr>宋体</vt:lpstr>
      <vt:lpstr>Arial Unicode MS</vt:lpstr>
      <vt:lpstr>Times New Roman</vt:lpstr>
      <vt:lpstr>Office 主题​​</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Gigi</dc:creator>
  <cp:lastModifiedBy>gigi</cp:lastModifiedBy>
  <cp:revision>67</cp:revision>
  <dcterms:created xsi:type="dcterms:W3CDTF">2024-04-27T15:38:14Z</dcterms:created>
  <dcterms:modified xsi:type="dcterms:W3CDTF">2024-04-27T15:38:14Z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2052-5.6.0.8082</vt:lpwstr>
  </property>
  <property fmtid="{D5CDD505-2E9C-101B-9397-08002B2CF9AE}" pid="3" name="ICV">
    <vt:lpwstr>7198DF0B215B8BC96C860566C86952E6_31</vt:lpwstr>
  </property>
</Properties>
</file>