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5" r:id="rId2"/>
    <p:sldMasterId id="2147483677" r:id="rId3"/>
  </p:sldMasterIdLst>
  <p:notesMasterIdLst>
    <p:notesMasterId r:id="rId20"/>
  </p:notesMasterIdLst>
  <p:sldIdLst>
    <p:sldId id="274" r:id="rId4"/>
    <p:sldId id="275" r:id="rId5"/>
    <p:sldId id="276" r:id="rId6"/>
    <p:sldId id="277" r:id="rId7"/>
    <p:sldId id="256" r:id="rId8"/>
    <p:sldId id="266" r:id="rId9"/>
    <p:sldId id="257" r:id="rId10"/>
    <p:sldId id="269" r:id="rId11"/>
    <p:sldId id="259" r:id="rId12"/>
    <p:sldId id="260" r:id="rId13"/>
    <p:sldId id="263" r:id="rId14"/>
    <p:sldId id="265" r:id="rId15"/>
    <p:sldId id="258"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32" autoAdjust="0"/>
    <p:restoredTop sz="94660"/>
  </p:normalViewPr>
  <p:slideViewPr>
    <p:cSldViewPr snapToGrid="0">
      <p:cViewPr varScale="1">
        <p:scale>
          <a:sx n="68" d="100"/>
          <a:sy n="68" d="100"/>
        </p:scale>
        <p:origin x="834" y="60"/>
      </p:cViewPr>
      <p:guideLst/>
    </p:cSldViewPr>
  </p:slideViewPr>
  <p:notesTextViewPr>
    <p:cViewPr>
      <p:scale>
        <a:sx n="1" d="1"/>
        <a:sy n="1" d="1"/>
      </p:scale>
      <p:origin x="0" y="-79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NULL"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title>
      <c:tx>
        <c:rich>
          <a:bodyPr lIns="0" tIns="0" rIns="0" bIns="0"/>
          <a:lstStyle/>
          <a:p>
            <a:pPr marL="0" marR="0" indent="0" algn="ctr" defTabSz="914400" fontAlgn="auto" hangingPunct="1">
              <a:lnSpc>
                <a:spcPct val="100000"/>
              </a:lnSpc>
              <a:spcBef>
                <a:spcPts val="0"/>
              </a:spcBef>
              <a:spcAft>
                <a:spcPts val="0"/>
              </a:spcAft>
              <a:tabLst/>
              <a:defRPr sz="1862" b="0" i="0" u="none" strike="noStrike" kern="1200" spc="0" baseline="0">
                <a:solidFill>
                  <a:srgbClr val="595959"/>
                </a:solidFill>
                <a:latin typeface="Calibri"/>
              </a:defRPr>
            </a:pPr>
            <a:r>
              <a:rPr lang="en-GB" sz="1862" b="0" i="0" u="none" strike="noStrike" kern="1200" cap="none" spc="0" baseline="0">
                <a:solidFill>
                  <a:srgbClr val="595959"/>
                </a:solidFill>
                <a:uFillTx/>
                <a:latin typeface="Calibri"/>
              </a:rPr>
              <a:t>Food Miles </a:t>
            </a:r>
          </a:p>
        </c:rich>
      </c:tx>
      <c:overlay val="0"/>
      <c:spPr>
        <a:noFill/>
        <a:ln>
          <a:noFill/>
        </a:ln>
      </c:spPr>
    </c:title>
    <c:autoTitleDeleted val="0"/>
    <c:plotArea>
      <c:layout/>
      <c:barChart>
        <c:barDir val="bar"/>
        <c:grouping val="clustered"/>
        <c:varyColors val="0"/>
        <c:ser>
          <c:idx val="0"/>
          <c:order val="0"/>
          <c:tx>
            <c:v>Food Miles </c:v>
          </c:tx>
          <c:spPr>
            <a:solidFill>
              <a:srgbClr val="4472C4"/>
            </a:solidFill>
            <a:ln>
              <a:noFill/>
            </a:ln>
          </c:spPr>
          <c:invertIfNegative val="0"/>
          <c:cat>
            <c:strLit>
              <c:ptCount val="4"/>
              <c:pt idx="0">
                <c:v>Plane </c:v>
              </c:pt>
              <c:pt idx="1">
                <c:v>Train </c:v>
              </c:pt>
              <c:pt idx="2">
                <c:v>Road </c:v>
              </c:pt>
              <c:pt idx="3">
                <c:v>Ship</c:v>
              </c:pt>
            </c:strLit>
          </c:cat>
          <c:val>
            <c:numLit>
              <c:formatCode>General</c:formatCode>
              <c:ptCount val="4"/>
              <c:pt idx="0">
                <c:v>8</c:v>
              </c:pt>
              <c:pt idx="1">
                <c:v>2</c:v>
              </c:pt>
              <c:pt idx="2">
                <c:v>3</c:v>
              </c:pt>
              <c:pt idx="3">
                <c:v>1</c:v>
              </c:pt>
            </c:numLit>
          </c:val>
          <c:extLst>
            <c:ext xmlns:c16="http://schemas.microsoft.com/office/drawing/2014/chart" uri="{C3380CC4-5D6E-409C-BE32-E72D297353CC}">
              <c16:uniqueId val="{00000000-34EB-4A57-A542-8092590AACBE}"/>
            </c:ext>
          </c:extLst>
        </c:ser>
        <c:dLbls>
          <c:showLegendKey val="0"/>
          <c:showVal val="0"/>
          <c:showCatName val="0"/>
          <c:showSerName val="0"/>
          <c:showPercent val="0"/>
          <c:showBubbleSize val="0"/>
        </c:dLbls>
        <c:gapWidth val="182"/>
        <c:axId val="334949392"/>
        <c:axId val="334947096"/>
      </c:barChart>
      <c:valAx>
        <c:axId val="334947096"/>
        <c:scaling>
          <c:orientation val="minMax"/>
        </c:scaling>
        <c:delete val="0"/>
        <c:axPos val="b"/>
        <c:majorGridlines>
          <c:spPr>
            <a:ln w="9528" cap="flat">
              <a:solidFill>
                <a:srgbClr val="D9D9D9"/>
              </a:solidFill>
              <a:prstDash val="solid"/>
              <a:round/>
            </a:ln>
          </c:spPr>
        </c:majorGridlines>
        <c:numFmt formatCode="General" sourceLinked="0"/>
        <c:majorTickMark val="none"/>
        <c:minorTickMark val="none"/>
        <c:tickLblPos val="nextTo"/>
        <c:spPr>
          <a:noFill/>
          <a:ln>
            <a:noFill/>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crossAx val="334949392"/>
        <c:crosses val="autoZero"/>
        <c:crossBetween val="between"/>
      </c:valAx>
      <c:catAx>
        <c:axId val="334949392"/>
        <c:scaling>
          <c:orientation val="minMax"/>
        </c:scaling>
        <c:delete val="0"/>
        <c:axPos val="l"/>
        <c:numFmt formatCode="General" sourceLinked="0"/>
        <c:majorTickMark val="none"/>
        <c:minorTickMark val="none"/>
        <c:tickLblPos val="nextTo"/>
        <c:spPr>
          <a:noFill/>
          <a:ln w="9528" cap="flat">
            <a:solidFill>
              <a:srgbClr val="D9D9D9"/>
            </a:solidFill>
            <a:prstDash val="solid"/>
            <a:round/>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crossAx val="334947096"/>
        <c:crosses val="autoZero"/>
        <c:auto val="1"/>
        <c:lblAlgn val="ctr"/>
        <c:lblOffset val="100"/>
        <c:noMultiLvlLbl val="0"/>
      </c:catAx>
      <c:spPr>
        <a:noFill/>
        <a:ln>
          <a:noFill/>
        </a:ln>
      </c:spPr>
    </c:plotArea>
    <c:legend>
      <c:legendPos val="b"/>
      <c:overlay val="0"/>
      <c:spPr>
        <a:noFill/>
        <a:ln>
          <a:noFill/>
        </a:ln>
      </c:spPr>
      <c:txPr>
        <a:bodyPr lIns="0" tIns="0" rIns="0" bIns="0"/>
        <a:lstStyle/>
        <a:p>
          <a:pPr marL="0" marR="0" indent="0" defTabSz="914400" fontAlgn="auto" hangingPunct="1">
            <a:lnSpc>
              <a:spcPct val="100000"/>
            </a:lnSpc>
            <a:spcBef>
              <a:spcPts val="0"/>
            </a:spcBef>
            <a:spcAft>
              <a:spcPts val="0"/>
            </a:spcAft>
            <a:tabLst/>
            <a:defRPr sz="1197" b="0" i="0" u="none" strike="noStrike" kern="1200" baseline="0">
              <a:solidFill>
                <a:srgbClr val="595959"/>
              </a:solidFill>
              <a:latin typeface="Calibri"/>
            </a:defRPr>
          </a:pPr>
          <a:endParaRPr lang="en-US"/>
        </a:p>
      </c:txPr>
    </c:legend>
    <c:plotVisOnly val="1"/>
    <c:dispBlanksAs val="gap"/>
    <c:showDLblsOverMax val="0"/>
  </c:chart>
  <c:spPr>
    <a:noFill/>
    <a:ln>
      <a:noFill/>
    </a:ln>
  </c:spPr>
  <c:txPr>
    <a:bodyPr lIns="0" tIns="0" rIns="0" bIns="0"/>
    <a:lstStyle/>
    <a:p>
      <a:pPr marL="0" marR="0" indent="0" defTabSz="914400" fontAlgn="auto" hangingPunct="1">
        <a:lnSpc>
          <a:spcPct val="100000"/>
        </a:lnSpc>
        <a:spcBef>
          <a:spcPts val="0"/>
        </a:spcBef>
        <a:spcAft>
          <a:spcPts val="0"/>
        </a:spcAft>
        <a:tabLst/>
        <a:defRPr lang="en-US" sz="1330" b="0" i="0" u="none" strike="noStrike" kern="1200" baseline="0">
          <a:solidFill>
            <a:srgbClr val="000000"/>
          </a:solidFill>
          <a:latin typeface="Calibri"/>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F707DC-96AB-4566-B599-4D836E8C0BC6}"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0A45DF-379B-4433-ACF5-E54D994639B1}" type="slidenum">
              <a:rPr lang="en-GB" smtClean="0"/>
              <a:t>‹#›</a:t>
            </a:fld>
            <a:endParaRPr lang="en-GB"/>
          </a:p>
        </p:txBody>
      </p:sp>
    </p:spTree>
    <p:extLst>
      <p:ext uri="{BB962C8B-B14F-4D97-AF65-F5344CB8AC3E}">
        <p14:creationId xmlns:p14="http://schemas.microsoft.com/office/powerpoint/2010/main" val="1586136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01AEEC-1749-4D1A-8DF5-89C3677C81F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C5E91DD-AE60-4A1A-B008-0E909685E358}"/>
              </a:ext>
            </a:extLst>
          </p:cNvPr>
          <p:cNvSpPr txBox="1">
            <a:spLocks noGrp="1"/>
          </p:cNvSpPr>
          <p:nvPr>
            <p:ph type="body" sz="quarter" idx="1"/>
          </p:nvPr>
        </p:nvSpPr>
        <p:spPr/>
        <p:txBody>
          <a:bodyPr/>
          <a:lstStyle/>
          <a:p>
            <a:pPr lvl="0"/>
            <a:r>
              <a:rPr lang="en-GB" dirty="0"/>
              <a:t>James Cooper – P151823 </a:t>
            </a:r>
          </a:p>
          <a:p>
            <a:pPr lvl="0"/>
            <a:r>
              <a:rPr lang="en-GB" dirty="0"/>
              <a:t>Notes from cue cards: </a:t>
            </a:r>
          </a:p>
          <a:p>
            <a:pPr lvl="0"/>
            <a:r>
              <a:rPr lang="en-GB" dirty="0"/>
              <a:t>Last mile from producer to consumer usually makes the environmental impact. </a:t>
            </a:r>
          </a:p>
          <a:p>
            <a:pPr lvl="0"/>
            <a:r>
              <a:rPr lang="en-GB" dirty="0"/>
              <a:t>Congestion and pollution through emissions can be combated by not choosing to eat out of season fruits, Tesco using their farmers, cutting down on food to home delivery as not popular enough to create a difference. </a:t>
            </a:r>
          </a:p>
          <a:p>
            <a:pPr lvl="0"/>
            <a:r>
              <a:rPr lang="en-GB" dirty="0"/>
              <a:t>83% of pollution comes from the production, the rest is filtered through the supply chain. </a:t>
            </a:r>
          </a:p>
          <a:p>
            <a:pPr lvl="0"/>
            <a:r>
              <a:rPr lang="en-GB" dirty="0"/>
              <a:t>Amazon drone removes the need to use high fuel consumption, change in tech. </a:t>
            </a:r>
          </a:p>
          <a:p>
            <a:pPr lvl="0"/>
            <a:endParaRPr lang="en-GB" dirty="0"/>
          </a:p>
          <a:p>
            <a:pPr lvl="0"/>
            <a:endParaRPr lang="en-GB" dirty="0"/>
          </a:p>
        </p:txBody>
      </p:sp>
      <p:sp>
        <p:nvSpPr>
          <p:cNvPr id="4" name="Slide Number Placeholder 3">
            <a:extLst>
              <a:ext uri="{FF2B5EF4-FFF2-40B4-BE49-F238E27FC236}">
                <a16:creationId xmlns:a16="http://schemas.microsoft.com/office/drawing/2014/main" id="{893EEE8E-F834-4A34-8E28-0EFF270F0D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127F6A2C-FC3D-49A8-9297-7AB230FCD59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14</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54E95F-4504-41C7-8298-DB18693A64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6EB452-0EFB-4FB1-BC0F-6F2AC76D3755}"/>
              </a:ext>
            </a:extLst>
          </p:cNvPr>
          <p:cNvSpPr txBox="1">
            <a:spLocks noGrp="1"/>
          </p:cNvSpPr>
          <p:nvPr>
            <p:ph type="body" sz="quarter" idx="1"/>
          </p:nvPr>
        </p:nvSpPr>
        <p:spPr/>
        <p:txBody>
          <a:bodyPr/>
          <a:lstStyle/>
          <a:p>
            <a:pPr lvl="0"/>
            <a:r>
              <a:rPr lang="en-GB" dirty="0"/>
              <a:t>James Cooper – P151823 </a:t>
            </a:r>
          </a:p>
          <a:p>
            <a:pPr lvl="0"/>
            <a:r>
              <a:rPr lang="en-GB" dirty="0"/>
              <a:t>Notes from cue cards: </a:t>
            </a:r>
          </a:p>
          <a:p>
            <a:pPr lvl="0"/>
            <a:r>
              <a:rPr lang="en-GB" dirty="0"/>
              <a:t>Global Environment Return – rewards companies with funds for choosing renewable sources of energy, manufacturing and haulage. </a:t>
            </a:r>
          </a:p>
          <a:p>
            <a:pPr lvl="0"/>
            <a:r>
              <a:rPr lang="en-GB" dirty="0"/>
              <a:t>Marco Polo plan from the European Commission offer incentives to move from road to rail transport and inland waterways. </a:t>
            </a:r>
          </a:p>
          <a:p>
            <a:pPr lvl="0"/>
            <a:r>
              <a:rPr lang="en-GB" dirty="0"/>
              <a:t>Marco Polo plan has seen 4million trucks move to rail or water, saving 2.86tonnes of Co2 and with fewer trucks on the road creates less emissions from trucks and accidents. </a:t>
            </a:r>
          </a:p>
          <a:p>
            <a:pPr lvl="0"/>
            <a:r>
              <a:rPr lang="en-GB" dirty="0"/>
              <a:t>Pollution requirements has reduced the emissions output from newer vehicles or fitted vehicles with approved devices or engines to tackle the emissions. </a:t>
            </a:r>
          </a:p>
          <a:p>
            <a:pPr lvl="0"/>
            <a:r>
              <a:rPr lang="en-GB" dirty="0"/>
              <a:t>Fuel Economy aids come in the form of streamlined devices such as; cab top air diffractors, road speed caps, stop/ start tech. </a:t>
            </a:r>
          </a:p>
          <a:p>
            <a:pPr lvl="0"/>
            <a:r>
              <a:rPr lang="en-GB" dirty="0"/>
              <a:t>Mode Shift Revenue Support: Reduce dangerous goods on the road; exhaust emissions, fossil fuel consumption, accidents and congestion by diverting road freight traffic to water and rail transport.  </a:t>
            </a:r>
          </a:p>
        </p:txBody>
      </p:sp>
      <p:sp>
        <p:nvSpPr>
          <p:cNvPr id="4" name="Slide Number Placeholder 3">
            <a:extLst>
              <a:ext uri="{FF2B5EF4-FFF2-40B4-BE49-F238E27FC236}">
                <a16:creationId xmlns:a16="http://schemas.microsoft.com/office/drawing/2014/main" id="{89F5A48A-B8A6-4961-9733-1BC6BA9CF31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EE9C020E-0B42-48B1-A8D6-C8101DE4A547}"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4D5762-4ED7-4D86-BB74-085FC0A411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DE365A-1B7E-4511-A3E3-821FECDB6F6F}"/>
              </a:ext>
            </a:extLst>
          </p:cNvPr>
          <p:cNvSpPr txBox="1">
            <a:spLocks noGrp="1"/>
          </p:cNvSpPr>
          <p:nvPr>
            <p:ph type="body" sz="quarter" idx="1"/>
          </p:nvPr>
        </p:nvSpPr>
        <p:spPr/>
        <p:txBody>
          <a:bodyPr/>
          <a:lstStyle/>
          <a:p>
            <a:pPr lvl="0"/>
            <a:r>
              <a:rPr lang="en-GB"/>
              <a:t>James Cooper – P151823</a:t>
            </a:r>
          </a:p>
        </p:txBody>
      </p:sp>
      <p:sp>
        <p:nvSpPr>
          <p:cNvPr id="4" name="Slide Number Placeholder 3">
            <a:extLst>
              <a:ext uri="{FF2B5EF4-FFF2-40B4-BE49-F238E27FC236}">
                <a16:creationId xmlns:a16="http://schemas.microsoft.com/office/drawing/2014/main" id="{278E0F1C-1ACC-40F4-8763-D7A60D74369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7DEB3D7-452A-49C0-89C1-ECE4069F9084}"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16</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t>2/26/2019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t>2/26/2019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t>2/26/2019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t>2/26/2019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t>2/26/2019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7621C-7E82-4019-AE83-B4CEA62FAB2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1D83E00-C9EF-4E9D-A2BF-7E25D1243C0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282F0562-698F-4A18-A17C-E4DFF068F1A6}"/>
              </a:ext>
            </a:extLst>
          </p:cNvPr>
          <p:cNvSpPr txBox="1">
            <a:spLocks noGrp="1"/>
          </p:cNvSpPr>
          <p:nvPr>
            <p:ph type="dt" sz="half" idx="7"/>
          </p:nvPr>
        </p:nvSpPr>
        <p:spPr/>
        <p:txBody>
          <a:bodyPr/>
          <a:lstStyle>
            <a:lvl1pPr>
              <a:defRPr/>
            </a:lvl1pPr>
          </a:lstStyle>
          <a:p>
            <a:pPr lvl="0"/>
            <a:fld id="{68139AF8-30D9-485C-8BCB-6E7B1E6B0529}" type="datetime1">
              <a:rPr lang="en-GB"/>
              <a:pPr lvl="0"/>
              <a:t>26/02/2019</a:t>
            </a:fld>
            <a:endParaRPr lang="en-GB"/>
          </a:p>
        </p:txBody>
      </p:sp>
      <p:sp>
        <p:nvSpPr>
          <p:cNvPr id="5" name="Footer Placeholder 4">
            <a:extLst>
              <a:ext uri="{FF2B5EF4-FFF2-40B4-BE49-F238E27FC236}">
                <a16:creationId xmlns:a16="http://schemas.microsoft.com/office/drawing/2014/main" id="{D8A65A75-5E13-498B-83B1-1A028DCBB8D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F88791E-5CF3-4412-A559-C75095029488}"/>
              </a:ext>
            </a:extLst>
          </p:cNvPr>
          <p:cNvSpPr txBox="1">
            <a:spLocks noGrp="1"/>
          </p:cNvSpPr>
          <p:nvPr>
            <p:ph type="sldNum" sz="quarter" idx="8"/>
          </p:nvPr>
        </p:nvSpPr>
        <p:spPr/>
        <p:txBody>
          <a:bodyPr/>
          <a:lstStyle>
            <a:lvl1pPr>
              <a:defRPr/>
            </a:lvl1pPr>
          </a:lstStyle>
          <a:p>
            <a:pPr lvl="0"/>
            <a:fld id="{1FE2CEE5-6AA3-4EE3-B94C-D94620C2CA0C}" type="slidenum">
              <a:t>‹#›</a:t>
            </a:fld>
            <a:endParaRPr lang="en-GB"/>
          </a:p>
        </p:txBody>
      </p:sp>
    </p:spTree>
    <p:extLst>
      <p:ext uri="{BB962C8B-B14F-4D97-AF65-F5344CB8AC3E}">
        <p14:creationId xmlns:p14="http://schemas.microsoft.com/office/powerpoint/2010/main" val="209695838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2FC5-88A2-4FB4-B727-8DDDE33F7D0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978CE18-7548-40DE-8E1A-E2C6264FB72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2D3D28-308F-4575-8D3F-0594DE8C3BFE}"/>
              </a:ext>
            </a:extLst>
          </p:cNvPr>
          <p:cNvSpPr txBox="1">
            <a:spLocks noGrp="1"/>
          </p:cNvSpPr>
          <p:nvPr>
            <p:ph type="dt" sz="half" idx="7"/>
          </p:nvPr>
        </p:nvSpPr>
        <p:spPr/>
        <p:txBody>
          <a:bodyPr/>
          <a:lstStyle>
            <a:lvl1pPr>
              <a:defRPr/>
            </a:lvl1pPr>
          </a:lstStyle>
          <a:p>
            <a:pPr lvl="0"/>
            <a:fld id="{57971906-62B2-4304-BEE1-F470BE5DFD93}" type="datetime1">
              <a:rPr lang="en-GB"/>
              <a:pPr lvl="0"/>
              <a:t>26/02/2019</a:t>
            </a:fld>
            <a:endParaRPr lang="en-GB"/>
          </a:p>
        </p:txBody>
      </p:sp>
      <p:sp>
        <p:nvSpPr>
          <p:cNvPr id="5" name="Footer Placeholder 4">
            <a:extLst>
              <a:ext uri="{FF2B5EF4-FFF2-40B4-BE49-F238E27FC236}">
                <a16:creationId xmlns:a16="http://schemas.microsoft.com/office/drawing/2014/main" id="{C58AF9E2-765E-44FE-B0E0-2A44E2237ED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B0DD2B-F1D0-49AA-81B9-2F6764FC0CDE}"/>
              </a:ext>
            </a:extLst>
          </p:cNvPr>
          <p:cNvSpPr txBox="1">
            <a:spLocks noGrp="1"/>
          </p:cNvSpPr>
          <p:nvPr>
            <p:ph type="sldNum" sz="quarter" idx="8"/>
          </p:nvPr>
        </p:nvSpPr>
        <p:spPr/>
        <p:txBody>
          <a:bodyPr/>
          <a:lstStyle>
            <a:lvl1pPr>
              <a:defRPr/>
            </a:lvl1pPr>
          </a:lstStyle>
          <a:p>
            <a:pPr lvl="0"/>
            <a:fld id="{AC7D2190-10BA-46DB-B35F-AAE52696E79C}" type="slidenum">
              <a:t>‹#›</a:t>
            </a:fld>
            <a:endParaRPr lang="en-GB"/>
          </a:p>
        </p:txBody>
      </p:sp>
    </p:spTree>
    <p:extLst>
      <p:ext uri="{BB962C8B-B14F-4D97-AF65-F5344CB8AC3E}">
        <p14:creationId xmlns:p14="http://schemas.microsoft.com/office/powerpoint/2010/main" val="319152843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DF5-0BE2-43A7-92CE-FC557E5A38A0}"/>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8E3C8C9-0B46-460F-908F-C9F7EEE895F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4200B71B-D102-4A10-B079-691D99FAE164}"/>
              </a:ext>
            </a:extLst>
          </p:cNvPr>
          <p:cNvSpPr txBox="1">
            <a:spLocks noGrp="1"/>
          </p:cNvSpPr>
          <p:nvPr>
            <p:ph type="dt" sz="half" idx="7"/>
          </p:nvPr>
        </p:nvSpPr>
        <p:spPr/>
        <p:txBody>
          <a:bodyPr/>
          <a:lstStyle>
            <a:lvl1pPr>
              <a:defRPr/>
            </a:lvl1pPr>
          </a:lstStyle>
          <a:p>
            <a:pPr lvl="0"/>
            <a:fld id="{9A5EF872-2C8E-4F2F-8ABE-DDAA6114846C}" type="datetime1">
              <a:rPr lang="en-GB"/>
              <a:pPr lvl="0"/>
              <a:t>26/02/2019</a:t>
            </a:fld>
            <a:endParaRPr lang="en-GB"/>
          </a:p>
        </p:txBody>
      </p:sp>
      <p:sp>
        <p:nvSpPr>
          <p:cNvPr id="5" name="Footer Placeholder 4">
            <a:extLst>
              <a:ext uri="{FF2B5EF4-FFF2-40B4-BE49-F238E27FC236}">
                <a16:creationId xmlns:a16="http://schemas.microsoft.com/office/drawing/2014/main" id="{5D8F2C9B-995B-4E02-AFB5-4F640B04EAC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F3398B3-46F8-46F9-A21B-593963212F72}"/>
              </a:ext>
            </a:extLst>
          </p:cNvPr>
          <p:cNvSpPr txBox="1">
            <a:spLocks noGrp="1"/>
          </p:cNvSpPr>
          <p:nvPr>
            <p:ph type="sldNum" sz="quarter" idx="8"/>
          </p:nvPr>
        </p:nvSpPr>
        <p:spPr/>
        <p:txBody>
          <a:bodyPr/>
          <a:lstStyle>
            <a:lvl1pPr>
              <a:defRPr/>
            </a:lvl1pPr>
          </a:lstStyle>
          <a:p>
            <a:pPr lvl="0"/>
            <a:fld id="{FDA6DE87-ACB4-4820-B34A-28CA8AEDE7E5}" type="slidenum">
              <a:t>‹#›</a:t>
            </a:fld>
            <a:endParaRPr lang="en-GB"/>
          </a:p>
        </p:txBody>
      </p:sp>
    </p:spTree>
    <p:extLst>
      <p:ext uri="{BB962C8B-B14F-4D97-AF65-F5344CB8AC3E}">
        <p14:creationId xmlns:p14="http://schemas.microsoft.com/office/powerpoint/2010/main" val="19783442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2D22D-8154-4669-9ED0-80963B2F4632}"/>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3C691AE-56FC-41F0-B6B1-96367284906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176638-FA79-4065-ACA3-326F08A837A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91EDD6-383B-4946-9F44-11569FB63FFF}"/>
              </a:ext>
            </a:extLst>
          </p:cNvPr>
          <p:cNvSpPr txBox="1">
            <a:spLocks noGrp="1"/>
          </p:cNvSpPr>
          <p:nvPr>
            <p:ph type="dt" sz="half" idx="7"/>
          </p:nvPr>
        </p:nvSpPr>
        <p:spPr/>
        <p:txBody>
          <a:bodyPr/>
          <a:lstStyle>
            <a:lvl1pPr>
              <a:defRPr/>
            </a:lvl1pPr>
          </a:lstStyle>
          <a:p>
            <a:pPr lvl="0"/>
            <a:fld id="{0EF6E83D-6C4B-4B2F-95DA-7222D7BB220B}" type="datetime1">
              <a:rPr lang="en-GB"/>
              <a:pPr lvl="0"/>
              <a:t>26/02/2019</a:t>
            </a:fld>
            <a:endParaRPr lang="en-GB"/>
          </a:p>
        </p:txBody>
      </p:sp>
      <p:sp>
        <p:nvSpPr>
          <p:cNvPr id="6" name="Footer Placeholder 5">
            <a:extLst>
              <a:ext uri="{FF2B5EF4-FFF2-40B4-BE49-F238E27FC236}">
                <a16:creationId xmlns:a16="http://schemas.microsoft.com/office/drawing/2014/main" id="{98A40900-F8A2-4A86-88E4-688C85F2090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F02ED4-3D1B-4D2C-8420-A30A0E045CD8}"/>
              </a:ext>
            </a:extLst>
          </p:cNvPr>
          <p:cNvSpPr txBox="1">
            <a:spLocks noGrp="1"/>
          </p:cNvSpPr>
          <p:nvPr>
            <p:ph type="sldNum" sz="quarter" idx="8"/>
          </p:nvPr>
        </p:nvSpPr>
        <p:spPr/>
        <p:txBody>
          <a:bodyPr/>
          <a:lstStyle>
            <a:lvl1pPr>
              <a:defRPr/>
            </a:lvl1pPr>
          </a:lstStyle>
          <a:p>
            <a:pPr lvl="0"/>
            <a:fld id="{8FDA490C-F932-4BC6-A692-8ADBE3E92AEF}" type="slidenum">
              <a:t>‹#›</a:t>
            </a:fld>
            <a:endParaRPr lang="en-GB"/>
          </a:p>
        </p:txBody>
      </p:sp>
    </p:spTree>
    <p:extLst>
      <p:ext uri="{BB962C8B-B14F-4D97-AF65-F5344CB8AC3E}">
        <p14:creationId xmlns:p14="http://schemas.microsoft.com/office/powerpoint/2010/main" val="36738078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17E4-8816-44D2-9B95-CE85BA76304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936F9B2-6EBF-41F3-B22B-0F2F78D22D4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D936354-66D0-408E-A46F-ADAC8283996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F76FDA-2DCA-43A2-96AF-97297556DF3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74BEEFE-99D3-4BB7-A5E1-7C29E7EDC4C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A3EE82-DFBB-4A7D-805E-08600C973B32}"/>
              </a:ext>
            </a:extLst>
          </p:cNvPr>
          <p:cNvSpPr txBox="1">
            <a:spLocks noGrp="1"/>
          </p:cNvSpPr>
          <p:nvPr>
            <p:ph type="dt" sz="half" idx="7"/>
          </p:nvPr>
        </p:nvSpPr>
        <p:spPr/>
        <p:txBody>
          <a:bodyPr/>
          <a:lstStyle>
            <a:lvl1pPr>
              <a:defRPr/>
            </a:lvl1pPr>
          </a:lstStyle>
          <a:p>
            <a:pPr lvl="0"/>
            <a:fld id="{07FB23CB-1E7C-4E78-8D32-584C06AFF91F}" type="datetime1">
              <a:rPr lang="en-GB"/>
              <a:pPr lvl="0"/>
              <a:t>26/02/2019</a:t>
            </a:fld>
            <a:endParaRPr lang="en-GB"/>
          </a:p>
        </p:txBody>
      </p:sp>
      <p:sp>
        <p:nvSpPr>
          <p:cNvPr id="8" name="Footer Placeholder 7">
            <a:extLst>
              <a:ext uri="{FF2B5EF4-FFF2-40B4-BE49-F238E27FC236}">
                <a16:creationId xmlns:a16="http://schemas.microsoft.com/office/drawing/2014/main" id="{C40B2A88-4B85-4816-A813-8CF9900773A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433148B-70EE-4C4C-BE82-E74DB4C23924}"/>
              </a:ext>
            </a:extLst>
          </p:cNvPr>
          <p:cNvSpPr txBox="1">
            <a:spLocks noGrp="1"/>
          </p:cNvSpPr>
          <p:nvPr>
            <p:ph type="sldNum" sz="quarter" idx="8"/>
          </p:nvPr>
        </p:nvSpPr>
        <p:spPr/>
        <p:txBody>
          <a:bodyPr/>
          <a:lstStyle>
            <a:lvl1pPr>
              <a:defRPr/>
            </a:lvl1pPr>
          </a:lstStyle>
          <a:p>
            <a:pPr lvl="0"/>
            <a:fld id="{8F4467FA-C15F-44DC-9CBF-CA2D5A5D2F5F}" type="slidenum">
              <a:t>‹#›</a:t>
            </a:fld>
            <a:endParaRPr lang="en-GB"/>
          </a:p>
        </p:txBody>
      </p:sp>
    </p:spTree>
    <p:extLst>
      <p:ext uri="{BB962C8B-B14F-4D97-AF65-F5344CB8AC3E}">
        <p14:creationId xmlns:p14="http://schemas.microsoft.com/office/powerpoint/2010/main" val="2716823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D590E-4FDB-4DAF-9582-5E85563020F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6D5E2332-3EEF-49C8-A04B-85DFC884AA05}"/>
              </a:ext>
            </a:extLst>
          </p:cNvPr>
          <p:cNvSpPr txBox="1">
            <a:spLocks noGrp="1"/>
          </p:cNvSpPr>
          <p:nvPr>
            <p:ph type="dt" sz="half" idx="7"/>
          </p:nvPr>
        </p:nvSpPr>
        <p:spPr/>
        <p:txBody>
          <a:bodyPr/>
          <a:lstStyle>
            <a:lvl1pPr>
              <a:defRPr/>
            </a:lvl1pPr>
          </a:lstStyle>
          <a:p>
            <a:pPr lvl="0"/>
            <a:fld id="{998FF733-F9FE-473E-95F7-1171913C4DE5}" type="datetime1">
              <a:rPr lang="en-GB"/>
              <a:pPr lvl="0"/>
              <a:t>26/02/2019</a:t>
            </a:fld>
            <a:endParaRPr lang="en-GB"/>
          </a:p>
        </p:txBody>
      </p:sp>
      <p:sp>
        <p:nvSpPr>
          <p:cNvPr id="4" name="Footer Placeholder 3">
            <a:extLst>
              <a:ext uri="{FF2B5EF4-FFF2-40B4-BE49-F238E27FC236}">
                <a16:creationId xmlns:a16="http://schemas.microsoft.com/office/drawing/2014/main" id="{FFB87486-1D84-4B16-8D97-3B2EB5C94DB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64ABF36-9721-4460-A459-C731D3F01435}"/>
              </a:ext>
            </a:extLst>
          </p:cNvPr>
          <p:cNvSpPr txBox="1">
            <a:spLocks noGrp="1"/>
          </p:cNvSpPr>
          <p:nvPr>
            <p:ph type="sldNum" sz="quarter" idx="8"/>
          </p:nvPr>
        </p:nvSpPr>
        <p:spPr/>
        <p:txBody>
          <a:bodyPr/>
          <a:lstStyle>
            <a:lvl1pPr>
              <a:defRPr/>
            </a:lvl1pPr>
          </a:lstStyle>
          <a:p>
            <a:pPr lvl="0"/>
            <a:fld id="{10AEFCDC-CE79-4EE7-A3E6-4D83EF1E024F}" type="slidenum">
              <a:t>‹#›</a:t>
            </a:fld>
            <a:endParaRPr lang="en-GB"/>
          </a:p>
        </p:txBody>
      </p:sp>
    </p:spTree>
    <p:extLst>
      <p:ext uri="{BB962C8B-B14F-4D97-AF65-F5344CB8AC3E}">
        <p14:creationId xmlns:p14="http://schemas.microsoft.com/office/powerpoint/2010/main" val="1212264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88160A-26D9-404F-8127-3AD8FED9575F}"/>
              </a:ext>
            </a:extLst>
          </p:cNvPr>
          <p:cNvSpPr txBox="1">
            <a:spLocks noGrp="1"/>
          </p:cNvSpPr>
          <p:nvPr>
            <p:ph type="dt" sz="half" idx="7"/>
          </p:nvPr>
        </p:nvSpPr>
        <p:spPr/>
        <p:txBody>
          <a:bodyPr/>
          <a:lstStyle>
            <a:lvl1pPr>
              <a:defRPr/>
            </a:lvl1pPr>
          </a:lstStyle>
          <a:p>
            <a:pPr lvl="0"/>
            <a:fld id="{3B08E27E-AB31-42C5-8E64-3703E7C0A6AB}" type="datetime1">
              <a:rPr lang="en-GB"/>
              <a:pPr lvl="0"/>
              <a:t>26/02/2019</a:t>
            </a:fld>
            <a:endParaRPr lang="en-GB"/>
          </a:p>
        </p:txBody>
      </p:sp>
      <p:sp>
        <p:nvSpPr>
          <p:cNvPr id="3" name="Footer Placeholder 2">
            <a:extLst>
              <a:ext uri="{FF2B5EF4-FFF2-40B4-BE49-F238E27FC236}">
                <a16:creationId xmlns:a16="http://schemas.microsoft.com/office/drawing/2014/main" id="{E9BB8B46-B859-4514-B290-26CD864EBAC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81C6028-1E7D-4423-A800-A37A4F57E278}"/>
              </a:ext>
            </a:extLst>
          </p:cNvPr>
          <p:cNvSpPr txBox="1">
            <a:spLocks noGrp="1"/>
          </p:cNvSpPr>
          <p:nvPr>
            <p:ph type="sldNum" sz="quarter" idx="8"/>
          </p:nvPr>
        </p:nvSpPr>
        <p:spPr/>
        <p:txBody>
          <a:bodyPr/>
          <a:lstStyle>
            <a:lvl1pPr>
              <a:defRPr/>
            </a:lvl1pPr>
          </a:lstStyle>
          <a:p>
            <a:pPr lvl="0"/>
            <a:fld id="{8E8C7EB1-E071-4B96-8C5C-D78DA65CC16A}" type="slidenum">
              <a:t>‹#›</a:t>
            </a:fld>
            <a:endParaRPr lang="en-GB"/>
          </a:p>
        </p:txBody>
      </p:sp>
    </p:spTree>
    <p:extLst>
      <p:ext uri="{BB962C8B-B14F-4D97-AF65-F5344CB8AC3E}">
        <p14:creationId xmlns:p14="http://schemas.microsoft.com/office/powerpoint/2010/main" val="26450549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70E06-0112-455C-8B98-2744F13C2AE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E659C35E-2EC1-4E0E-B95C-7255D022D10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B3EFDA-2FD2-4976-9691-F3845BA5B5C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E6C913E-0933-42C7-B512-425359AE385F}"/>
              </a:ext>
            </a:extLst>
          </p:cNvPr>
          <p:cNvSpPr txBox="1">
            <a:spLocks noGrp="1"/>
          </p:cNvSpPr>
          <p:nvPr>
            <p:ph type="dt" sz="half" idx="7"/>
          </p:nvPr>
        </p:nvSpPr>
        <p:spPr/>
        <p:txBody>
          <a:bodyPr/>
          <a:lstStyle>
            <a:lvl1pPr>
              <a:defRPr/>
            </a:lvl1pPr>
          </a:lstStyle>
          <a:p>
            <a:pPr lvl="0"/>
            <a:fld id="{A76CCEAB-918D-4039-878D-9C02239E1F71}" type="datetime1">
              <a:rPr lang="en-GB"/>
              <a:pPr lvl="0"/>
              <a:t>26/02/2019</a:t>
            </a:fld>
            <a:endParaRPr lang="en-GB"/>
          </a:p>
        </p:txBody>
      </p:sp>
      <p:sp>
        <p:nvSpPr>
          <p:cNvPr id="6" name="Footer Placeholder 5">
            <a:extLst>
              <a:ext uri="{FF2B5EF4-FFF2-40B4-BE49-F238E27FC236}">
                <a16:creationId xmlns:a16="http://schemas.microsoft.com/office/drawing/2014/main" id="{E91D73F8-7BDC-411D-8E92-D687C8D533D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980EC1F-6C50-4AEF-918D-9935C53B3487}"/>
              </a:ext>
            </a:extLst>
          </p:cNvPr>
          <p:cNvSpPr txBox="1">
            <a:spLocks noGrp="1"/>
          </p:cNvSpPr>
          <p:nvPr>
            <p:ph type="sldNum" sz="quarter" idx="8"/>
          </p:nvPr>
        </p:nvSpPr>
        <p:spPr/>
        <p:txBody>
          <a:bodyPr/>
          <a:lstStyle>
            <a:lvl1pPr>
              <a:defRPr/>
            </a:lvl1pPr>
          </a:lstStyle>
          <a:p>
            <a:pPr lvl="0"/>
            <a:fld id="{53260998-6DB6-4D5F-951A-1A405246F584}" type="slidenum">
              <a:t>‹#›</a:t>
            </a:fld>
            <a:endParaRPr lang="en-GB"/>
          </a:p>
        </p:txBody>
      </p:sp>
    </p:spTree>
    <p:extLst>
      <p:ext uri="{BB962C8B-B14F-4D97-AF65-F5344CB8AC3E}">
        <p14:creationId xmlns:p14="http://schemas.microsoft.com/office/powerpoint/2010/main" val="16809073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DB1BE-9654-4F0C-A636-C51CEA18B92F}"/>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342D840-F483-4261-A762-A027A3310F4B}"/>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120E35FE-A4BC-4803-B123-70EA4485D51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A2C4E92-A99C-43B6-8092-6972C2F5148D}"/>
              </a:ext>
            </a:extLst>
          </p:cNvPr>
          <p:cNvSpPr txBox="1">
            <a:spLocks noGrp="1"/>
          </p:cNvSpPr>
          <p:nvPr>
            <p:ph type="dt" sz="half" idx="7"/>
          </p:nvPr>
        </p:nvSpPr>
        <p:spPr/>
        <p:txBody>
          <a:bodyPr/>
          <a:lstStyle>
            <a:lvl1pPr>
              <a:defRPr/>
            </a:lvl1pPr>
          </a:lstStyle>
          <a:p>
            <a:pPr lvl="0"/>
            <a:fld id="{7301EC1A-2D50-4BE4-B5FB-689B76566901}" type="datetime1">
              <a:rPr lang="en-GB"/>
              <a:pPr lvl="0"/>
              <a:t>26/02/2019</a:t>
            </a:fld>
            <a:endParaRPr lang="en-GB"/>
          </a:p>
        </p:txBody>
      </p:sp>
      <p:sp>
        <p:nvSpPr>
          <p:cNvPr id="6" name="Footer Placeholder 5">
            <a:extLst>
              <a:ext uri="{FF2B5EF4-FFF2-40B4-BE49-F238E27FC236}">
                <a16:creationId xmlns:a16="http://schemas.microsoft.com/office/drawing/2014/main" id="{E8EDBF18-D6CA-4ED8-961C-493204C0BB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476D53C-BF96-4C5A-9880-F4096D188170}"/>
              </a:ext>
            </a:extLst>
          </p:cNvPr>
          <p:cNvSpPr txBox="1">
            <a:spLocks noGrp="1"/>
          </p:cNvSpPr>
          <p:nvPr>
            <p:ph type="sldNum" sz="quarter" idx="8"/>
          </p:nvPr>
        </p:nvSpPr>
        <p:spPr/>
        <p:txBody>
          <a:bodyPr/>
          <a:lstStyle>
            <a:lvl1pPr>
              <a:defRPr/>
            </a:lvl1pPr>
          </a:lstStyle>
          <a:p>
            <a:pPr lvl="0"/>
            <a:fld id="{8F7AD6C6-2924-486D-AAF8-09060CCEB27B}" type="slidenum">
              <a:t>‹#›</a:t>
            </a:fld>
            <a:endParaRPr lang="en-GB"/>
          </a:p>
        </p:txBody>
      </p:sp>
    </p:spTree>
    <p:extLst>
      <p:ext uri="{BB962C8B-B14F-4D97-AF65-F5344CB8AC3E}">
        <p14:creationId xmlns:p14="http://schemas.microsoft.com/office/powerpoint/2010/main" val="39274586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D766C-928C-49B4-9176-40694E1CC7E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F3C0709-8270-43C8-86E6-FEF25C72059D}"/>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4B19B4-E914-47C2-A154-4F9A998F85CC}"/>
              </a:ext>
            </a:extLst>
          </p:cNvPr>
          <p:cNvSpPr txBox="1">
            <a:spLocks noGrp="1"/>
          </p:cNvSpPr>
          <p:nvPr>
            <p:ph type="dt" sz="half" idx="7"/>
          </p:nvPr>
        </p:nvSpPr>
        <p:spPr/>
        <p:txBody>
          <a:bodyPr/>
          <a:lstStyle>
            <a:lvl1pPr>
              <a:defRPr/>
            </a:lvl1pPr>
          </a:lstStyle>
          <a:p>
            <a:pPr lvl="0"/>
            <a:fld id="{392854F7-3CB4-4C6C-9A6D-1BA6CE620D50}" type="datetime1">
              <a:rPr lang="en-GB"/>
              <a:pPr lvl="0"/>
              <a:t>26/02/2019</a:t>
            </a:fld>
            <a:endParaRPr lang="en-GB"/>
          </a:p>
        </p:txBody>
      </p:sp>
      <p:sp>
        <p:nvSpPr>
          <p:cNvPr id="5" name="Footer Placeholder 4">
            <a:extLst>
              <a:ext uri="{FF2B5EF4-FFF2-40B4-BE49-F238E27FC236}">
                <a16:creationId xmlns:a16="http://schemas.microsoft.com/office/drawing/2014/main" id="{5FE941A3-9087-4775-A5F2-92C34B2BDB5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EC6DFCE-CB21-40DA-84F2-EE3B0BEBE476}"/>
              </a:ext>
            </a:extLst>
          </p:cNvPr>
          <p:cNvSpPr txBox="1">
            <a:spLocks noGrp="1"/>
          </p:cNvSpPr>
          <p:nvPr>
            <p:ph type="sldNum" sz="quarter" idx="8"/>
          </p:nvPr>
        </p:nvSpPr>
        <p:spPr/>
        <p:txBody>
          <a:bodyPr/>
          <a:lstStyle>
            <a:lvl1pPr>
              <a:defRPr/>
            </a:lvl1pPr>
          </a:lstStyle>
          <a:p>
            <a:pPr lvl="0"/>
            <a:fld id="{9CDACD82-3CA9-44DA-9935-3ACFEB6F0763}" type="slidenum">
              <a:t>‹#›</a:t>
            </a:fld>
            <a:endParaRPr lang="en-GB"/>
          </a:p>
        </p:txBody>
      </p:sp>
    </p:spTree>
    <p:extLst>
      <p:ext uri="{BB962C8B-B14F-4D97-AF65-F5344CB8AC3E}">
        <p14:creationId xmlns:p14="http://schemas.microsoft.com/office/powerpoint/2010/main" val="10048533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005D2E-2094-430C-B43E-081C1A668C7F}"/>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71A991B-D143-4F20-95E7-5D63512F74E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F8F5E6-ADAB-427D-B7B9-FF6DF268AA63}"/>
              </a:ext>
            </a:extLst>
          </p:cNvPr>
          <p:cNvSpPr txBox="1">
            <a:spLocks noGrp="1"/>
          </p:cNvSpPr>
          <p:nvPr>
            <p:ph type="dt" sz="half" idx="7"/>
          </p:nvPr>
        </p:nvSpPr>
        <p:spPr/>
        <p:txBody>
          <a:bodyPr/>
          <a:lstStyle>
            <a:lvl1pPr>
              <a:defRPr/>
            </a:lvl1pPr>
          </a:lstStyle>
          <a:p>
            <a:pPr lvl="0"/>
            <a:fld id="{20FCFAA3-C761-4C18-BF47-FC49400CF498}" type="datetime1">
              <a:rPr lang="en-GB"/>
              <a:pPr lvl="0"/>
              <a:t>26/02/2019</a:t>
            </a:fld>
            <a:endParaRPr lang="en-GB"/>
          </a:p>
        </p:txBody>
      </p:sp>
      <p:sp>
        <p:nvSpPr>
          <p:cNvPr id="5" name="Footer Placeholder 4">
            <a:extLst>
              <a:ext uri="{FF2B5EF4-FFF2-40B4-BE49-F238E27FC236}">
                <a16:creationId xmlns:a16="http://schemas.microsoft.com/office/drawing/2014/main" id="{71509CFE-AC2E-4203-AAEB-CC81AEE416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F1A906A-D7DD-4104-93E3-6AC9725C627C}"/>
              </a:ext>
            </a:extLst>
          </p:cNvPr>
          <p:cNvSpPr txBox="1">
            <a:spLocks noGrp="1"/>
          </p:cNvSpPr>
          <p:nvPr>
            <p:ph type="sldNum" sz="quarter" idx="8"/>
          </p:nvPr>
        </p:nvSpPr>
        <p:spPr/>
        <p:txBody>
          <a:bodyPr/>
          <a:lstStyle>
            <a:lvl1pPr>
              <a:defRPr/>
            </a:lvl1pPr>
          </a:lstStyle>
          <a:p>
            <a:pPr lvl="0"/>
            <a:fld id="{577F666B-DFE5-42ED-A85C-D2777F8888D1}" type="slidenum">
              <a:t>‹#›</a:t>
            </a:fld>
            <a:endParaRPr lang="en-GB"/>
          </a:p>
        </p:txBody>
      </p:sp>
    </p:spTree>
    <p:extLst>
      <p:ext uri="{BB962C8B-B14F-4D97-AF65-F5344CB8AC3E}">
        <p14:creationId xmlns:p14="http://schemas.microsoft.com/office/powerpoint/2010/main" val="8115731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26162D9E-0840-4B59-933B-05066B013818}"/>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7C578F02-7CD1-4220-BC6F-4B7278DF5B1C}"/>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val f2"/>
                <a:gd name="f11" fmla="val f3"/>
                <a:gd name="f12" fmla="val f4"/>
                <a:gd name="f13" fmla="+- f12 0 f10"/>
                <a:gd name="f14" fmla="+- f11 0 f10"/>
                <a:gd name="f15" fmla="*/ f14 1 670"/>
                <a:gd name="f16" fmla="*/ f13 1 1753"/>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670" h="1753">
                  <a:moveTo>
                    <a:pt x="f2" y="f5"/>
                  </a:moveTo>
                  <a:lnTo>
                    <a:pt x="f6" y="f4"/>
                  </a:lnTo>
                  <a:lnTo>
                    <a:pt x="f3" y="f2"/>
                  </a:lnTo>
                  <a:lnTo>
                    <a:pt x="f7" y="f2"/>
                  </a:lnTo>
                  <a:lnTo>
                    <a:pt x="f2" y="f5"/>
                  </a:lnTo>
                  <a:close/>
                </a:path>
              </a:pathLst>
            </a:custGeom>
            <a:solidFill>
              <a:srgbClr val="30ACEC"/>
            </a:solidFill>
            <a:ln cap="rnd">
              <a:noFill/>
              <a:prstDash val="solid"/>
            </a:ln>
          </p:spPr>
          <p:txBody>
            <a:bodyPr lIns="0" tIns="0" rIns="0" bIns="0"/>
            <a:lstStyle/>
            <a:p>
              <a:endParaRPr lang="en-GB"/>
            </a:p>
          </p:txBody>
        </p:sp>
        <p:sp>
          <p:nvSpPr>
            <p:cNvPr id="4" name="Freeform 7">
              <a:extLst>
                <a:ext uri="{FF2B5EF4-FFF2-40B4-BE49-F238E27FC236}">
                  <a16:creationId xmlns:a16="http://schemas.microsoft.com/office/drawing/2014/main" id="{B30C2BF1-E8CC-4E3E-BFCA-2BCDF37110F9}"/>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val f2"/>
                <a:gd name="f13" fmla="val f3"/>
                <a:gd name="f14" fmla="val f4"/>
                <a:gd name="f15" fmla="+- f14 0 f12"/>
                <a:gd name="f16" fmla="+- f13 0 f12"/>
                <a:gd name="f17" fmla="*/ f16 1 652"/>
                <a:gd name="f18" fmla="*/ f15 1 1684"/>
                <a:gd name="f19" fmla="*/ 0 1 f17"/>
                <a:gd name="f20" fmla="*/ f13 1 f17"/>
                <a:gd name="f21" fmla="*/ 0 1 f18"/>
                <a:gd name="f22" fmla="*/ f14 1 f18"/>
                <a:gd name="f23" fmla="*/ f19 f10 1"/>
                <a:gd name="f24" fmla="*/ f20 f10 1"/>
                <a:gd name="f25" fmla="*/ f22 f11 1"/>
                <a:gd name="f26" fmla="*/ f21 f11 1"/>
              </a:gdLst>
              <a:ahLst/>
              <a:cxnLst>
                <a:cxn ang="3cd4">
                  <a:pos x="hc" y="t"/>
                </a:cxn>
                <a:cxn ang="0">
                  <a:pos x="r" y="vc"/>
                </a:cxn>
                <a:cxn ang="cd4">
                  <a:pos x="hc" y="b"/>
                </a:cxn>
                <a:cxn ang="cd2">
                  <a:pos x="l" y="vc"/>
                </a:cxn>
              </a:cxnLst>
              <a:rect l="f23" t="f26" r="f24" b="f25"/>
              <a:pathLst>
                <a:path w="652" h="1684">
                  <a:moveTo>
                    <a:pt x="f5" y="f4"/>
                  </a:moveTo>
                  <a:lnTo>
                    <a:pt x="f3" y="f2"/>
                  </a:lnTo>
                  <a:lnTo>
                    <a:pt x="f6" y="f2"/>
                  </a:lnTo>
                  <a:lnTo>
                    <a:pt x="f2" y="f7"/>
                  </a:lnTo>
                  <a:lnTo>
                    <a:pt x="f8" y="f9"/>
                  </a:lnTo>
                  <a:lnTo>
                    <a:pt x="f5" y="f4"/>
                  </a:lnTo>
                  <a:close/>
                </a:path>
              </a:pathLst>
            </a:custGeom>
            <a:solidFill>
              <a:srgbClr val="595959"/>
            </a:solidFill>
            <a:ln cap="rnd">
              <a:noFill/>
              <a:prstDash val="solid"/>
            </a:ln>
          </p:spPr>
          <p:txBody>
            <a:bodyPr lIns="0" tIns="0" rIns="0" bIns="0"/>
            <a:lstStyle/>
            <a:p>
              <a:endParaRPr lang="en-GB"/>
            </a:p>
          </p:txBody>
        </p:sp>
        <p:sp>
          <p:nvSpPr>
            <p:cNvPr id="5" name="Freeform 9">
              <a:extLst>
                <a:ext uri="{FF2B5EF4-FFF2-40B4-BE49-F238E27FC236}">
                  <a16:creationId xmlns:a16="http://schemas.microsoft.com/office/drawing/2014/main" id="{557F7687-B816-4363-BAB6-261E0A565DE1}"/>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val f2"/>
                <a:gd name="f9" fmla="val f3"/>
                <a:gd name="f10" fmla="val f4"/>
                <a:gd name="f11" fmla="+- f10 0 f8"/>
                <a:gd name="f12" fmla="+- f9 0 f8"/>
                <a:gd name="f13" fmla="*/ f12 1 1697"/>
                <a:gd name="f14" fmla="*/ f11 1 2693"/>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697" h="2693">
                  <a:moveTo>
                    <a:pt x="f2" y="f2"/>
                  </a:moveTo>
                  <a:lnTo>
                    <a:pt x="f5" y="f4"/>
                  </a:lnTo>
                  <a:lnTo>
                    <a:pt x="f3" y="f4"/>
                  </a:lnTo>
                  <a:lnTo>
                    <a:pt x="f2" y="f2"/>
                  </a:lnTo>
                  <a:close/>
                </a:path>
              </a:pathLst>
            </a:custGeom>
            <a:solidFill>
              <a:srgbClr val="262626"/>
            </a:solidFill>
            <a:ln cap="rnd">
              <a:noFill/>
              <a:prstDash val="solid"/>
            </a:ln>
          </p:spPr>
          <p:txBody>
            <a:bodyPr lIns="0" tIns="0" rIns="0" bIns="0"/>
            <a:lstStyle/>
            <a:p>
              <a:endParaRPr lang="en-GB"/>
            </a:p>
          </p:txBody>
        </p:sp>
        <p:sp>
          <p:nvSpPr>
            <p:cNvPr id="6" name="Freeform 10">
              <a:extLst>
                <a:ext uri="{FF2B5EF4-FFF2-40B4-BE49-F238E27FC236}">
                  <a16:creationId xmlns:a16="http://schemas.microsoft.com/office/drawing/2014/main" id="{EF1FC587-789B-4F7D-B662-939E31E61E1B}"/>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val f2"/>
                <a:gd name="f9" fmla="val f3"/>
                <a:gd name="f10" fmla="val f4"/>
                <a:gd name="f11" fmla="+- f10 0 f8"/>
                <a:gd name="f12" fmla="+- f9 0 f8"/>
                <a:gd name="f13" fmla="*/ f12 1 2099"/>
                <a:gd name="f14" fmla="*/ f11 1 2624"/>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099" h="2624">
                  <a:moveTo>
                    <a:pt x="f3" y="f4"/>
                  </a:moveTo>
                  <a:lnTo>
                    <a:pt x="f2" y="f2"/>
                  </a:lnTo>
                  <a:lnTo>
                    <a:pt x="f5" y="f4"/>
                  </a:lnTo>
                  <a:lnTo>
                    <a:pt x="f3" y="f4"/>
                  </a:lnTo>
                  <a:close/>
                </a:path>
              </a:pathLst>
            </a:custGeom>
            <a:solidFill>
              <a:srgbClr val="0C5A82"/>
            </a:solidFill>
            <a:ln cap="rnd">
              <a:noFill/>
              <a:prstDash val="solid"/>
            </a:ln>
          </p:spPr>
          <p:txBody>
            <a:bodyPr lIns="0" tIns="0" rIns="0" bIns="0"/>
            <a:lstStyle/>
            <a:p>
              <a:endParaRPr lang="en-GB"/>
            </a:p>
          </p:txBody>
        </p:sp>
        <p:sp>
          <p:nvSpPr>
            <p:cNvPr id="7" name="Freeform 11">
              <a:extLst>
                <a:ext uri="{FF2B5EF4-FFF2-40B4-BE49-F238E27FC236}">
                  <a16:creationId xmlns:a16="http://schemas.microsoft.com/office/drawing/2014/main" id="{6507A8E1-3B24-4F87-892B-3E602E7FF5AF}"/>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val f2"/>
                <a:gd name="f12" fmla="val f3"/>
                <a:gd name="f13" fmla="val f4"/>
                <a:gd name="f14" fmla="+- f13 0 f11"/>
                <a:gd name="f15" fmla="+- f12 0 f11"/>
                <a:gd name="f16" fmla="*/ f15 1 2883"/>
                <a:gd name="f17" fmla="*/ f14 1 2627"/>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2883" h="2627">
                  <a:moveTo>
                    <a:pt x="f2" y="f2"/>
                  </a:moveTo>
                  <a:lnTo>
                    <a:pt x="f5" y="f5"/>
                  </a:lnTo>
                  <a:lnTo>
                    <a:pt x="f6" y="f4"/>
                  </a:lnTo>
                  <a:lnTo>
                    <a:pt x="f3" y="f4"/>
                  </a:lnTo>
                  <a:lnTo>
                    <a:pt x="f7" y="f8"/>
                  </a:lnTo>
                  <a:lnTo>
                    <a:pt x="f2" y="f2"/>
                  </a:lnTo>
                  <a:close/>
                </a:path>
              </a:pathLst>
            </a:custGeom>
            <a:solidFill>
              <a:srgbClr val="1287C3"/>
            </a:solidFill>
            <a:ln cap="rnd">
              <a:noFill/>
              <a:prstDash val="solid"/>
            </a:ln>
          </p:spPr>
          <p:txBody>
            <a:bodyPr lIns="0" tIns="0" rIns="0" bIns="0"/>
            <a:lstStyle/>
            <a:p>
              <a:endParaRPr lang="en-GB"/>
            </a:p>
          </p:txBody>
        </p:sp>
        <p:sp>
          <p:nvSpPr>
            <p:cNvPr id="8" name="Freeform 12">
              <a:extLst>
                <a:ext uri="{FF2B5EF4-FFF2-40B4-BE49-F238E27FC236}">
                  <a16:creationId xmlns:a16="http://schemas.microsoft.com/office/drawing/2014/main" id="{7B5172BD-6E1F-4EE0-AEEF-E797D571CC35}"/>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val f2"/>
                <a:gd name="f16" fmla="val f3"/>
                <a:gd name="f17" fmla="val f4"/>
                <a:gd name="f18" fmla="+- f17 0 f15"/>
                <a:gd name="f19" fmla="+- f16 0 f15"/>
                <a:gd name="f20" fmla="*/ f19 1 2258"/>
                <a:gd name="f21" fmla="*/ f18 1 2696"/>
                <a:gd name="f22" fmla="*/ 0 1 f20"/>
                <a:gd name="f23" fmla="*/ f16 1 f20"/>
                <a:gd name="f24" fmla="*/ 0 1 f21"/>
                <a:gd name="f25" fmla="*/ f17 1 f21"/>
                <a:gd name="f26" fmla="*/ f22 f13 1"/>
                <a:gd name="f27" fmla="*/ f23 f13 1"/>
                <a:gd name="f28" fmla="*/ f25 f14 1"/>
                <a:gd name="f29" fmla="*/ f24 f14 1"/>
              </a:gdLst>
              <a:ahLst/>
              <a:cxnLst>
                <a:cxn ang="3cd4">
                  <a:pos x="hc" y="t"/>
                </a:cxn>
                <a:cxn ang="0">
                  <a:pos x="r" y="vc"/>
                </a:cxn>
                <a:cxn ang="cd4">
                  <a:pos x="hc" y="b"/>
                </a:cxn>
                <a:cxn ang="cd2">
                  <a:pos x="l" y="vc"/>
                </a:cxn>
              </a:cxnLst>
              <a:rect l="f26" t="f29" r="f27" b="f28"/>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rnd">
              <a:noFill/>
              <a:prstDash val="solid"/>
            </a:ln>
          </p:spPr>
          <p:txBody>
            <a:bodyPr lIns="0" tIns="0" rIns="0" bIns="0"/>
            <a:lstStyle/>
            <a:p>
              <a:endParaRPr lang="en-GB"/>
            </a:p>
          </p:txBody>
        </p:sp>
      </p:grpSp>
      <p:sp>
        <p:nvSpPr>
          <p:cNvPr id="9" name="Title 1">
            <a:extLst>
              <a:ext uri="{FF2B5EF4-FFF2-40B4-BE49-F238E27FC236}">
                <a16:creationId xmlns:a16="http://schemas.microsoft.com/office/drawing/2014/main" id="{232B5DA5-8D56-41C0-90A2-FEEA6BAEBAA8}"/>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10503CD1-DB1F-4FCA-9390-7A14605BCC07}"/>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72971445-5867-478D-BD7B-516B34E6A61F}"/>
              </a:ext>
            </a:extLst>
          </p:cNvPr>
          <p:cNvSpPr txBox="1">
            <a:spLocks noGrp="1"/>
          </p:cNvSpPr>
          <p:nvPr>
            <p:ph type="dt" sz="half" idx="7"/>
          </p:nvPr>
        </p:nvSpPr>
        <p:spPr/>
        <p:txBody>
          <a:bodyPr/>
          <a:lstStyle>
            <a:lvl1pPr>
              <a:defRPr/>
            </a:lvl1pPr>
          </a:lstStyle>
          <a:p>
            <a:pPr lvl="0"/>
            <a:fld id="{CEAEF845-829E-4D04-9AE5-AA73B2944723}" type="datetime1">
              <a:rPr lang="en-US"/>
              <a:pPr lvl="0"/>
              <a:t>2/26/2019</a:t>
            </a:fld>
            <a:endParaRPr lang="en-US"/>
          </a:p>
        </p:txBody>
      </p:sp>
      <p:sp>
        <p:nvSpPr>
          <p:cNvPr id="12" name="Footer Placeholder 4">
            <a:extLst>
              <a:ext uri="{FF2B5EF4-FFF2-40B4-BE49-F238E27FC236}">
                <a16:creationId xmlns:a16="http://schemas.microsoft.com/office/drawing/2014/main" id="{F25B401C-738E-465A-9697-412DCF44EA8E}"/>
              </a:ext>
            </a:extLst>
          </p:cNvPr>
          <p:cNvSpPr txBox="1">
            <a:spLocks noGrp="1"/>
          </p:cNvSpPr>
          <p:nvPr>
            <p:ph type="ftr" sz="quarter" idx="9"/>
          </p:nvPr>
        </p:nvSpPr>
        <p:spPr>
          <a:xfrm>
            <a:off x="5332415" y="5883277"/>
            <a:ext cx="4324042" cy="365129"/>
          </a:xfrm>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039443A2-D9D1-4E62-9A00-5E3FE960A977}"/>
              </a:ext>
            </a:extLst>
          </p:cNvPr>
          <p:cNvSpPr txBox="1">
            <a:spLocks noGrp="1"/>
          </p:cNvSpPr>
          <p:nvPr>
            <p:ph type="sldNum" sz="quarter" idx="8"/>
          </p:nvPr>
        </p:nvSpPr>
        <p:spPr/>
        <p:txBody>
          <a:bodyPr/>
          <a:lstStyle>
            <a:lvl1pPr>
              <a:defRPr/>
            </a:lvl1pPr>
          </a:lstStyle>
          <a:p>
            <a:pPr lvl="0"/>
            <a:fld id="{9F1B1E74-A401-4B81-AD3F-1AFC4B436EBF}" type="slidenum">
              <a:t>‹#›</a:t>
            </a:fld>
            <a:endParaRPr lang="en-US"/>
          </a:p>
        </p:txBody>
      </p:sp>
    </p:spTree>
    <p:extLst>
      <p:ext uri="{BB962C8B-B14F-4D97-AF65-F5344CB8AC3E}">
        <p14:creationId xmlns:p14="http://schemas.microsoft.com/office/powerpoint/2010/main" val="144220723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D1EC-90CE-4A93-97A5-566B466CA5B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7D34750-6FCF-4C69-8CC8-9631BF5CF8F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C61E91-1BC0-415B-B0AF-D5E330C27447}"/>
              </a:ext>
            </a:extLst>
          </p:cNvPr>
          <p:cNvSpPr txBox="1">
            <a:spLocks noGrp="1"/>
          </p:cNvSpPr>
          <p:nvPr>
            <p:ph type="dt" sz="half" idx="7"/>
          </p:nvPr>
        </p:nvSpPr>
        <p:spPr/>
        <p:txBody>
          <a:bodyPr/>
          <a:lstStyle>
            <a:lvl1pPr>
              <a:defRPr/>
            </a:lvl1pPr>
          </a:lstStyle>
          <a:p>
            <a:pPr lvl="0"/>
            <a:fld id="{37334878-8C8B-4B83-9812-5321B1026ECF}" type="datetime1">
              <a:rPr lang="en-US"/>
              <a:pPr lvl="0"/>
              <a:t>2/26/2019</a:t>
            </a:fld>
            <a:endParaRPr lang="en-US"/>
          </a:p>
        </p:txBody>
      </p:sp>
      <p:sp>
        <p:nvSpPr>
          <p:cNvPr id="5" name="Footer Placeholder 4">
            <a:extLst>
              <a:ext uri="{FF2B5EF4-FFF2-40B4-BE49-F238E27FC236}">
                <a16:creationId xmlns:a16="http://schemas.microsoft.com/office/drawing/2014/main" id="{053C33F3-7794-462F-BB53-F54633CA33B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EEE1751-8068-4A33-B53A-D3722F357796}"/>
              </a:ext>
            </a:extLst>
          </p:cNvPr>
          <p:cNvSpPr txBox="1">
            <a:spLocks noGrp="1"/>
          </p:cNvSpPr>
          <p:nvPr>
            <p:ph type="sldNum" sz="quarter" idx="8"/>
          </p:nvPr>
        </p:nvSpPr>
        <p:spPr>
          <a:xfrm>
            <a:off x="10951860" y="5867128"/>
            <a:ext cx="551163" cy="365129"/>
          </a:xfrm>
        </p:spPr>
        <p:txBody>
          <a:bodyPr/>
          <a:lstStyle>
            <a:lvl1pPr>
              <a:defRPr/>
            </a:lvl1pPr>
          </a:lstStyle>
          <a:p>
            <a:pPr lvl="0"/>
            <a:fld id="{E9E899F5-93BE-4E5F-98CC-9B43A7A88224}" type="slidenum">
              <a:t>‹#›</a:t>
            </a:fld>
            <a:endParaRPr lang="en-US"/>
          </a:p>
        </p:txBody>
      </p:sp>
    </p:spTree>
    <p:extLst>
      <p:ext uri="{BB962C8B-B14F-4D97-AF65-F5344CB8AC3E}">
        <p14:creationId xmlns:p14="http://schemas.microsoft.com/office/powerpoint/2010/main" val="4032094867"/>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5F95-9CBB-426A-8444-CE58A0015790}"/>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AA46C311-65B5-4C02-A350-E73474683C85}"/>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Edit Master text styles</a:t>
            </a:r>
          </a:p>
        </p:txBody>
      </p:sp>
      <p:sp>
        <p:nvSpPr>
          <p:cNvPr id="4" name="Date Placeholder 3">
            <a:extLst>
              <a:ext uri="{FF2B5EF4-FFF2-40B4-BE49-F238E27FC236}">
                <a16:creationId xmlns:a16="http://schemas.microsoft.com/office/drawing/2014/main" id="{6727A21E-D044-4A41-B2E8-846B31F32AE1}"/>
              </a:ext>
            </a:extLst>
          </p:cNvPr>
          <p:cNvSpPr txBox="1">
            <a:spLocks noGrp="1"/>
          </p:cNvSpPr>
          <p:nvPr>
            <p:ph type="dt" sz="half" idx="7"/>
          </p:nvPr>
        </p:nvSpPr>
        <p:spPr/>
        <p:txBody>
          <a:bodyPr/>
          <a:lstStyle>
            <a:lvl1pPr>
              <a:defRPr/>
            </a:lvl1pPr>
          </a:lstStyle>
          <a:p>
            <a:pPr lvl="0"/>
            <a:fld id="{376C3E76-C2C4-453D-BEB4-3627CB5036B2}" type="datetime1">
              <a:rPr lang="en-US"/>
              <a:pPr lvl="0"/>
              <a:t>2/26/2019</a:t>
            </a:fld>
            <a:endParaRPr lang="en-US"/>
          </a:p>
        </p:txBody>
      </p:sp>
      <p:sp>
        <p:nvSpPr>
          <p:cNvPr id="5" name="Footer Placeholder 4">
            <a:extLst>
              <a:ext uri="{FF2B5EF4-FFF2-40B4-BE49-F238E27FC236}">
                <a16:creationId xmlns:a16="http://schemas.microsoft.com/office/drawing/2014/main" id="{D3C846F4-9D32-40A5-AEE5-79F1AE2616D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32841F0-93C4-47C1-A2E9-C503C23EC165}"/>
              </a:ext>
            </a:extLst>
          </p:cNvPr>
          <p:cNvSpPr txBox="1">
            <a:spLocks noGrp="1"/>
          </p:cNvSpPr>
          <p:nvPr>
            <p:ph type="sldNum" sz="quarter" idx="8"/>
          </p:nvPr>
        </p:nvSpPr>
        <p:spPr/>
        <p:txBody>
          <a:bodyPr/>
          <a:lstStyle>
            <a:lvl1pPr>
              <a:defRPr/>
            </a:lvl1pPr>
          </a:lstStyle>
          <a:p>
            <a:pPr lvl="0"/>
            <a:fld id="{5E5A3265-EA9F-48BF-8CF0-2987D6C2B141}" type="slidenum">
              <a:t>‹#›</a:t>
            </a:fld>
            <a:endParaRPr lang="en-US"/>
          </a:p>
        </p:txBody>
      </p:sp>
    </p:spTree>
    <p:extLst>
      <p:ext uri="{BB962C8B-B14F-4D97-AF65-F5344CB8AC3E}">
        <p14:creationId xmlns:p14="http://schemas.microsoft.com/office/powerpoint/2010/main" val="23743007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91340-DB9A-459C-A262-BBC4C47289F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CE89AED-1291-4E72-8FA3-46E0456F23D0}"/>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16AB2D-EF93-4466-9EEE-6133178640C3}"/>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08AB58B-1C0A-43B0-978D-B2976F84D6BF}"/>
              </a:ext>
            </a:extLst>
          </p:cNvPr>
          <p:cNvSpPr txBox="1">
            <a:spLocks noGrp="1"/>
          </p:cNvSpPr>
          <p:nvPr>
            <p:ph type="dt" sz="half" idx="7"/>
          </p:nvPr>
        </p:nvSpPr>
        <p:spPr/>
        <p:txBody>
          <a:bodyPr/>
          <a:lstStyle>
            <a:lvl1pPr>
              <a:defRPr/>
            </a:lvl1pPr>
          </a:lstStyle>
          <a:p>
            <a:pPr lvl="0"/>
            <a:fld id="{8C2176C9-89DC-42F1-AE96-CF02E061396C}" type="datetime1">
              <a:rPr lang="en-US"/>
              <a:pPr lvl="0"/>
              <a:t>2/26/2019</a:t>
            </a:fld>
            <a:endParaRPr lang="en-US"/>
          </a:p>
        </p:txBody>
      </p:sp>
      <p:sp>
        <p:nvSpPr>
          <p:cNvPr id="6" name="Footer Placeholder 5">
            <a:extLst>
              <a:ext uri="{FF2B5EF4-FFF2-40B4-BE49-F238E27FC236}">
                <a16:creationId xmlns:a16="http://schemas.microsoft.com/office/drawing/2014/main" id="{FF159E27-81AB-44E3-9CE8-3A4E98C0778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A8FCC35-77E0-477B-8FF3-C0872222D3BE}"/>
              </a:ext>
            </a:extLst>
          </p:cNvPr>
          <p:cNvSpPr txBox="1">
            <a:spLocks noGrp="1"/>
          </p:cNvSpPr>
          <p:nvPr>
            <p:ph type="sldNum" sz="quarter" idx="8"/>
          </p:nvPr>
        </p:nvSpPr>
        <p:spPr/>
        <p:txBody>
          <a:bodyPr/>
          <a:lstStyle>
            <a:lvl1pPr>
              <a:defRPr/>
            </a:lvl1pPr>
          </a:lstStyle>
          <a:p>
            <a:pPr lvl="0"/>
            <a:fld id="{34A985FC-A301-4405-9DCE-54C23FA918D9}" type="slidenum">
              <a:t>‹#›</a:t>
            </a:fld>
            <a:endParaRPr lang="en-US"/>
          </a:p>
        </p:txBody>
      </p:sp>
    </p:spTree>
    <p:extLst>
      <p:ext uri="{BB962C8B-B14F-4D97-AF65-F5344CB8AC3E}">
        <p14:creationId xmlns:p14="http://schemas.microsoft.com/office/powerpoint/2010/main" val="23980491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7DE0-46B7-4E71-822D-9907D08B7CFF}"/>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E780174-A326-47B9-96E7-18BD54588D81}"/>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1287C3"/>
                </a:solidFill>
              </a:defRPr>
            </a:lvl1pPr>
          </a:lstStyle>
          <a:p>
            <a:pPr lvl="0"/>
            <a:r>
              <a:rPr lang="en-US"/>
              <a:t>Edit Master text styles</a:t>
            </a:r>
          </a:p>
        </p:txBody>
      </p:sp>
      <p:sp>
        <p:nvSpPr>
          <p:cNvPr id="4" name="Content Placeholder 3">
            <a:extLst>
              <a:ext uri="{FF2B5EF4-FFF2-40B4-BE49-F238E27FC236}">
                <a16:creationId xmlns:a16="http://schemas.microsoft.com/office/drawing/2014/main" id="{307E26FB-4814-4494-9070-859C5018660F}"/>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51CF3B-A4EF-4C3D-828A-AC66514D9061}"/>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1287C3"/>
                </a:solidFill>
              </a:defRPr>
            </a:lvl1pPr>
          </a:lstStyle>
          <a:p>
            <a:pPr lvl="0"/>
            <a:r>
              <a:rPr lang="en-US"/>
              <a:t>Edit Master text styles</a:t>
            </a:r>
          </a:p>
        </p:txBody>
      </p:sp>
      <p:sp>
        <p:nvSpPr>
          <p:cNvPr id="6" name="Content Placeholder 5">
            <a:extLst>
              <a:ext uri="{FF2B5EF4-FFF2-40B4-BE49-F238E27FC236}">
                <a16:creationId xmlns:a16="http://schemas.microsoft.com/office/drawing/2014/main" id="{A5C315E9-11D0-4EA4-8B61-D7A591F83BFD}"/>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A4248F1-8217-4702-97BB-3AFE39346C76}"/>
              </a:ext>
            </a:extLst>
          </p:cNvPr>
          <p:cNvSpPr txBox="1">
            <a:spLocks noGrp="1"/>
          </p:cNvSpPr>
          <p:nvPr>
            <p:ph type="dt" sz="half" idx="7"/>
          </p:nvPr>
        </p:nvSpPr>
        <p:spPr/>
        <p:txBody>
          <a:bodyPr/>
          <a:lstStyle>
            <a:lvl1pPr>
              <a:defRPr/>
            </a:lvl1pPr>
          </a:lstStyle>
          <a:p>
            <a:pPr lvl="0"/>
            <a:fld id="{885A487D-F6F9-456A-AD68-E0032856AFAE}" type="datetime1">
              <a:rPr lang="en-US"/>
              <a:pPr lvl="0"/>
              <a:t>2/26/2019</a:t>
            </a:fld>
            <a:endParaRPr lang="en-US"/>
          </a:p>
        </p:txBody>
      </p:sp>
      <p:sp>
        <p:nvSpPr>
          <p:cNvPr id="8" name="Footer Placeholder 7">
            <a:extLst>
              <a:ext uri="{FF2B5EF4-FFF2-40B4-BE49-F238E27FC236}">
                <a16:creationId xmlns:a16="http://schemas.microsoft.com/office/drawing/2014/main" id="{11248B49-7F88-4DDF-B259-DFFE0F487C2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5F64E90-0E6D-4426-B4AD-7E0480D2DE24}"/>
              </a:ext>
            </a:extLst>
          </p:cNvPr>
          <p:cNvSpPr txBox="1">
            <a:spLocks noGrp="1"/>
          </p:cNvSpPr>
          <p:nvPr>
            <p:ph type="sldNum" sz="quarter" idx="8"/>
          </p:nvPr>
        </p:nvSpPr>
        <p:spPr/>
        <p:txBody>
          <a:bodyPr/>
          <a:lstStyle>
            <a:lvl1pPr>
              <a:defRPr/>
            </a:lvl1pPr>
          </a:lstStyle>
          <a:p>
            <a:pPr lvl="0"/>
            <a:fld id="{467ADFF3-1724-4CD3-B5E9-3C913EB585CF}" type="slidenum">
              <a:t>‹#›</a:t>
            </a:fld>
            <a:endParaRPr lang="en-US"/>
          </a:p>
        </p:txBody>
      </p:sp>
    </p:spTree>
    <p:extLst>
      <p:ext uri="{BB962C8B-B14F-4D97-AF65-F5344CB8AC3E}">
        <p14:creationId xmlns:p14="http://schemas.microsoft.com/office/powerpoint/2010/main" val="244248034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E4EB-9EC1-4428-9ECE-F22D5F1B06D0}"/>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008F58DF-56E9-4565-9656-8536D215488B}"/>
              </a:ext>
            </a:extLst>
          </p:cNvPr>
          <p:cNvSpPr txBox="1">
            <a:spLocks noGrp="1"/>
          </p:cNvSpPr>
          <p:nvPr>
            <p:ph type="dt" sz="half" idx="7"/>
          </p:nvPr>
        </p:nvSpPr>
        <p:spPr/>
        <p:txBody>
          <a:bodyPr/>
          <a:lstStyle>
            <a:lvl1pPr>
              <a:defRPr/>
            </a:lvl1pPr>
          </a:lstStyle>
          <a:p>
            <a:pPr lvl="0"/>
            <a:fld id="{13D46C45-9D57-4FEE-9734-7D8401165BFC}" type="datetime1">
              <a:rPr lang="en-US"/>
              <a:pPr lvl="0"/>
              <a:t>2/26/2019</a:t>
            </a:fld>
            <a:endParaRPr lang="en-US"/>
          </a:p>
        </p:txBody>
      </p:sp>
      <p:sp>
        <p:nvSpPr>
          <p:cNvPr id="4" name="Footer Placeholder 3">
            <a:extLst>
              <a:ext uri="{FF2B5EF4-FFF2-40B4-BE49-F238E27FC236}">
                <a16:creationId xmlns:a16="http://schemas.microsoft.com/office/drawing/2014/main" id="{41EFAE5E-6483-44C8-AB1F-996B7499798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EC25945-CBA5-4577-AA43-CF55B4C0B76F}"/>
              </a:ext>
            </a:extLst>
          </p:cNvPr>
          <p:cNvSpPr txBox="1">
            <a:spLocks noGrp="1"/>
          </p:cNvSpPr>
          <p:nvPr>
            <p:ph type="sldNum" sz="quarter" idx="8"/>
          </p:nvPr>
        </p:nvSpPr>
        <p:spPr/>
        <p:txBody>
          <a:bodyPr/>
          <a:lstStyle>
            <a:lvl1pPr>
              <a:defRPr/>
            </a:lvl1pPr>
          </a:lstStyle>
          <a:p>
            <a:pPr lvl="0"/>
            <a:fld id="{774D55E5-7854-4929-B6D5-781BDFEE8DE9}" type="slidenum">
              <a:t>‹#›</a:t>
            </a:fld>
            <a:endParaRPr lang="en-US"/>
          </a:p>
        </p:txBody>
      </p:sp>
    </p:spTree>
    <p:extLst>
      <p:ext uri="{BB962C8B-B14F-4D97-AF65-F5344CB8AC3E}">
        <p14:creationId xmlns:p14="http://schemas.microsoft.com/office/powerpoint/2010/main" val="376535385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C6A0DF-8E22-4064-9EB0-870E716E9A99}"/>
              </a:ext>
            </a:extLst>
          </p:cNvPr>
          <p:cNvSpPr txBox="1">
            <a:spLocks noGrp="1"/>
          </p:cNvSpPr>
          <p:nvPr>
            <p:ph type="dt" sz="half" idx="7"/>
          </p:nvPr>
        </p:nvSpPr>
        <p:spPr/>
        <p:txBody>
          <a:bodyPr/>
          <a:lstStyle>
            <a:lvl1pPr>
              <a:defRPr/>
            </a:lvl1pPr>
          </a:lstStyle>
          <a:p>
            <a:pPr lvl="0"/>
            <a:fld id="{25E658A4-5575-455B-9C3A-91F31E34A237}" type="datetime1">
              <a:rPr lang="en-US"/>
              <a:pPr lvl="0"/>
              <a:t>2/26/2019</a:t>
            </a:fld>
            <a:endParaRPr lang="en-US"/>
          </a:p>
        </p:txBody>
      </p:sp>
      <p:sp>
        <p:nvSpPr>
          <p:cNvPr id="3" name="Footer Placeholder 2">
            <a:extLst>
              <a:ext uri="{FF2B5EF4-FFF2-40B4-BE49-F238E27FC236}">
                <a16:creationId xmlns:a16="http://schemas.microsoft.com/office/drawing/2014/main" id="{B2A8A8F4-BDD4-4C68-B32C-3106446ACB5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AD5B2E25-5E87-4C99-AE6E-352B91D324BF}"/>
              </a:ext>
            </a:extLst>
          </p:cNvPr>
          <p:cNvSpPr txBox="1">
            <a:spLocks noGrp="1"/>
          </p:cNvSpPr>
          <p:nvPr>
            <p:ph type="sldNum" sz="quarter" idx="8"/>
          </p:nvPr>
        </p:nvSpPr>
        <p:spPr/>
        <p:txBody>
          <a:bodyPr/>
          <a:lstStyle>
            <a:lvl1pPr>
              <a:defRPr/>
            </a:lvl1pPr>
          </a:lstStyle>
          <a:p>
            <a:pPr lvl="0"/>
            <a:fld id="{CD7CA867-14CE-49A1-BBC1-6B34CC7B6157}" type="slidenum">
              <a:t>‹#›</a:t>
            </a:fld>
            <a:endParaRPr lang="en-US"/>
          </a:p>
        </p:txBody>
      </p:sp>
    </p:spTree>
    <p:extLst>
      <p:ext uri="{BB962C8B-B14F-4D97-AF65-F5344CB8AC3E}">
        <p14:creationId xmlns:p14="http://schemas.microsoft.com/office/powerpoint/2010/main" val="20331044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0A595-633D-4A3A-A862-65BF9DBAD063}"/>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F8F65A93-09DC-46B1-A1A0-637FDDC1A3A8}"/>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91092F2-0E59-4BA6-AB9A-1F6FFB974C64}"/>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DB3517AE-5291-4DD4-BC5A-40ABCD15BB80}"/>
              </a:ext>
            </a:extLst>
          </p:cNvPr>
          <p:cNvSpPr txBox="1">
            <a:spLocks noGrp="1"/>
          </p:cNvSpPr>
          <p:nvPr>
            <p:ph type="dt" sz="half" idx="7"/>
          </p:nvPr>
        </p:nvSpPr>
        <p:spPr/>
        <p:txBody>
          <a:bodyPr/>
          <a:lstStyle>
            <a:lvl1pPr>
              <a:defRPr/>
            </a:lvl1pPr>
          </a:lstStyle>
          <a:p>
            <a:pPr lvl="0"/>
            <a:fld id="{7A388FB1-1AC9-4AF9-BF2E-7214B4AD192E}" type="datetime1">
              <a:rPr lang="en-US"/>
              <a:pPr lvl="0"/>
              <a:t>2/26/2019</a:t>
            </a:fld>
            <a:endParaRPr lang="en-US"/>
          </a:p>
        </p:txBody>
      </p:sp>
      <p:sp>
        <p:nvSpPr>
          <p:cNvPr id="6" name="Footer Placeholder 5">
            <a:extLst>
              <a:ext uri="{FF2B5EF4-FFF2-40B4-BE49-F238E27FC236}">
                <a16:creationId xmlns:a16="http://schemas.microsoft.com/office/drawing/2014/main" id="{93A6CCF9-A549-4AA9-AA9A-813378522C2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F47FD48-F0B0-4AE4-B435-0E683013EEF7}"/>
              </a:ext>
            </a:extLst>
          </p:cNvPr>
          <p:cNvSpPr txBox="1">
            <a:spLocks noGrp="1"/>
          </p:cNvSpPr>
          <p:nvPr>
            <p:ph type="sldNum" sz="quarter" idx="8"/>
          </p:nvPr>
        </p:nvSpPr>
        <p:spPr/>
        <p:txBody>
          <a:bodyPr/>
          <a:lstStyle>
            <a:lvl1pPr>
              <a:defRPr/>
            </a:lvl1pPr>
          </a:lstStyle>
          <a:p>
            <a:pPr lvl="0"/>
            <a:fld id="{E3A97E60-5BDB-4202-9557-9F4201DE0DEE}" type="slidenum">
              <a:t>‹#›</a:t>
            </a:fld>
            <a:endParaRPr lang="en-US"/>
          </a:p>
        </p:txBody>
      </p:sp>
    </p:spTree>
    <p:extLst>
      <p:ext uri="{BB962C8B-B14F-4D97-AF65-F5344CB8AC3E}">
        <p14:creationId xmlns:p14="http://schemas.microsoft.com/office/powerpoint/2010/main" val="27843731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1FB5E-3569-4254-9DEC-0C1F32A4A770}"/>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18C7E17E-D2D2-4510-80B0-495D1D2F868F}"/>
              </a:ext>
            </a:extLst>
          </p:cNvPr>
          <p:cNvSpPr txBox="1">
            <a:spLocks noGrp="1"/>
          </p:cNvSpPr>
          <p:nvPr>
            <p:ph type="pic" idx="1"/>
          </p:nvPr>
        </p:nvSpPr>
        <p:spPr>
          <a:xfrm>
            <a:off x="7594686" y="914400"/>
            <a:ext cx="3280976" cy="4572000"/>
          </a:xfrm>
          <a:ln w="38103">
            <a:solidFill>
              <a:srgbClr val="CDD0D1"/>
            </a:solidFill>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CC06B56-92DB-4AAA-B5B2-A39822C3E4F9}"/>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Edit Master text styles</a:t>
            </a:r>
          </a:p>
        </p:txBody>
      </p:sp>
      <p:sp>
        <p:nvSpPr>
          <p:cNvPr id="5" name="Date Placeholder 4">
            <a:extLst>
              <a:ext uri="{FF2B5EF4-FFF2-40B4-BE49-F238E27FC236}">
                <a16:creationId xmlns:a16="http://schemas.microsoft.com/office/drawing/2014/main" id="{F5C686F8-6465-4F08-A40E-6214567C3E06}"/>
              </a:ext>
            </a:extLst>
          </p:cNvPr>
          <p:cNvSpPr txBox="1">
            <a:spLocks noGrp="1"/>
          </p:cNvSpPr>
          <p:nvPr>
            <p:ph type="dt" sz="half" idx="7"/>
          </p:nvPr>
        </p:nvSpPr>
        <p:spPr/>
        <p:txBody>
          <a:bodyPr/>
          <a:lstStyle>
            <a:lvl1pPr>
              <a:defRPr/>
            </a:lvl1pPr>
          </a:lstStyle>
          <a:p>
            <a:pPr lvl="0"/>
            <a:fld id="{C7323680-31F9-4FD4-9D44-CB4F54B0E58C}" type="datetime1">
              <a:rPr lang="en-US"/>
              <a:pPr lvl="0"/>
              <a:t>2/26/2019</a:t>
            </a:fld>
            <a:endParaRPr lang="en-US"/>
          </a:p>
        </p:txBody>
      </p:sp>
      <p:sp>
        <p:nvSpPr>
          <p:cNvPr id="6" name="Footer Placeholder 5">
            <a:extLst>
              <a:ext uri="{FF2B5EF4-FFF2-40B4-BE49-F238E27FC236}">
                <a16:creationId xmlns:a16="http://schemas.microsoft.com/office/drawing/2014/main" id="{792B5EB4-D086-4974-9AFE-392EAB1321D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5DC7F6C-22AD-497C-9FD9-8E7CE78D1A8E}"/>
              </a:ext>
            </a:extLst>
          </p:cNvPr>
          <p:cNvSpPr txBox="1">
            <a:spLocks noGrp="1"/>
          </p:cNvSpPr>
          <p:nvPr>
            <p:ph type="sldNum" sz="quarter" idx="8"/>
          </p:nvPr>
        </p:nvSpPr>
        <p:spPr/>
        <p:txBody>
          <a:bodyPr/>
          <a:lstStyle>
            <a:lvl1pPr>
              <a:defRPr/>
            </a:lvl1pPr>
          </a:lstStyle>
          <a:p>
            <a:pPr lvl="0"/>
            <a:fld id="{93A12478-2A8C-4B56-AB92-E23ACF37C5B3}" type="slidenum">
              <a:t>‹#›</a:t>
            </a:fld>
            <a:endParaRPr lang="en-US"/>
          </a:p>
        </p:txBody>
      </p:sp>
    </p:spTree>
    <p:extLst>
      <p:ext uri="{BB962C8B-B14F-4D97-AF65-F5344CB8AC3E}">
        <p14:creationId xmlns:p14="http://schemas.microsoft.com/office/powerpoint/2010/main" val="2152138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CA095-35E6-4B89-B0AB-FCC4BD3823E5}"/>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AEA7C84-1AE3-42CB-A00A-C82753CF0AE5}"/>
              </a:ext>
            </a:extLst>
          </p:cNvPr>
          <p:cNvSpPr txBox="1">
            <a:spLocks noGrp="1"/>
          </p:cNvSpPr>
          <p:nvPr>
            <p:ph type="pic" idx="4294967295"/>
          </p:nvPr>
        </p:nvSpPr>
        <p:spPr>
          <a:xfrm>
            <a:off x="2386007" y="932111"/>
            <a:ext cx="8225942" cy="3164976"/>
          </a:xfrm>
          <a:ln w="38103">
            <a:solidFill>
              <a:srgbClr val="CDD0D1"/>
            </a:solidFill>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C1E1A323-8E95-406A-8456-DA557F34D04A}"/>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Edit Master text styles</a:t>
            </a:r>
          </a:p>
        </p:txBody>
      </p:sp>
      <p:sp>
        <p:nvSpPr>
          <p:cNvPr id="5" name="Date Placeholder 4">
            <a:extLst>
              <a:ext uri="{FF2B5EF4-FFF2-40B4-BE49-F238E27FC236}">
                <a16:creationId xmlns:a16="http://schemas.microsoft.com/office/drawing/2014/main" id="{DFD2E148-1E5D-4223-93C4-0753697349FD}"/>
              </a:ext>
            </a:extLst>
          </p:cNvPr>
          <p:cNvSpPr txBox="1">
            <a:spLocks noGrp="1"/>
          </p:cNvSpPr>
          <p:nvPr>
            <p:ph type="dt" sz="half" idx="7"/>
          </p:nvPr>
        </p:nvSpPr>
        <p:spPr/>
        <p:txBody>
          <a:bodyPr/>
          <a:lstStyle>
            <a:lvl1pPr>
              <a:defRPr/>
            </a:lvl1pPr>
          </a:lstStyle>
          <a:p>
            <a:pPr lvl="0"/>
            <a:fld id="{568D309F-528E-4E44-AA07-A70241B86178}" type="datetime1">
              <a:rPr lang="en-US"/>
              <a:pPr lvl="0"/>
              <a:t>2/26/2019</a:t>
            </a:fld>
            <a:endParaRPr lang="en-US"/>
          </a:p>
        </p:txBody>
      </p:sp>
      <p:sp>
        <p:nvSpPr>
          <p:cNvPr id="6" name="Footer Placeholder 5">
            <a:extLst>
              <a:ext uri="{FF2B5EF4-FFF2-40B4-BE49-F238E27FC236}">
                <a16:creationId xmlns:a16="http://schemas.microsoft.com/office/drawing/2014/main" id="{9A92F0A9-7465-4418-BCFC-D8461BE4D40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6306A6F7-83B7-48CD-A950-AF28B48F6883}"/>
              </a:ext>
            </a:extLst>
          </p:cNvPr>
          <p:cNvSpPr txBox="1">
            <a:spLocks noGrp="1"/>
          </p:cNvSpPr>
          <p:nvPr>
            <p:ph type="sldNum" sz="quarter" idx="8"/>
          </p:nvPr>
        </p:nvSpPr>
        <p:spPr/>
        <p:txBody>
          <a:bodyPr/>
          <a:lstStyle>
            <a:lvl1pPr>
              <a:defRPr/>
            </a:lvl1pPr>
          </a:lstStyle>
          <a:p>
            <a:pPr lvl="0"/>
            <a:fld id="{2910C332-C018-47C5-A4DC-A3B32C288A8F}" type="slidenum">
              <a:t>‹#›</a:t>
            </a:fld>
            <a:endParaRPr lang="en-US"/>
          </a:p>
        </p:txBody>
      </p:sp>
    </p:spTree>
    <p:extLst>
      <p:ext uri="{BB962C8B-B14F-4D97-AF65-F5344CB8AC3E}">
        <p14:creationId xmlns:p14="http://schemas.microsoft.com/office/powerpoint/2010/main" val="19383686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C84A7-6961-4043-8F85-C7148E31F294}"/>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0A35AE70-BD10-4D6B-854C-419C5D80F0AC}"/>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Edit Master text styles</a:t>
            </a:r>
          </a:p>
        </p:txBody>
      </p:sp>
      <p:sp>
        <p:nvSpPr>
          <p:cNvPr id="4" name="Date Placeholder 3">
            <a:extLst>
              <a:ext uri="{FF2B5EF4-FFF2-40B4-BE49-F238E27FC236}">
                <a16:creationId xmlns:a16="http://schemas.microsoft.com/office/drawing/2014/main" id="{602F3AD6-6B16-4FA0-8CC0-1D6A98416875}"/>
              </a:ext>
            </a:extLst>
          </p:cNvPr>
          <p:cNvSpPr txBox="1">
            <a:spLocks noGrp="1"/>
          </p:cNvSpPr>
          <p:nvPr>
            <p:ph type="dt" sz="half" idx="7"/>
          </p:nvPr>
        </p:nvSpPr>
        <p:spPr/>
        <p:txBody>
          <a:bodyPr/>
          <a:lstStyle>
            <a:lvl1pPr>
              <a:defRPr/>
            </a:lvl1pPr>
          </a:lstStyle>
          <a:p>
            <a:pPr lvl="0"/>
            <a:fld id="{14520E5F-B09D-4266-843E-31EC6BC15E3B}" type="datetime1">
              <a:rPr lang="en-US"/>
              <a:pPr lvl="0"/>
              <a:t>2/26/2019</a:t>
            </a:fld>
            <a:endParaRPr lang="en-US"/>
          </a:p>
        </p:txBody>
      </p:sp>
      <p:sp>
        <p:nvSpPr>
          <p:cNvPr id="5" name="Footer Placeholder 4">
            <a:extLst>
              <a:ext uri="{FF2B5EF4-FFF2-40B4-BE49-F238E27FC236}">
                <a16:creationId xmlns:a16="http://schemas.microsoft.com/office/drawing/2014/main" id="{31A12931-A338-49CF-8D7A-08C0EC904A8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AF1F9AF-2349-4CE8-AD44-B27A79F52525}"/>
              </a:ext>
            </a:extLst>
          </p:cNvPr>
          <p:cNvSpPr txBox="1">
            <a:spLocks noGrp="1"/>
          </p:cNvSpPr>
          <p:nvPr>
            <p:ph type="sldNum" sz="quarter" idx="8"/>
          </p:nvPr>
        </p:nvSpPr>
        <p:spPr/>
        <p:txBody>
          <a:bodyPr/>
          <a:lstStyle>
            <a:lvl1pPr>
              <a:defRPr/>
            </a:lvl1pPr>
          </a:lstStyle>
          <a:p>
            <a:pPr lvl="0"/>
            <a:fld id="{8AF2B7F9-6A98-402F-A62F-2F75BBF07FD0}" type="slidenum">
              <a:t>‹#›</a:t>
            </a:fld>
            <a:endParaRPr lang="en-US"/>
          </a:p>
        </p:txBody>
      </p:sp>
    </p:spTree>
    <p:extLst>
      <p:ext uri="{BB962C8B-B14F-4D97-AF65-F5344CB8AC3E}">
        <p14:creationId xmlns:p14="http://schemas.microsoft.com/office/powerpoint/2010/main" val="387428697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CAF87C19-956D-44B5-B356-4881B8489D53}"/>
              </a:ext>
            </a:extLst>
          </p:cNvPr>
          <p:cNvSpPr txBox="1"/>
          <p:nvPr/>
        </p:nvSpPr>
        <p:spPr>
          <a:xfrm>
            <a:off x="1598608" y="86301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76603FF4-1ADC-4953-AEE7-C4302FD6C142}"/>
              </a:ext>
            </a:extLst>
          </p:cNvPr>
          <p:cNvSpPr txBox="1"/>
          <p:nvPr/>
        </p:nvSpPr>
        <p:spPr>
          <a:xfrm>
            <a:off x="10893420" y="2819396"/>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FA58AAFC-7ADC-40BD-A654-A52F3D86D3E7}"/>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EC9746EA-9542-48A1-A53A-DE6317FFADF3}"/>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Edit Master text styles</a:t>
            </a:r>
          </a:p>
        </p:txBody>
      </p:sp>
      <p:sp>
        <p:nvSpPr>
          <p:cNvPr id="6" name="Text Placeholder 2">
            <a:extLst>
              <a:ext uri="{FF2B5EF4-FFF2-40B4-BE49-F238E27FC236}">
                <a16:creationId xmlns:a16="http://schemas.microsoft.com/office/drawing/2014/main" id="{5E42240A-7932-41BD-B10E-7F7A914CFDF3}"/>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Edit Master text styles</a:t>
            </a:r>
          </a:p>
        </p:txBody>
      </p:sp>
      <p:sp>
        <p:nvSpPr>
          <p:cNvPr id="7" name="Date Placeholder 3">
            <a:extLst>
              <a:ext uri="{FF2B5EF4-FFF2-40B4-BE49-F238E27FC236}">
                <a16:creationId xmlns:a16="http://schemas.microsoft.com/office/drawing/2014/main" id="{98B9E8D0-92D3-4080-B237-72563AD1CCD2}"/>
              </a:ext>
            </a:extLst>
          </p:cNvPr>
          <p:cNvSpPr txBox="1">
            <a:spLocks noGrp="1"/>
          </p:cNvSpPr>
          <p:nvPr>
            <p:ph type="dt" sz="half" idx="7"/>
          </p:nvPr>
        </p:nvSpPr>
        <p:spPr/>
        <p:txBody>
          <a:bodyPr/>
          <a:lstStyle>
            <a:lvl1pPr>
              <a:defRPr/>
            </a:lvl1pPr>
          </a:lstStyle>
          <a:p>
            <a:pPr lvl="0"/>
            <a:fld id="{AACC87D5-B070-4BA2-B300-0045AF4A3C67}" type="datetime1">
              <a:rPr lang="en-US"/>
              <a:pPr lvl="0"/>
              <a:t>2/26/2019</a:t>
            </a:fld>
            <a:endParaRPr lang="en-US"/>
          </a:p>
        </p:txBody>
      </p:sp>
      <p:sp>
        <p:nvSpPr>
          <p:cNvPr id="8" name="Footer Placeholder 4">
            <a:extLst>
              <a:ext uri="{FF2B5EF4-FFF2-40B4-BE49-F238E27FC236}">
                <a16:creationId xmlns:a16="http://schemas.microsoft.com/office/drawing/2014/main" id="{83A86153-F322-418E-A237-09790AA7AC2A}"/>
              </a:ext>
            </a:extLst>
          </p:cNvPr>
          <p:cNvSpPr txBox="1">
            <a:spLocks noGrp="1"/>
          </p:cNvSpPr>
          <p:nvPr>
            <p:ph type="ftr" sz="quarter" idx="9"/>
          </p:nvPr>
        </p:nvSpPr>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52579C68-1EE0-43CB-BCD4-F0AC0EFA8D86}"/>
              </a:ext>
            </a:extLst>
          </p:cNvPr>
          <p:cNvSpPr txBox="1">
            <a:spLocks noGrp="1"/>
          </p:cNvSpPr>
          <p:nvPr>
            <p:ph type="sldNum" sz="quarter" idx="8"/>
          </p:nvPr>
        </p:nvSpPr>
        <p:spPr/>
        <p:txBody>
          <a:bodyPr/>
          <a:lstStyle>
            <a:lvl1pPr>
              <a:defRPr/>
            </a:lvl1pPr>
          </a:lstStyle>
          <a:p>
            <a:pPr lvl="0"/>
            <a:fld id="{47DCCDBE-5CF2-408A-B8FF-530B3F7FC6E3}" type="slidenum">
              <a:t>‹#›</a:t>
            </a:fld>
            <a:endParaRPr lang="en-US"/>
          </a:p>
        </p:txBody>
      </p:sp>
    </p:spTree>
    <p:extLst>
      <p:ext uri="{BB962C8B-B14F-4D97-AF65-F5344CB8AC3E}">
        <p14:creationId xmlns:p14="http://schemas.microsoft.com/office/powerpoint/2010/main" val="9241525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62176-685F-4F3C-A8C7-6EDA1328DF76}"/>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11BF2F45-1493-428A-BAE6-7B440DAF7845}"/>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Edit Master text styles</a:t>
            </a:r>
          </a:p>
        </p:txBody>
      </p:sp>
      <p:sp>
        <p:nvSpPr>
          <p:cNvPr id="4" name="Date Placeholder 3">
            <a:extLst>
              <a:ext uri="{FF2B5EF4-FFF2-40B4-BE49-F238E27FC236}">
                <a16:creationId xmlns:a16="http://schemas.microsoft.com/office/drawing/2014/main" id="{AFBA64DE-7D6C-4C4D-8EF7-BFC619E1BBF2}"/>
              </a:ext>
            </a:extLst>
          </p:cNvPr>
          <p:cNvSpPr txBox="1">
            <a:spLocks noGrp="1"/>
          </p:cNvSpPr>
          <p:nvPr>
            <p:ph type="dt" sz="half" idx="7"/>
          </p:nvPr>
        </p:nvSpPr>
        <p:spPr/>
        <p:txBody>
          <a:bodyPr/>
          <a:lstStyle>
            <a:lvl1pPr>
              <a:defRPr/>
            </a:lvl1pPr>
          </a:lstStyle>
          <a:p>
            <a:pPr lvl="0"/>
            <a:fld id="{463C6E7B-4635-4998-AE4F-57582A97DC63}" type="datetime1">
              <a:rPr lang="en-US"/>
              <a:pPr lvl="0"/>
              <a:t>2/26/2019</a:t>
            </a:fld>
            <a:endParaRPr lang="en-US"/>
          </a:p>
        </p:txBody>
      </p:sp>
      <p:sp>
        <p:nvSpPr>
          <p:cNvPr id="5" name="Footer Placeholder 4">
            <a:extLst>
              <a:ext uri="{FF2B5EF4-FFF2-40B4-BE49-F238E27FC236}">
                <a16:creationId xmlns:a16="http://schemas.microsoft.com/office/drawing/2014/main" id="{02D0B3ED-27E0-4862-9B55-2D05AE7CB6D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AD6DDEE-ED7C-4046-A713-A9997083D021}"/>
              </a:ext>
            </a:extLst>
          </p:cNvPr>
          <p:cNvSpPr txBox="1">
            <a:spLocks noGrp="1"/>
          </p:cNvSpPr>
          <p:nvPr>
            <p:ph type="sldNum" sz="quarter" idx="8"/>
          </p:nvPr>
        </p:nvSpPr>
        <p:spPr/>
        <p:txBody>
          <a:bodyPr/>
          <a:lstStyle>
            <a:lvl1pPr>
              <a:defRPr/>
            </a:lvl1pPr>
          </a:lstStyle>
          <a:p>
            <a:pPr lvl="0"/>
            <a:fld id="{26BBC45A-4E82-41F8-A7D3-A21FD7E73994}" type="slidenum">
              <a:t>‹#›</a:t>
            </a:fld>
            <a:endParaRPr lang="en-US"/>
          </a:p>
        </p:txBody>
      </p:sp>
    </p:spTree>
    <p:extLst>
      <p:ext uri="{BB962C8B-B14F-4D97-AF65-F5344CB8AC3E}">
        <p14:creationId xmlns:p14="http://schemas.microsoft.com/office/powerpoint/2010/main" val="36898139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A0752F9E-1404-4B0F-B7F9-8950BEB806AF}"/>
              </a:ext>
            </a:extLst>
          </p:cNvPr>
          <p:cNvSpPr txBox="1"/>
          <p:nvPr/>
        </p:nvSpPr>
        <p:spPr>
          <a:xfrm>
            <a:off x="1598608" y="86301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2C34EEC2-4F8C-40A6-9ED1-FC4523360D15}"/>
              </a:ext>
            </a:extLst>
          </p:cNvPr>
          <p:cNvSpPr txBox="1"/>
          <p:nvPr/>
        </p:nvSpPr>
        <p:spPr>
          <a:xfrm>
            <a:off x="10893420" y="2819396"/>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1900D6D7-854B-4F7F-88B0-F51B955074E6}"/>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38890DAC-D9D6-4EF9-9B62-2182BE944CFF}"/>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Edit Master text styles</a:t>
            </a:r>
          </a:p>
        </p:txBody>
      </p:sp>
      <p:sp>
        <p:nvSpPr>
          <p:cNvPr id="6" name="Text Placeholder 2">
            <a:extLst>
              <a:ext uri="{FF2B5EF4-FFF2-40B4-BE49-F238E27FC236}">
                <a16:creationId xmlns:a16="http://schemas.microsoft.com/office/drawing/2014/main" id="{BBB4F8F0-0F17-425C-B9A3-9F14F2A97FFA}"/>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Edit Master text styles</a:t>
            </a:r>
          </a:p>
        </p:txBody>
      </p:sp>
      <p:sp>
        <p:nvSpPr>
          <p:cNvPr id="7" name="Date Placeholder 3">
            <a:extLst>
              <a:ext uri="{FF2B5EF4-FFF2-40B4-BE49-F238E27FC236}">
                <a16:creationId xmlns:a16="http://schemas.microsoft.com/office/drawing/2014/main" id="{BB790ACA-B931-4FE0-8324-01EA3DDD1DBA}"/>
              </a:ext>
            </a:extLst>
          </p:cNvPr>
          <p:cNvSpPr txBox="1">
            <a:spLocks noGrp="1"/>
          </p:cNvSpPr>
          <p:nvPr>
            <p:ph type="dt" sz="half" idx="7"/>
          </p:nvPr>
        </p:nvSpPr>
        <p:spPr/>
        <p:txBody>
          <a:bodyPr/>
          <a:lstStyle>
            <a:lvl1pPr>
              <a:defRPr/>
            </a:lvl1pPr>
          </a:lstStyle>
          <a:p>
            <a:pPr lvl="0"/>
            <a:fld id="{F4F50B1B-900B-499F-A2B3-1A5DD2E877A5}" type="datetime1">
              <a:rPr lang="en-US"/>
              <a:pPr lvl="0"/>
              <a:t>2/26/2019</a:t>
            </a:fld>
            <a:endParaRPr lang="en-US"/>
          </a:p>
        </p:txBody>
      </p:sp>
      <p:sp>
        <p:nvSpPr>
          <p:cNvPr id="8" name="Footer Placeholder 4">
            <a:extLst>
              <a:ext uri="{FF2B5EF4-FFF2-40B4-BE49-F238E27FC236}">
                <a16:creationId xmlns:a16="http://schemas.microsoft.com/office/drawing/2014/main" id="{4E784CB9-96C4-40DB-A338-8BBF5D1F0F8B}"/>
              </a:ext>
            </a:extLst>
          </p:cNvPr>
          <p:cNvSpPr txBox="1">
            <a:spLocks noGrp="1"/>
          </p:cNvSpPr>
          <p:nvPr>
            <p:ph type="ftr" sz="quarter" idx="9"/>
          </p:nvPr>
        </p:nvSpPr>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0E26A5D3-F574-4C16-ADA4-352E09665DA2}"/>
              </a:ext>
            </a:extLst>
          </p:cNvPr>
          <p:cNvSpPr txBox="1">
            <a:spLocks noGrp="1"/>
          </p:cNvSpPr>
          <p:nvPr>
            <p:ph type="sldNum" sz="quarter" idx="8"/>
          </p:nvPr>
        </p:nvSpPr>
        <p:spPr/>
        <p:txBody>
          <a:bodyPr/>
          <a:lstStyle>
            <a:lvl1pPr>
              <a:defRPr/>
            </a:lvl1pPr>
          </a:lstStyle>
          <a:p>
            <a:pPr lvl="0"/>
            <a:fld id="{88CE7A67-3349-4F87-A16C-DF398FB17A02}" type="slidenum">
              <a:t>‹#›</a:t>
            </a:fld>
            <a:endParaRPr lang="en-US"/>
          </a:p>
        </p:txBody>
      </p:sp>
    </p:spTree>
    <p:extLst>
      <p:ext uri="{BB962C8B-B14F-4D97-AF65-F5344CB8AC3E}">
        <p14:creationId xmlns:p14="http://schemas.microsoft.com/office/powerpoint/2010/main" val="31770283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8B2BF-6635-4DE1-9A1C-F7F8A880EFA7}"/>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3CDA612B-70F6-426E-8543-E659A4BD289B}"/>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Edit Master text styles</a:t>
            </a:r>
          </a:p>
        </p:txBody>
      </p:sp>
      <p:sp>
        <p:nvSpPr>
          <p:cNvPr id="4" name="Text Placeholder 2">
            <a:extLst>
              <a:ext uri="{FF2B5EF4-FFF2-40B4-BE49-F238E27FC236}">
                <a16:creationId xmlns:a16="http://schemas.microsoft.com/office/drawing/2014/main" id="{3C830A8C-213A-4BD6-855A-8944225B1F53}"/>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Edit Master text styles</a:t>
            </a:r>
          </a:p>
        </p:txBody>
      </p:sp>
      <p:sp>
        <p:nvSpPr>
          <p:cNvPr id="5" name="Date Placeholder 3">
            <a:extLst>
              <a:ext uri="{FF2B5EF4-FFF2-40B4-BE49-F238E27FC236}">
                <a16:creationId xmlns:a16="http://schemas.microsoft.com/office/drawing/2014/main" id="{B126AFC1-AA68-48BC-8A35-B95D827B501A}"/>
              </a:ext>
            </a:extLst>
          </p:cNvPr>
          <p:cNvSpPr txBox="1">
            <a:spLocks noGrp="1"/>
          </p:cNvSpPr>
          <p:nvPr>
            <p:ph type="dt" sz="half" idx="7"/>
          </p:nvPr>
        </p:nvSpPr>
        <p:spPr/>
        <p:txBody>
          <a:bodyPr/>
          <a:lstStyle>
            <a:lvl1pPr>
              <a:defRPr/>
            </a:lvl1pPr>
          </a:lstStyle>
          <a:p>
            <a:pPr lvl="0"/>
            <a:fld id="{18108CF6-E377-4EA8-B9C4-CF76DFCAF628}" type="datetime1">
              <a:rPr lang="en-US"/>
              <a:pPr lvl="0"/>
              <a:t>2/26/2019</a:t>
            </a:fld>
            <a:endParaRPr lang="en-US"/>
          </a:p>
        </p:txBody>
      </p:sp>
      <p:sp>
        <p:nvSpPr>
          <p:cNvPr id="6" name="Footer Placeholder 4">
            <a:extLst>
              <a:ext uri="{FF2B5EF4-FFF2-40B4-BE49-F238E27FC236}">
                <a16:creationId xmlns:a16="http://schemas.microsoft.com/office/drawing/2014/main" id="{65F845E0-996F-4D6C-95A2-21A5C1BD954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86B9792-AB45-4D87-B3A8-7E4FC480D7EF}"/>
              </a:ext>
            </a:extLst>
          </p:cNvPr>
          <p:cNvSpPr txBox="1">
            <a:spLocks noGrp="1"/>
          </p:cNvSpPr>
          <p:nvPr>
            <p:ph type="sldNum" sz="quarter" idx="8"/>
          </p:nvPr>
        </p:nvSpPr>
        <p:spPr/>
        <p:txBody>
          <a:bodyPr/>
          <a:lstStyle>
            <a:lvl1pPr>
              <a:defRPr/>
            </a:lvl1pPr>
          </a:lstStyle>
          <a:p>
            <a:pPr lvl="0"/>
            <a:fld id="{06819020-9ED2-4A08-84A4-69989653AF76}" type="slidenum">
              <a:t>‹#›</a:t>
            </a:fld>
            <a:endParaRPr lang="en-US"/>
          </a:p>
        </p:txBody>
      </p:sp>
    </p:spTree>
    <p:extLst>
      <p:ext uri="{BB962C8B-B14F-4D97-AF65-F5344CB8AC3E}">
        <p14:creationId xmlns:p14="http://schemas.microsoft.com/office/powerpoint/2010/main" val="13843573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F86D1-DD86-4D3E-BA6C-C9CEF5F4FB11}"/>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9565898-3D11-4466-AC0B-D6883804B735}"/>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6AA282-7CF7-4992-BDE4-4CEC0C860D9B}"/>
              </a:ext>
            </a:extLst>
          </p:cNvPr>
          <p:cNvSpPr txBox="1">
            <a:spLocks noGrp="1"/>
          </p:cNvSpPr>
          <p:nvPr>
            <p:ph type="dt" sz="half" idx="7"/>
          </p:nvPr>
        </p:nvSpPr>
        <p:spPr/>
        <p:txBody>
          <a:bodyPr/>
          <a:lstStyle>
            <a:lvl1pPr>
              <a:defRPr/>
            </a:lvl1pPr>
          </a:lstStyle>
          <a:p>
            <a:pPr lvl="0"/>
            <a:fld id="{89B9BB68-29C4-4D0C-B3BE-6B9FF4EFFDA4}" type="datetime1">
              <a:rPr lang="en-US"/>
              <a:pPr lvl="0"/>
              <a:t>2/26/2019</a:t>
            </a:fld>
            <a:endParaRPr lang="en-US"/>
          </a:p>
        </p:txBody>
      </p:sp>
      <p:sp>
        <p:nvSpPr>
          <p:cNvPr id="5" name="Footer Placeholder 4">
            <a:extLst>
              <a:ext uri="{FF2B5EF4-FFF2-40B4-BE49-F238E27FC236}">
                <a16:creationId xmlns:a16="http://schemas.microsoft.com/office/drawing/2014/main" id="{80AB090A-D767-42D5-96DF-73030F146DA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29C5B45-9487-458F-9B9C-B4694C9A3DB8}"/>
              </a:ext>
            </a:extLst>
          </p:cNvPr>
          <p:cNvSpPr txBox="1">
            <a:spLocks noGrp="1"/>
          </p:cNvSpPr>
          <p:nvPr>
            <p:ph type="sldNum" sz="quarter" idx="8"/>
          </p:nvPr>
        </p:nvSpPr>
        <p:spPr/>
        <p:txBody>
          <a:bodyPr/>
          <a:lstStyle>
            <a:lvl1pPr>
              <a:defRPr/>
            </a:lvl1pPr>
          </a:lstStyle>
          <a:p>
            <a:pPr lvl="0"/>
            <a:fld id="{02211803-8A41-4CC9-A530-C269844E5758}" type="slidenum">
              <a:t>‹#›</a:t>
            </a:fld>
            <a:endParaRPr lang="en-US"/>
          </a:p>
        </p:txBody>
      </p:sp>
    </p:spTree>
    <p:extLst>
      <p:ext uri="{BB962C8B-B14F-4D97-AF65-F5344CB8AC3E}">
        <p14:creationId xmlns:p14="http://schemas.microsoft.com/office/powerpoint/2010/main" val="35790342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1E48C5-1398-4596-A288-AFFAA8ED5DFC}"/>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1C9E9BA-CFAC-4177-8421-07BD3C334C01}"/>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CD2877-635D-4B51-AA1B-CA6105D98CE7}"/>
              </a:ext>
            </a:extLst>
          </p:cNvPr>
          <p:cNvSpPr txBox="1">
            <a:spLocks noGrp="1"/>
          </p:cNvSpPr>
          <p:nvPr>
            <p:ph type="dt" sz="half" idx="7"/>
          </p:nvPr>
        </p:nvSpPr>
        <p:spPr/>
        <p:txBody>
          <a:bodyPr/>
          <a:lstStyle>
            <a:lvl1pPr>
              <a:defRPr/>
            </a:lvl1pPr>
          </a:lstStyle>
          <a:p>
            <a:pPr lvl="0"/>
            <a:fld id="{9EBC7C1B-5A07-42CA-800F-F2CFA0FD113C}" type="datetime1">
              <a:rPr lang="en-US"/>
              <a:pPr lvl="0"/>
              <a:t>2/26/2019</a:t>
            </a:fld>
            <a:endParaRPr lang="en-US"/>
          </a:p>
        </p:txBody>
      </p:sp>
      <p:sp>
        <p:nvSpPr>
          <p:cNvPr id="5" name="Footer Placeholder 4">
            <a:extLst>
              <a:ext uri="{FF2B5EF4-FFF2-40B4-BE49-F238E27FC236}">
                <a16:creationId xmlns:a16="http://schemas.microsoft.com/office/drawing/2014/main" id="{3D3D2EA0-1C55-41C8-AA71-B0E9569A11C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3CAA5ED-C9E5-4528-A59F-7C83C1DE7D77}"/>
              </a:ext>
            </a:extLst>
          </p:cNvPr>
          <p:cNvSpPr txBox="1">
            <a:spLocks noGrp="1"/>
          </p:cNvSpPr>
          <p:nvPr>
            <p:ph type="sldNum" sz="quarter" idx="8"/>
          </p:nvPr>
        </p:nvSpPr>
        <p:spPr/>
        <p:txBody>
          <a:bodyPr/>
          <a:lstStyle>
            <a:lvl1pPr>
              <a:defRPr/>
            </a:lvl1pPr>
          </a:lstStyle>
          <a:p>
            <a:pPr lvl="0"/>
            <a:fld id="{0217E5BA-F668-49F7-BE39-0A4088EAE7F2}" type="slidenum">
              <a:t>‹#›</a:t>
            </a:fld>
            <a:endParaRPr lang="en-US"/>
          </a:p>
        </p:txBody>
      </p:sp>
    </p:spTree>
    <p:extLst>
      <p:ext uri="{BB962C8B-B14F-4D97-AF65-F5344CB8AC3E}">
        <p14:creationId xmlns:p14="http://schemas.microsoft.com/office/powerpoint/2010/main" val="2097591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image" Target="../media/image1.png"/><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t>2/26/2019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EC9165-1A62-4CE7-AB85-7ED5F219D6DF}"/>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A0D4DA4-22D4-412D-A60A-F73A921E0013}"/>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69D05B-06CB-47EC-8F32-0D9FD82827E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2DA8919-246F-4233-A52B-68F2761DEAA6}" type="datetime1">
              <a:rPr lang="en-GB"/>
              <a:pPr lvl="0"/>
              <a:t>26/02/2019</a:t>
            </a:fld>
            <a:endParaRPr lang="en-GB"/>
          </a:p>
        </p:txBody>
      </p:sp>
      <p:sp>
        <p:nvSpPr>
          <p:cNvPr id="5" name="Footer Placeholder 4">
            <a:extLst>
              <a:ext uri="{FF2B5EF4-FFF2-40B4-BE49-F238E27FC236}">
                <a16:creationId xmlns:a16="http://schemas.microsoft.com/office/drawing/2014/main" id="{1AEB7696-01A5-45E4-A5AB-A9D9536AB83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F1B70437-A6CB-4262-A4F1-6C2A935BACB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D79AF2B-B562-4640-8C76-BD0FF23A4C69}" type="slidenum">
              <a:t>‹#›</a:t>
            </a:fld>
            <a:endParaRPr lang="en-GB"/>
          </a:p>
        </p:txBody>
      </p:sp>
    </p:spTree>
    <p:extLst>
      <p:ext uri="{BB962C8B-B14F-4D97-AF65-F5344CB8AC3E}">
        <p14:creationId xmlns:p14="http://schemas.microsoft.com/office/powerpoint/2010/main" val="3142202083"/>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971BB7A5-E9D4-4248-B29F-86BFA674C05F}"/>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11D5A30B-E41C-4B4D-B983-3828BEB8C00B}"/>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val f2"/>
                <a:gd name="f11" fmla="val f3"/>
                <a:gd name="f12" fmla="val f4"/>
                <a:gd name="f13" fmla="+- f12 0 f10"/>
                <a:gd name="f14" fmla="+- f11 0 f10"/>
                <a:gd name="f15" fmla="*/ f14 1 707"/>
                <a:gd name="f16" fmla="*/ f13 1 3357"/>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707" h="3357">
                  <a:moveTo>
                    <a:pt x="f2" y="f5"/>
                  </a:moveTo>
                  <a:lnTo>
                    <a:pt x="f6" y="f4"/>
                  </a:lnTo>
                  <a:lnTo>
                    <a:pt x="f3" y="f2"/>
                  </a:lnTo>
                  <a:lnTo>
                    <a:pt x="f7" y="f2"/>
                  </a:lnTo>
                  <a:lnTo>
                    <a:pt x="f2" y="f5"/>
                  </a:lnTo>
                  <a:close/>
                </a:path>
              </a:pathLst>
            </a:custGeom>
            <a:solidFill>
              <a:srgbClr val="30ACEC"/>
            </a:solidFill>
            <a:ln cap="rnd">
              <a:noFill/>
              <a:prstDash val="solid"/>
            </a:ln>
          </p:spPr>
          <p:txBody>
            <a:bodyPr lIns="0" tIns="0" rIns="0" bIns="0"/>
            <a:lstStyle/>
            <a:p>
              <a:endParaRPr lang="en-GB"/>
            </a:p>
          </p:txBody>
        </p:sp>
        <p:sp>
          <p:nvSpPr>
            <p:cNvPr id="4" name="Freeform 7">
              <a:extLst>
                <a:ext uri="{FF2B5EF4-FFF2-40B4-BE49-F238E27FC236}">
                  <a16:creationId xmlns:a16="http://schemas.microsoft.com/office/drawing/2014/main" id="{7276F782-1008-43E4-AAD5-ECB554DE032F}"/>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val f2"/>
                <a:gd name="f11" fmla="val f3"/>
                <a:gd name="f12" fmla="val f4"/>
                <a:gd name="f13" fmla="+- f12 0 f10"/>
                <a:gd name="f14" fmla="+- f11 0 f10"/>
                <a:gd name="f15" fmla="*/ f14 1 704"/>
                <a:gd name="f16" fmla="*/ f13 1 3324"/>
                <a:gd name="f17" fmla="*/ 0 1 f15"/>
                <a:gd name="f18" fmla="*/ f11 1 f15"/>
                <a:gd name="f19" fmla="*/ 0 1 f16"/>
                <a:gd name="f20" fmla="*/ f12 1 f16"/>
                <a:gd name="f21" fmla="*/ f17 f8 1"/>
                <a:gd name="f22" fmla="*/ f18 f8 1"/>
                <a:gd name="f23" fmla="*/ f20 f9 1"/>
                <a:gd name="f24" fmla="*/ f19 f9 1"/>
              </a:gdLst>
              <a:ahLst/>
              <a:cxnLst>
                <a:cxn ang="3cd4">
                  <a:pos x="hc" y="t"/>
                </a:cxn>
                <a:cxn ang="0">
                  <a:pos x="r" y="vc"/>
                </a:cxn>
                <a:cxn ang="cd4">
                  <a:pos x="hc" y="b"/>
                </a:cxn>
                <a:cxn ang="cd2">
                  <a:pos x="l" y="vc"/>
                </a:cxn>
              </a:cxnLst>
              <a:rect l="f21" t="f24" r="f22" b="f23"/>
              <a:pathLst>
                <a:path w="704" h="3324">
                  <a:moveTo>
                    <a:pt x="f3" y="f2"/>
                  </a:moveTo>
                  <a:lnTo>
                    <a:pt x="f5" y="f2"/>
                  </a:lnTo>
                  <a:lnTo>
                    <a:pt x="f2" y="f6"/>
                  </a:lnTo>
                  <a:lnTo>
                    <a:pt x="f7" y="f4"/>
                  </a:lnTo>
                  <a:lnTo>
                    <a:pt x="f3" y="f2"/>
                  </a:lnTo>
                  <a:close/>
                </a:path>
              </a:pathLst>
            </a:custGeom>
            <a:solidFill>
              <a:srgbClr val="595959"/>
            </a:solidFill>
            <a:ln cap="rnd">
              <a:noFill/>
              <a:prstDash val="solid"/>
            </a:ln>
          </p:spPr>
          <p:txBody>
            <a:bodyPr lIns="0" tIns="0" rIns="0" bIns="0"/>
            <a:lstStyle/>
            <a:p>
              <a:endParaRPr lang="en-GB"/>
            </a:p>
          </p:txBody>
        </p:sp>
        <p:sp>
          <p:nvSpPr>
            <p:cNvPr id="5" name="Freeform 8">
              <a:extLst>
                <a:ext uri="{FF2B5EF4-FFF2-40B4-BE49-F238E27FC236}">
                  <a16:creationId xmlns:a16="http://schemas.microsoft.com/office/drawing/2014/main" id="{B2E26E77-20D2-4D73-8192-7DAC53CD675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val f2"/>
                <a:gd name="f9" fmla="val f3"/>
                <a:gd name="f10" fmla="val f4"/>
                <a:gd name="f11" fmla="+- f10 0 f8"/>
                <a:gd name="f12" fmla="+- f9 0 f8"/>
                <a:gd name="f13" fmla="*/ f12 1 774"/>
                <a:gd name="f14" fmla="*/ f11 1 1020"/>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774" h="1020">
                  <a:moveTo>
                    <a:pt x="f2" y="f2"/>
                  </a:moveTo>
                  <a:lnTo>
                    <a:pt x="f5" y="f4"/>
                  </a:lnTo>
                  <a:lnTo>
                    <a:pt x="f3" y="f4"/>
                  </a:lnTo>
                  <a:lnTo>
                    <a:pt x="f2" y="f2"/>
                  </a:lnTo>
                  <a:close/>
                </a:path>
              </a:pathLst>
            </a:custGeom>
            <a:solidFill>
              <a:srgbClr val="262626"/>
            </a:solidFill>
            <a:ln cap="rnd">
              <a:noFill/>
              <a:prstDash val="solid"/>
            </a:ln>
          </p:spPr>
          <p:txBody>
            <a:bodyPr lIns="0" tIns="0" rIns="0" bIns="0"/>
            <a:lstStyle/>
            <a:p>
              <a:endParaRPr lang="en-GB"/>
            </a:p>
          </p:txBody>
        </p:sp>
        <p:sp>
          <p:nvSpPr>
            <p:cNvPr id="6" name="Freeform 9">
              <a:extLst>
                <a:ext uri="{FF2B5EF4-FFF2-40B4-BE49-F238E27FC236}">
                  <a16:creationId xmlns:a16="http://schemas.microsoft.com/office/drawing/2014/main" id="{AFEC52E8-3232-4AB0-B77A-02D0276322B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val f2"/>
                <a:gd name="f9" fmla="val f3"/>
                <a:gd name="f10" fmla="val f4"/>
                <a:gd name="f11" fmla="+- f10 0 f8"/>
                <a:gd name="f12" fmla="+- f9 0 f8"/>
                <a:gd name="f13" fmla="*/ f12 1 942"/>
                <a:gd name="f14" fmla="*/ f11 1 987"/>
                <a:gd name="f15" fmla="*/ 0 1 f13"/>
                <a:gd name="f16" fmla="*/ f9 1 f13"/>
                <a:gd name="f17" fmla="*/ 0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942" h="987">
                  <a:moveTo>
                    <a:pt x="f2" y="f2"/>
                  </a:moveTo>
                  <a:lnTo>
                    <a:pt x="f5" y="f4"/>
                  </a:lnTo>
                  <a:lnTo>
                    <a:pt x="f3" y="f4"/>
                  </a:lnTo>
                  <a:lnTo>
                    <a:pt x="f2" y="f2"/>
                  </a:lnTo>
                  <a:close/>
                </a:path>
              </a:pathLst>
            </a:custGeom>
            <a:solidFill>
              <a:srgbClr val="0C5A82"/>
            </a:solidFill>
            <a:ln cap="rnd">
              <a:noFill/>
              <a:prstDash val="solid"/>
            </a:ln>
          </p:spPr>
          <p:txBody>
            <a:bodyPr lIns="0" tIns="0" rIns="0" bIns="0"/>
            <a:lstStyle/>
            <a:p>
              <a:endParaRPr lang="en-GB"/>
            </a:p>
          </p:txBody>
        </p:sp>
        <p:sp>
          <p:nvSpPr>
            <p:cNvPr id="7" name="Freeform 10">
              <a:extLst>
                <a:ext uri="{FF2B5EF4-FFF2-40B4-BE49-F238E27FC236}">
                  <a16:creationId xmlns:a16="http://schemas.microsoft.com/office/drawing/2014/main" id="{10A77EB6-569C-4E5C-A0F7-79D99139EF91}"/>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val f2"/>
                <a:gd name="f12" fmla="val f3"/>
                <a:gd name="f13" fmla="val f4"/>
                <a:gd name="f14" fmla="+- f13 0 f11"/>
                <a:gd name="f15" fmla="+- f12 0 f11"/>
                <a:gd name="f16" fmla="*/ f15 1 1342"/>
                <a:gd name="f17" fmla="*/ f14 1 990"/>
                <a:gd name="f18" fmla="*/ 0 1 f16"/>
                <a:gd name="f19" fmla="*/ f12 1 f16"/>
                <a:gd name="f20" fmla="*/ 0 1 f17"/>
                <a:gd name="f21" fmla="*/ f13 1 f17"/>
                <a:gd name="f22" fmla="*/ f18 f9 1"/>
                <a:gd name="f23" fmla="*/ f19 f9 1"/>
                <a:gd name="f24" fmla="*/ f21 f10 1"/>
                <a:gd name="f25" fmla="*/ f20 f10 1"/>
              </a:gdLst>
              <a:ahLst/>
              <a:cxnLst>
                <a:cxn ang="3cd4">
                  <a:pos x="hc" y="t"/>
                </a:cxn>
                <a:cxn ang="0">
                  <a:pos x="r" y="vc"/>
                </a:cxn>
                <a:cxn ang="cd4">
                  <a:pos x="hc" y="b"/>
                </a:cxn>
                <a:cxn ang="cd2">
                  <a:pos x="l" y="vc"/>
                </a:cxn>
              </a:cxnLst>
              <a:rect l="f22" t="f25" r="f23" b="f24"/>
              <a:pathLst>
                <a:path w="1342" h="990">
                  <a:moveTo>
                    <a:pt x="f2" y="f5"/>
                  </a:moveTo>
                  <a:lnTo>
                    <a:pt x="f6" y="f4"/>
                  </a:lnTo>
                  <a:lnTo>
                    <a:pt x="f3" y="f4"/>
                  </a:lnTo>
                  <a:lnTo>
                    <a:pt x="f7" y="f8"/>
                  </a:lnTo>
                  <a:lnTo>
                    <a:pt x="f2" y="f2"/>
                  </a:lnTo>
                  <a:lnTo>
                    <a:pt x="f2" y="f5"/>
                  </a:lnTo>
                  <a:close/>
                </a:path>
              </a:pathLst>
            </a:custGeom>
            <a:solidFill>
              <a:srgbClr val="1287C3"/>
            </a:solidFill>
            <a:ln cap="rnd">
              <a:noFill/>
              <a:prstDash val="solid"/>
            </a:ln>
          </p:spPr>
          <p:txBody>
            <a:bodyPr lIns="0" tIns="0" rIns="0" bIns="0"/>
            <a:lstStyle/>
            <a:p>
              <a:endParaRPr lang="en-GB"/>
            </a:p>
          </p:txBody>
        </p:sp>
        <p:sp>
          <p:nvSpPr>
            <p:cNvPr id="8" name="Freeform 11">
              <a:extLst>
                <a:ext uri="{FF2B5EF4-FFF2-40B4-BE49-F238E27FC236}">
                  <a16:creationId xmlns:a16="http://schemas.microsoft.com/office/drawing/2014/main" id="{21819DB9-3AC0-4A57-BC65-1E7C420F4183}"/>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val f2"/>
                <a:gd name="f15" fmla="val f3"/>
                <a:gd name="f16" fmla="val f4"/>
                <a:gd name="f17" fmla="+- f16 0 f14"/>
                <a:gd name="f18" fmla="+- f15 0 f14"/>
                <a:gd name="f19" fmla="*/ f18 1 1068"/>
                <a:gd name="f20" fmla="*/ f17 1 1020"/>
                <a:gd name="f21" fmla="*/ 0 1 f19"/>
                <a:gd name="f22" fmla="*/ f15 1 f19"/>
                <a:gd name="f23" fmla="*/ 0 1 f20"/>
                <a:gd name="f24" fmla="*/ f16 1 f20"/>
                <a:gd name="f25" fmla="*/ f21 f12 1"/>
                <a:gd name="f26" fmla="*/ f22 f12 1"/>
                <a:gd name="f27" fmla="*/ f24 f13 1"/>
                <a:gd name="f28" fmla="*/ f23 f13 1"/>
              </a:gdLst>
              <a:ahLst/>
              <a:cxnLst>
                <a:cxn ang="3cd4">
                  <a:pos x="hc" y="t"/>
                </a:cxn>
                <a:cxn ang="0">
                  <a:pos x="r" y="vc"/>
                </a:cxn>
                <a:cxn ang="cd4">
                  <a:pos x="hc" y="b"/>
                </a:cxn>
                <a:cxn ang="cd2">
                  <a:pos x="l" y="vc"/>
                </a:cxn>
              </a:cxnLst>
              <a:rect l="f25" t="f28" r="f26" b="f27"/>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rnd">
              <a:noFill/>
              <a:prstDash val="solid"/>
            </a:ln>
          </p:spPr>
          <p:txBody>
            <a:bodyPr lIns="0" tIns="0" rIns="0" bIns="0"/>
            <a:lstStyle/>
            <a:p>
              <a:endParaRPr lang="en-GB"/>
            </a:p>
          </p:txBody>
        </p:sp>
      </p:grpSp>
      <p:sp>
        <p:nvSpPr>
          <p:cNvPr id="9" name="Title Placeholder 1">
            <a:extLst>
              <a:ext uri="{FF2B5EF4-FFF2-40B4-BE49-F238E27FC236}">
                <a16:creationId xmlns:a16="http://schemas.microsoft.com/office/drawing/2014/main" id="{1D26B4BD-BEFF-4177-A733-61B64032AC3B}"/>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1B3782DF-ED2D-4BBB-872A-10C1D414BE23}"/>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9879C4BF-234C-4A13-BE01-4D7925A6CD9B}"/>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F059EB9C-D9F6-4C1A-B453-774790E964DB}" type="datetime1">
              <a:rPr lang="en-US"/>
              <a:pPr lvl="0"/>
              <a:t>2/26/2019</a:t>
            </a:fld>
            <a:endParaRPr lang="en-US"/>
          </a:p>
        </p:txBody>
      </p:sp>
      <p:sp>
        <p:nvSpPr>
          <p:cNvPr id="12" name="Footer Placeholder 4">
            <a:extLst>
              <a:ext uri="{FF2B5EF4-FFF2-40B4-BE49-F238E27FC236}">
                <a16:creationId xmlns:a16="http://schemas.microsoft.com/office/drawing/2014/main" id="{8CCDB23A-1940-463C-882C-493EE26CFE7D}"/>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endParaRPr lang="en-US"/>
          </a:p>
        </p:txBody>
      </p:sp>
      <p:sp>
        <p:nvSpPr>
          <p:cNvPr id="13" name="Slide Number Placeholder 5">
            <a:extLst>
              <a:ext uri="{FF2B5EF4-FFF2-40B4-BE49-F238E27FC236}">
                <a16:creationId xmlns:a16="http://schemas.microsoft.com/office/drawing/2014/main" id="{3F3CE26B-922C-424A-A134-B531172BCDFF}"/>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Corbel"/>
              </a:defRPr>
            </a:lvl1pPr>
          </a:lstStyle>
          <a:p>
            <a:pPr lvl="0"/>
            <a:fld id="{94C89BDE-52E2-4DC6-A002-2AC22DB95AF9}" type="slidenum">
              <a:t>‹#›</a:t>
            </a:fld>
            <a:endParaRPr lang="en-US"/>
          </a:p>
        </p:txBody>
      </p:sp>
    </p:spTree>
    <p:extLst>
      <p:ext uri="{BB962C8B-B14F-4D97-AF65-F5344CB8AC3E}">
        <p14:creationId xmlns:p14="http://schemas.microsoft.com/office/powerpoint/2010/main" val="414106909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1287C3"/>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1287C3"/>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1287C3"/>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1287C3"/>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1287C3"/>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Bus_stop" TargetMode="External"/><Relationship Id="rId13" Type="http://schemas.openxmlformats.org/officeDocument/2006/relationships/hyperlink" Target="https://en.wikipedia.org/wiki/Seaport" TargetMode="External"/><Relationship Id="rId18" Type="http://schemas.openxmlformats.org/officeDocument/2006/relationships/hyperlink" Target="https://en.wikipedia.org/wiki/Freight_transport" TargetMode="External"/><Relationship Id="rId3" Type="http://schemas.openxmlformats.org/officeDocument/2006/relationships/hyperlink" Target="https://en.wikipedia.org/wiki/Cargo" TargetMode="External"/><Relationship Id="rId7" Type="http://schemas.openxmlformats.org/officeDocument/2006/relationships/hyperlink" Target="https://en.wikipedia.org/wiki/Metro_station" TargetMode="External"/><Relationship Id="rId12" Type="http://schemas.openxmlformats.org/officeDocument/2006/relationships/hyperlink" Target="https://en.wikipedia.org/wiki/Classification_yard" TargetMode="External"/><Relationship Id="rId17" Type="http://schemas.openxmlformats.org/officeDocument/2006/relationships/hyperlink" Target="https://en.wikipedia.org/wiki/Transport_hub" TargetMode="External"/><Relationship Id="rId2" Type="http://schemas.openxmlformats.org/officeDocument/2006/relationships/hyperlink" Target="https://en.wikipedia.org/wiki/Passenger" TargetMode="External"/><Relationship Id="rId16" Type="http://schemas.openxmlformats.org/officeDocument/2006/relationships/hyperlink" Target="http://www.cprederbyshire.org.uk/campaigns/transport/rail/the-issues/item/2192-strategic-rail-freight-interchange" TargetMode="External"/><Relationship Id="rId1" Type="http://schemas.openxmlformats.org/officeDocument/2006/relationships/slideLayout" Target="../slideLayouts/slideLayout29.xml"/><Relationship Id="rId6" Type="http://schemas.openxmlformats.org/officeDocument/2006/relationships/hyperlink" Target="https://en.wikipedia.org/wiki/Train_station" TargetMode="External"/><Relationship Id="rId11" Type="http://schemas.openxmlformats.org/officeDocument/2006/relationships/hyperlink" Target="https://en.wikipedia.org/wiki/Ferry_slip" TargetMode="External"/><Relationship Id="rId5" Type="http://schemas.openxmlformats.org/officeDocument/2006/relationships/hyperlink" Target="https://en.wikipedia.org/wiki/Public_transport" TargetMode="External"/><Relationship Id="rId15" Type="http://schemas.openxmlformats.org/officeDocument/2006/relationships/hyperlink" Target="https://en.wikipedia.org/wiki/Parking_lot" TargetMode="External"/><Relationship Id="rId10" Type="http://schemas.openxmlformats.org/officeDocument/2006/relationships/hyperlink" Target="https://en.wikipedia.org/wiki/Airports" TargetMode="External"/><Relationship Id="rId4" Type="http://schemas.openxmlformats.org/officeDocument/2006/relationships/hyperlink" Target="https://en.wikipedia.org/wiki/Mode_of_transport" TargetMode="External"/><Relationship Id="rId9" Type="http://schemas.openxmlformats.org/officeDocument/2006/relationships/hyperlink" Target="https://en.wikipedia.org/wiki/Tram_stop" TargetMode="External"/><Relationship Id="rId14" Type="http://schemas.openxmlformats.org/officeDocument/2006/relationships/hyperlink" Target="https://en.wikipedia.org/wiki/Private_transport"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hyperlink" Target="http://ec.europa.eu/transport/infographics/marco-polo-results,pdf"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39C6-9D4F-467F-A7D0-5527FE8E2366}"/>
              </a:ext>
            </a:extLst>
          </p:cNvPr>
          <p:cNvSpPr>
            <a:spLocks noGrp="1"/>
          </p:cNvSpPr>
          <p:nvPr>
            <p:ph type="ctrTitle"/>
          </p:nvPr>
        </p:nvSpPr>
        <p:spPr/>
        <p:txBody>
          <a:bodyPr/>
          <a:lstStyle/>
          <a:p>
            <a:r>
              <a:rPr lang="en-GB" dirty="0"/>
              <a:t>Commercial and Environmental Impacts </a:t>
            </a:r>
          </a:p>
        </p:txBody>
      </p:sp>
      <p:sp>
        <p:nvSpPr>
          <p:cNvPr id="3" name="Subtitle 2">
            <a:extLst>
              <a:ext uri="{FF2B5EF4-FFF2-40B4-BE49-F238E27FC236}">
                <a16:creationId xmlns:a16="http://schemas.microsoft.com/office/drawing/2014/main" id="{A1B8F97D-D1C9-47AE-8FAA-907B10332D09}"/>
              </a:ext>
            </a:extLst>
          </p:cNvPr>
          <p:cNvSpPr>
            <a:spLocks noGrp="1"/>
          </p:cNvSpPr>
          <p:nvPr>
            <p:ph type="subTitle" idx="1"/>
          </p:nvPr>
        </p:nvSpPr>
        <p:spPr/>
        <p:txBody>
          <a:bodyPr>
            <a:normAutofit lnSpcReduction="10000"/>
          </a:bodyPr>
          <a:lstStyle/>
          <a:p>
            <a:r>
              <a:rPr lang="en-GB" dirty="0" err="1"/>
              <a:t>Youxin</a:t>
            </a:r>
            <a:r>
              <a:rPr lang="en-GB" dirty="0"/>
              <a:t> Lin </a:t>
            </a:r>
          </a:p>
          <a:p>
            <a:r>
              <a:rPr lang="en-GB" dirty="0"/>
              <a:t>Sen </a:t>
            </a:r>
            <a:r>
              <a:rPr lang="en-GB" dirty="0" err="1"/>
              <a:t>Terhembah</a:t>
            </a:r>
            <a:r>
              <a:rPr lang="en-GB" dirty="0"/>
              <a:t> </a:t>
            </a:r>
          </a:p>
          <a:p>
            <a:r>
              <a:rPr lang="en-GB" dirty="0"/>
              <a:t>James Cooper</a:t>
            </a:r>
          </a:p>
        </p:txBody>
      </p:sp>
    </p:spTree>
    <p:extLst>
      <p:ext uri="{BB962C8B-B14F-4D97-AF65-F5344CB8AC3E}">
        <p14:creationId xmlns:p14="http://schemas.microsoft.com/office/powerpoint/2010/main" val="1118418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9B5E8-8D9D-4FD9-BD52-8B261CB8043F}"/>
              </a:ext>
            </a:extLst>
          </p:cNvPr>
          <p:cNvSpPr txBox="1">
            <a:spLocks noGrp="1"/>
          </p:cNvSpPr>
          <p:nvPr>
            <p:ph type="ctrTitle"/>
          </p:nvPr>
        </p:nvSpPr>
        <p:spPr/>
        <p:txBody>
          <a:bodyPr>
            <a:normAutofit fontScale="90000"/>
          </a:bodyPr>
          <a:lstStyle/>
          <a:p>
            <a:pPr lvl="0"/>
            <a:r>
              <a:rPr lang="en-US" sz="4300">
                <a:latin typeface="Times New Roman" pitchFamily="18"/>
                <a:cs typeface="Times New Roman" pitchFamily="18"/>
              </a:rPr>
              <a:t>THE COMMERCIAL &amp; ENVIRONMENTAL IMPACT OF FREIGHT TRANSPORT INTERCHANGE.</a:t>
            </a:r>
          </a:p>
        </p:txBody>
      </p:sp>
      <p:sp>
        <p:nvSpPr>
          <p:cNvPr id="3" name="Slide Number Placeholder 3">
            <a:extLst>
              <a:ext uri="{FF2B5EF4-FFF2-40B4-BE49-F238E27FC236}">
                <a16:creationId xmlns:a16="http://schemas.microsoft.com/office/drawing/2014/main" id="{5B7634B8-7CF2-44D7-B52A-A2F481492BB9}"/>
              </a:ext>
            </a:extLst>
          </p:cNvPr>
          <p:cNvSpPr txBox="1"/>
          <p:nvPr/>
        </p:nvSpPr>
        <p:spPr>
          <a:xfrm>
            <a:off x="10951860" y="5883277"/>
            <a:ext cx="551163"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E73498B1-DEA5-4432-8DAC-5D8AF51190D0}" type="slidenum">
              <a:rPr kumimoji="0" lang="en-US" sz="1000" b="0" i="0" u="none" strike="noStrike" kern="1200" cap="none" spc="0" normalizeH="0" baseline="0" noProof="0" smtClean="0">
                <a:ln>
                  <a:noFill/>
                </a:ln>
                <a:solidFill>
                  <a:srgbClr val="000000"/>
                </a:solidFill>
                <a:effectLst/>
                <a:uLnTx/>
                <a:uFillTx/>
                <a:latin typeface="Corbe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a:t>
            </a:fld>
            <a:endParaRPr kumimoji="0" lang="en-US" sz="1000" b="0" i="0" u="none" strike="noStrike" kern="1200" cap="none" spc="0" normalizeH="0" baseline="0" noProof="0">
              <a:ln>
                <a:noFill/>
              </a:ln>
              <a:solidFill>
                <a:srgbClr val="000000"/>
              </a:solidFill>
              <a:effectLst/>
              <a:uLnTx/>
              <a:uFillTx/>
              <a:latin typeface="Corbel"/>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4C7E4-A512-4A38-B688-6B3F32631189}"/>
              </a:ext>
            </a:extLst>
          </p:cNvPr>
          <p:cNvSpPr txBox="1">
            <a:spLocks noGrp="1"/>
          </p:cNvSpPr>
          <p:nvPr>
            <p:ph type="title"/>
          </p:nvPr>
        </p:nvSpPr>
        <p:spPr>
          <a:xfrm>
            <a:off x="1608484" y="143935"/>
            <a:ext cx="8111249" cy="747887"/>
          </a:xfrm>
        </p:spPr>
        <p:txBody>
          <a:bodyPr/>
          <a:lstStyle/>
          <a:p>
            <a:pPr lvl="0"/>
            <a:r>
              <a:rPr lang="en-US">
                <a:latin typeface="Times New Roman" pitchFamily="18"/>
                <a:cs typeface="Times New Roman" pitchFamily="18"/>
              </a:rPr>
              <a:t>TRANSPORT INTERCHANGE</a:t>
            </a:r>
          </a:p>
        </p:txBody>
      </p:sp>
      <p:sp>
        <p:nvSpPr>
          <p:cNvPr id="3" name="Slide Number Placeholder 3">
            <a:extLst>
              <a:ext uri="{FF2B5EF4-FFF2-40B4-BE49-F238E27FC236}">
                <a16:creationId xmlns:a16="http://schemas.microsoft.com/office/drawing/2014/main" id="{BD2CB612-A055-445A-8D1A-60AB0428305B}"/>
              </a:ext>
            </a:extLst>
          </p:cNvPr>
          <p:cNvSpPr txBox="1"/>
          <p:nvPr/>
        </p:nvSpPr>
        <p:spPr>
          <a:xfrm>
            <a:off x="10951860" y="5867128"/>
            <a:ext cx="551163"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E1F3282-9232-4348-97D2-8E0B3B153A18}" type="slidenum">
              <a:rPr kumimoji="0" lang="en-US" sz="1000" b="0" i="0" u="none" strike="noStrike" kern="1200" cap="none" spc="0" normalizeH="0" baseline="0" noProof="0" smtClean="0">
                <a:ln>
                  <a:noFill/>
                </a:ln>
                <a:solidFill>
                  <a:srgbClr val="000000"/>
                </a:solidFill>
                <a:effectLst/>
                <a:uLnTx/>
                <a:uFillTx/>
                <a:latin typeface="Corbe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3</a:t>
            </a:fld>
            <a:endParaRPr kumimoji="0" lang="en-US" sz="1000" b="0" i="0" u="none" strike="noStrike" kern="1200" cap="none" spc="0" normalizeH="0" baseline="0" noProof="0">
              <a:ln>
                <a:noFill/>
              </a:ln>
              <a:solidFill>
                <a:srgbClr val="000000"/>
              </a:solidFill>
              <a:effectLst/>
              <a:uLnTx/>
              <a:uFillTx/>
              <a:latin typeface="Corbel"/>
              <a:ea typeface="+mn-ea"/>
              <a:cs typeface="+mn-cs"/>
            </a:endParaRPr>
          </a:p>
        </p:txBody>
      </p:sp>
      <p:sp>
        <p:nvSpPr>
          <p:cNvPr id="4" name="TextBox 4">
            <a:extLst>
              <a:ext uri="{FF2B5EF4-FFF2-40B4-BE49-F238E27FC236}">
                <a16:creationId xmlns:a16="http://schemas.microsoft.com/office/drawing/2014/main" id="{E1E06048-2F7B-43A5-AE05-70C6F518BA8F}"/>
              </a:ext>
            </a:extLst>
          </p:cNvPr>
          <p:cNvSpPr txBox="1"/>
          <p:nvPr/>
        </p:nvSpPr>
        <p:spPr>
          <a:xfrm>
            <a:off x="1608484" y="1253066"/>
            <a:ext cx="10210976" cy="3139318"/>
          </a:xfrm>
          <a:prstGeom prst="rect">
            <a:avLst/>
          </a:prstGeom>
          <a:noFill/>
          <a:ln cap="rnd">
            <a:noFill/>
          </a:ln>
        </p:spPr>
        <p:txBody>
          <a:bodyPr vert="horz" wrap="square" lIns="91440" tIns="45720" rIns="91440" bIns="45720" anchor="t" anchorCtr="0" compatLnSpc="1">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A </a:t>
            </a:r>
            <a:r>
              <a:rPr kumimoji="0" lang="en-US" sz="1800" b="1" i="0" u="none" strike="noStrike" kern="1200" cap="none" spc="0" normalizeH="0" baseline="0" noProof="0">
                <a:ln>
                  <a:noFill/>
                </a:ln>
                <a:solidFill>
                  <a:srgbClr val="000000"/>
                </a:solidFill>
                <a:effectLst/>
                <a:uLnTx/>
                <a:uFillTx/>
                <a:latin typeface="Times New Roman" pitchFamily="18"/>
                <a:ea typeface="+mn-ea"/>
                <a:cs typeface="Times New Roman" pitchFamily="18"/>
              </a:rPr>
              <a:t>transport hub</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(also </a:t>
            </a:r>
            <a:r>
              <a:rPr kumimoji="0" lang="en-US" sz="1800" b="1" i="0" u="none" strike="noStrike" kern="1200" cap="none" spc="0" normalizeH="0" baseline="0" noProof="0">
                <a:ln>
                  <a:noFill/>
                </a:ln>
                <a:solidFill>
                  <a:srgbClr val="000000"/>
                </a:solidFill>
                <a:effectLst/>
                <a:uLnTx/>
                <a:uFillTx/>
                <a:latin typeface="Times New Roman" pitchFamily="18"/>
                <a:ea typeface="+mn-ea"/>
                <a:cs typeface="Times New Roman" pitchFamily="18"/>
              </a:rPr>
              <a:t>transport interchange</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is a place where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2" tooltip="Passenger"/>
              </a:rPr>
              <a:t>passengers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and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3" tooltip="Cargo"/>
              </a:rPr>
              <a:t>cargo</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are exchanged between vehicles or/and between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4" tooltip="Mode of transport"/>
              </a:rPr>
              <a:t>transport modes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5" tooltip="Public transport"/>
              </a:rPr>
              <a:t>Public transport</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hubs include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6" tooltip="Train station"/>
              </a:rPr>
              <a:t>train stations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7" tooltip="Metro station"/>
              </a:rPr>
              <a:t>rapid transit stations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8" tooltip="Bus stop"/>
              </a:rPr>
              <a:t>bus stops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9" tooltip="Tram stop"/>
              </a:rPr>
              <a:t>tram stop</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0" tooltip="Airports"/>
              </a:rPr>
              <a:t>airports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and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1" tooltip="Ferry slip"/>
              </a:rPr>
              <a:t>ferry slips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Freight hubs include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2" tooltip="Classification yard"/>
              </a:rPr>
              <a:t>classification yards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airports,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3" tooltip="Seaport"/>
              </a:rPr>
              <a:t>seaports</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and truck terminals, or combinations of these. For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4" tooltip="Private transport"/>
              </a:rPr>
              <a:t>private transport</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the </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5" tooltip="Parking lot"/>
              </a:rPr>
              <a:t>parking lot</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functions as a hub</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Freight transport is the physical process of transporting commodities and merchandise goods and cargo. </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A GOOD CASE STUDY FOR THIS WOULD BE:</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hlinkClick r:id="rId16"/>
              </a:rPr>
              <a:t>http://www.cprederbyshire.org.uk/campaigns/transport/rail/the-issues/item/2192-strategic-rail-freight-interchange</a:t>
            </a: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 </a:t>
            </a:r>
          </a:p>
        </p:txBody>
      </p:sp>
      <p:sp>
        <p:nvSpPr>
          <p:cNvPr id="5" name="TextBox 5">
            <a:extLst>
              <a:ext uri="{FF2B5EF4-FFF2-40B4-BE49-F238E27FC236}">
                <a16:creationId xmlns:a16="http://schemas.microsoft.com/office/drawing/2014/main" id="{819F3A69-4DDB-4B16-BE99-FD776C3AB5CD}"/>
              </a:ext>
            </a:extLst>
          </p:cNvPr>
          <p:cNvSpPr txBox="1"/>
          <p:nvPr/>
        </p:nvSpPr>
        <p:spPr>
          <a:xfrm>
            <a:off x="6558844" y="4943804"/>
            <a:ext cx="5542845" cy="923333"/>
          </a:xfrm>
          <a:prstGeom prst="rect">
            <a:avLst/>
          </a:prstGeom>
          <a:noFill/>
          <a:ln cap="rnd">
            <a:noFill/>
          </a:ln>
        </p:spPr>
        <p:txBody>
          <a:bodyPr vert="horz" wrap="square" lIns="91440" tIns="45720" rIns="91440" bIns="45720" anchor="t" anchorCtr="0" compatLnSpc="1">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Corbel"/>
                <a:ea typeface="+mn-ea"/>
                <a:cs typeface="+mn-cs"/>
                <a:hlinkClick r:id="rId17"/>
              </a:rPr>
              <a:t>https://en.wikipedia.org/wiki/Transport_hub</a:t>
            </a:r>
            <a:endParaRPr kumimoji="0" lang="en-US" sz="1800" b="0" i="0" u="none" strike="noStrike" kern="1200" cap="none" spc="0" normalizeH="0" baseline="0" noProof="0">
              <a:ln>
                <a:noFill/>
              </a:ln>
              <a:solidFill>
                <a:srgbClr val="000000"/>
              </a:solidFill>
              <a:effectLst/>
              <a:uLnTx/>
              <a:uFillTx/>
              <a:latin typeface="Corbel"/>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Corbel"/>
                <a:ea typeface="+mn-ea"/>
                <a:cs typeface="+mn-cs"/>
                <a:hlinkClick r:id="rId18"/>
              </a:rPr>
              <a:t>https://en.wikipedia.org/wiki/Freight_transport</a:t>
            </a:r>
            <a:endParaRPr kumimoji="0" lang="en-US" sz="1800" b="0" i="0" u="none" strike="noStrike" kern="1200" cap="none" spc="0" normalizeH="0" baseline="0" noProof="0">
              <a:ln>
                <a:noFill/>
              </a:ln>
              <a:solidFill>
                <a:srgbClr val="000000"/>
              </a:solidFill>
              <a:effectLst/>
              <a:uLnTx/>
              <a:uFillTx/>
              <a:latin typeface="Corbel"/>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orbel"/>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7561D-BD4F-4E04-AE94-A8F665354BE1}"/>
              </a:ext>
            </a:extLst>
          </p:cNvPr>
          <p:cNvSpPr txBox="1">
            <a:spLocks noGrp="1"/>
          </p:cNvSpPr>
          <p:nvPr>
            <p:ph type="title"/>
          </p:nvPr>
        </p:nvSpPr>
        <p:spPr>
          <a:xfrm>
            <a:off x="2240664" y="57707"/>
            <a:ext cx="9578797" cy="1210729"/>
          </a:xfrm>
        </p:spPr>
        <p:txBody>
          <a:bodyPr/>
          <a:lstStyle/>
          <a:p>
            <a:pPr lvl="0"/>
            <a:r>
              <a:rPr lang="en-US" sz="3600">
                <a:latin typeface="Times New Roman" pitchFamily="18"/>
                <a:cs typeface="Times New Roman" pitchFamily="18"/>
              </a:rPr>
              <a:t>COMMERCIAL IMPACT OF FREIGHT TRANSPORT INTERCHANGE.</a:t>
            </a:r>
          </a:p>
        </p:txBody>
      </p:sp>
      <p:sp>
        <p:nvSpPr>
          <p:cNvPr id="3" name="Slide Number Placeholder 3">
            <a:extLst>
              <a:ext uri="{FF2B5EF4-FFF2-40B4-BE49-F238E27FC236}">
                <a16:creationId xmlns:a16="http://schemas.microsoft.com/office/drawing/2014/main" id="{D4B4DBFA-4CBE-482F-80A7-1C254CA50327}"/>
              </a:ext>
            </a:extLst>
          </p:cNvPr>
          <p:cNvSpPr txBox="1"/>
          <p:nvPr/>
        </p:nvSpPr>
        <p:spPr>
          <a:xfrm>
            <a:off x="10951860" y="5867128"/>
            <a:ext cx="551163" cy="365129"/>
          </a:xfrm>
          <a:prstGeom prst="rect">
            <a:avLst/>
          </a:prstGeom>
          <a:noFill/>
          <a:ln cap="rnd">
            <a:noFill/>
          </a:ln>
        </p:spPr>
        <p:txBody>
          <a:bodyPr vert="horz" wrap="square" lIns="91440" tIns="45720" rIns="91440" bIns="45720" anchor="ctr"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5CE354C-D70B-41C9-8291-8748B0013E45}" type="slidenum">
              <a:rPr kumimoji="0" lang="en-US" sz="1000" b="0" i="0" u="none" strike="noStrike" kern="1200" cap="none" spc="0" normalizeH="0" baseline="0" noProof="0" smtClean="0">
                <a:ln>
                  <a:noFill/>
                </a:ln>
                <a:solidFill>
                  <a:srgbClr val="000000"/>
                </a:solidFill>
                <a:effectLst/>
                <a:uLnTx/>
                <a:uFillTx/>
                <a:latin typeface="Corbel"/>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4</a:t>
            </a:fld>
            <a:endParaRPr kumimoji="0" lang="en-US" sz="1000" b="0" i="0" u="none" strike="noStrike" kern="1200" cap="none" spc="0" normalizeH="0" baseline="0" noProof="0">
              <a:ln>
                <a:noFill/>
              </a:ln>
              <a:solidFill>
                <a:srgbClr val="000000"/>
              </a:solidFill>
              <a:effectLst/>
              <a:uLnTx/>
              <a:uFillTx/>
              <a:latin typeface="Corbel"/>
              <a:ea typeface="+mn-ea"/>
              <a:cs typeface="+mn-cs"/>
            </a:endParaRPr>
          </a:p>
        </p:txBody>
      </p:sp>
      <p:sp>
        <p:nvSpPr>
          <p:cNvPr id="4" name="TextBox 4">
            <a:extLst>
              <a:ext uri="{FF2B5EF4-FFF2-40B4-BE49-F238E27FC236}">
                <a16:creationId xmlns:a16="http://schemas.microsoft.com/office/drawing/2014/main" id="{61EB300C-BA5B-4B5D-8C6E-3F3585BB85AE}"/>
              </a:ext>
            </a:extLst>
          </p:cNvPr>
          <p:cNvSpPr txBox="1"/>
          <p:nvPr/>
        </p:nvSpPr>
        <p:spPr>
          <a:xfrm>
            <a:off x="1444980" y="1268446"/>
            <a:ext cx="10747025" cy="5355311"/>
          </a:xfrm>
          <a:prstGeom prst="rect">
            <a:avLst/>
          </a:prstGeom>
          <a:noFill/>
          <a:ln cap="rnd">
            <a:noFill/>
          </a:ln>
        </p:spPr>
        <p:txBody>
          <a:bodyPr vert="horz" wrap="square" lIns="91440" tIns="45720" rIns="91440" bIns="45720" anchor="t" anchorCtr="0" compatLnSpc="1">
            <a:sp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CONSIGNMENT AND VEHICLE TRACKING:</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CONIGNMENT:</a:t>
            </a:r>
            <a:endParaRPr kumimoji="0" lang="en-US" sz="1800" b="0" i="0" u="none" strike="noStrike" kern="1200" cap="none" spc="0" normalizeH="0" baseline="0" noProof="0">
              <a:ln>
                <a:noFill/>
              </a:ln>
              <a:solidFill>
                <a:srgbClr val="000000"/>
              </a:solidFill>
              <a:effectLst/>
              <a:uLnTx/>
              <a:uFillTx/>
              <a:latin typeface="Corbel"/>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A consignment is an arrangement resulting from a contract in which one person, the consignor, either ships or entrusts goods to another, the consignee, for sale.</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If the goods are transported by a carrier to the consignee, the name of the consignor appears on the bill of lading as the person from whom the goods have been received for shipment. The consignee's name appears on it as the person to whom delivery is to be made.</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VEHICLE TRACKING </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Logistics involves managing the movement of resources. This not only includes products, but the movement and storage of materials, tools, equipment, services, people and information. It includes transportation, packaging, warehousing, materials handling and condition management.</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Importance of tracking:</a:t>
            </a:r>
          </a:p>
          <a:p>
            <a:pPr marL="285750" marR="0" lvl="0" indent="-285750" algn="l" defTabSz="4572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Inventory managing </a:t>
            </a:r>
          </a:p>
          <a:p>
            <a:pPr marL="285750" marR="0" lvl="0" indent="-285750" algn="l" defTabSz="4572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Warehouse managing </a:t>
            </a:r>
          </a:p>
          <a:p>
            <a:pPr marL="285750" marR="0" lvl="0" indent="-285750" algn="l" defTabSz="4572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US" sz="1800" b="0" i="0" u="none" strike="noStrike" kern="1200" cap="none" spc="0" normalizeH="0" baseline="0" noProof="0">
                <a:ln>
                  <a:noFill/>
                </a:ln>
                <a:solidFill>
                  <a:srgbClr val="000000"/>
                </a:solidFill>
                <a:effectLst/>
                <a:uLnTx/>
                <a:uFillTx/>
                <a:latin typeface="Times New Roman" pitchFamily="18"/>
                <a:ea typeface="+mn-ea"/>
                <a:cs typeface="Times New Roman" pitchFamily="18"/>
              </a:rPr>
              <a:t>Track items and locate the products and materials.</a:t>
            </a: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orbel"/>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orbel"/>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2" y="922712"/>
            <a:ext cx="8915399" cy="2715825"/>
          </a:xfrm>
        </p:spPr>
        <p:txBody>
          <a:bodyPr/>
          <a:lstStyle/>
          <a:p>
            <a:r>
              <a:rPr lang="en-GB" dirty="0"/>
              <a:t>the commercial impacts </a:t>
            </a:r>
          </a:p>
        </p:txBody>
      </p:sp>
      <p:sp>
        <p:nvSpPr>
          <p:cNvPr id="3" name="Subtitle 2"/>
          <p:cNvSpPr>
            <a:spLocks noGrp="1"/>
          </p:cNvSpPr>
          <p:nvPr>
            <p:ph type="subTitle" idx="1"/>
          </p:nvPr>
        </p:nvSpPr>
        <p:spPr>
          <a:xfrm>
            <a:off x="2589212" y="3929481"/>
            <a:ext cx="8915399" cy="1126283"/>
          </a:xfrm>
        </p:spPr>
        <p:txBody>
          <a:bodyPr>
            <a:normAutofit/>
          </a:bodyPr>
          <a:lstStyle/>
          <a:p>
            <a:r>
              <a:rPr lang="en-GB" sz="2800" dirty="0"/>
              <a:t>of a freight transport interchange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p:cNvSpPr/>
          <p:nvPr/>
        </p:nvSpPr>
        <p:spPr>
          <a:xfrm>
            <a:off x="4176300" y="1905000"/>
            <a:ext cx="787400" cy="787400"/>
          </a:xfrm>
          <a:prstGeom prst="ellipse">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defTabSz="914400"/>
            <a:r>
              <a:rPr lang="en-US" altLang="zh-CN" sz="3600" dirty="0">
                <a:solidFill>
                  <a:schemeClr val="tx1"/>
                </a:solidFill>
                <a:latin typeface="微软雅黑" panose="020B0503020204020204" charset="-122"/>
                <a:ea typeface="微软雅黑" panose="020B0503020204020204" charset="-122"/>
                <a:cs typeface="Arial Unicode MS" panose="020B0604020202020204" pitchFamily="34" charset="-122"/>
              </a:rPr>
              <a:t>1</a:t>
            </a:r>
          </a:p>
        </p:txBody>
      </p:sp>
      <p:sp>
        <p:nvSpPr>
          <p:cNvPr id="10" name="文本框 9"/>
          <p:cNvSpPr txBox="1"/>
          <p:nvPr/>
        </p:nvSpPr>
        <p:spPr>
          <a:xfrm>
            <a:off x="5762847" y="2481653"/>
            <a:ext cx="1028700" cy="646331"/>
          </a:xfrm>
          <a:prstGeom prst="rect">
            <a:avLst/>
          </a:prstGeom>
          <a:noFill/>
        </p:spPr>
        <p:txBody>
          <a:bodyPr wrap="square" rtlCol="0">
            <a:spAutoFit/>
          </a:bodyPr>
          <a:lstStyle/>
          <a:p>
            <a:r>
              <a:rPr lang="en-US" altLang="zh-CN" sz="3600" dirty="0">
                <a:solidFill>
                  <a:prstClr val="white"/>
                </a:solidFill>
                <a:latin typeface="微软雅黑" panose="020B0503020204020204" charset="-122"/>
                <a:ea typeface="微软雅黑" panose="020B0503020204020204" charset="-122"/>
                <a:cs typeface="Arial Unicode MS" panose="020B0604020202020204" pitchFamily="34" charset="-122"/>
              </a:rPr>
              <a:t>02</a:t>
            </a:r>
            <a:endParaRPr lang="zh-CN" altLang="en-US" sz="3600" dirty="0">
              <a:solidFill>
                <a:prstClr val="white"/>
              </a:solidFill>
              <a:latin typeface="微软雅黑" panose="020B0503020204020204" charset="-122"/>
              <a:ea typeface="微软雅黑" panose="020B0503020204020204" charset="-122"/>
              <a:cs typeface="Arial Unicode MS" panose="020B0604020202020204" pitchFamily="34" charset="-122"/>
            </a:endParaRPr>
          </a:p>
        </p:txBody>
      </p:sp>
      <p:sp>
        <p:nvSpPr>
          <p:cNvPr id="9" name="文本框 8"/>
          <p:cNvSpPr txBox="1"/>
          <p:nvPr/>
        </p:nvSpPr>
        <p:spPr>
          <a:xfrm>
            <a:off x="5767610" y="3716604"/>
            <a:ext cx="1028700" cy="646331"/>
          </a:xfrm>
          <a:prstGeom prst="rect">
            <a:avLst/>
          </a:prstGeom>
          <a:noFill/>
        </p:spPr>
        <p:txBody>
          <a:bodyPr wrap="square" rtlCol="0">
            <a:spAutoFit/>
          </a:bodyPr>
          <a:lstStyle/>
          <a:p>
            <a:r>
              <a:rPr lang="en-US" altLang="zh-CN" sz="3600" dirty="0">
                <a:solidFill>
                  <a:prstClr val="white"/>
                </a:solidFill>
                <a:latin typeface="微软雅黑" panose="020B0503020204020204" charset="-122"/>
                <a:ea typeface="微软雅黑" panose="020B0503020204020204" charset="-122"/>
                <a:cs typeface="Arial Unicode MS" panose="020B0604020202020204" pitchFamily="34" charset="-122"/>
              </a:rPr>
              <a:t>03</a:t>
            </a:r>
            <a:endParaRPr lang="zh-CN" altLang="en-US" sz="3600" dirty="0">
              <a:solidFill>
                <a:prstClr val="white"/>
              </a:solidFill>
              <a:latin typeface="微软雅黑" panose="020B0503020204020204" charset="-122"/>
              <a:ea typeface="微软雅黑" panose="020B0503020204020204" charset="-122"/>
              <a:cs typeface="Arial Unicode MS" panose="020B0604020202020204" pitchFamily="34" charset="-122"/>
            </a:endParaRPr>
          </a:p>
        </p:txBody>
      </p:sp>
      <p:sp>
        <p:nvSpPr>
          <p:cNvPr id="7" name="椭圆 6"/>
          <p:cNvSpPr/>
          <p:nvPr/>
        </p:nvSpPr>
        <p:spPr>
          <a:xfrm>
            <a:off x="4176300" y="3233420"/>
            <a:ext cx="787400" cy="787400"/>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solidFill>
                <a:latin typeface="微软雅黑" panose="020B0503020204020204" charset="-122"/>
                <a:ea typeface="微软雅黑" panose="020B0503020204020204" charset="-122"/>
                <a:cs typeface="Arial Unicode MS" panose="020B0604020202020204" pitchFamily="34" charset="-122"/>
              </a:rPr>
              <a:t>2</a:t>
            </a:r>
            <a:endParaRPr lang="en-US" altLang="zh-CN">
              <a:solidFill>
                <a:prstClr val="white"/>
              </a:solidFill>
            </a:endParaRPr>
          </a:p>
        </p:txBody>
      </p:sp>
      <p:sp>
        <p:nvSpPr>
          <p:cNvPr id="5" name="椭圆 4"/>
          <p:cNvSpPr/>
          <p:nvPr/>
        </p:nvSpPr>
        <p:spPr>
          <a:xfrm>
            <a:off x="4176300" y="4561840"/>
            <a:ext cx="787400" cy="787400"/>
          </a:xfrm>
          <a:prstGeom prst="ellips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600" dirty="0">
                <a:solidFill>
                  <a:schemeClr val="tx1"/>
                </a:solidFill>
                <a:latin typeface="微软雅黑" panose="020B0503020204020204" charset="-122"/>
                <a:ea typeface="微软雅黑" panose="020B0503020204020204" charset="-122"/>
                <a:cs typeface="Arial Unicode MS" panose="020B0604020202020204" pitchFamily="34" charset="-122"/>
              </a:rPr>
              <a:t>3</a:t>
            </a:r>
            <a:endParaRPr lang="en-US" altLang="zh-CN">
              <a:solidFill>
                <a:prstClr val="white"/>
              </a:solidFill>
            </a:endParaRPr>
          </a:p>
        </p:txBody>
      </p:sp>
      <p:sp>
        <p:nvSpPr>
          <p:cNvPr id="6" name="文本框 5"/>
          <p:cNvSpPr txBox="1"/>
          <p:nvPr/>
        </p:nvSpPr>
        <p:spPr>
          <a:xfrm>
            <a:off x="5722620" y="2133600"/>
            <a:ext cx="5045075" cy="460375"/>
          </a:xfrm>
          <a:prstGeom prst="rect">
            <a:avLst/>
          </a:prstGeom>
          <a:noFill/>
        </p:spPr>
        <p:txBody>
          <a:bodyPr wrap="square" rtlCol="0">
            <a:spAutoFit/>
          </a:bodyPr>
          <a:lstStyle/>
          <a:p>
            <a:r>
              <a:rPr lang="en-GB" sz="2400" b="1" dirty="0">
                <a:sym typeface="+mn-ea"/>
              </a:rPr>
              <a:t>Real-Time Vehicle Detection</a:t>
            </a:r>
            <a:endParaRPr lang="en-GB" altLang="en-US" sz="2400" b="1" dirty="0">
              <a:sym typeface="+mn-ea"/>
            </a:endParaRPr>
          </a:p>
        </p:txBody>
      </p:sp>
      <p:sp>
        <p:nvSpPr>
          <p:cNvPr id="8" name="文本框 7"/>
          <p:cNvSpPr txBox="1"/>
          <p:nvPr/>
        </p:nvSpPr>
        <p:spPr>
          <a:xfrm>
            <a:off x="5722620" y="3399790"/>
            <a:ext cx="4584065" cy="460375"/>
          </a:xfrm>
          <a:prstGeom prst="rect">
            <a:avLst/>
          </a:prstGeom>
          <a:noFill/>
        </p:spPr>
        <p:txBody>
          <a:bodyPr wrap="square" rtlCol="0">
            <a:spAutoFit/>
          </a:bodyPr>
          <a:lstStyle/>
          <a:p>
            <a:r>
              <a:rPr lang="en-GB" sz="2400" b="1" dirty="0">
                <a:sym typeface="+mn-ea"/>
              </a:rPr>
              <a:t>Logistics Tracking</a:t>
            </a:r>
            <a:endParaRPr lang="en-GB" sz="2400" b="1" dirty="0"/>
          </a:p>
        </p:txBody>
      </p:sp>
      <p:sp>
        <p:nvSpPr>
          <p:cNvPr id="11" name="文本框 10"/>
          <p:cNvSpPr txBox="1"/>
          <p:nvPr/>
        </p:nvSpPr>
        <p:spPr>
          <a:xfrm>
            <a:off x="5767705" y="4704080"/>
            <a:ext cx="5292725" cy="460375"/>
          </a:xfrm>
          <a:prstGeom prst="rect">
            <a:avLst/>
          </a:prstGeom>
          <a:noFill/>
        </p:spPr>
        <p:txBody>
          <a:bodyPr wrap="square" rtlCol="0">
            <a:spAutoFit/>
          </a:bodyPr>
          <a:lstStyle/>
          <a:p>
            <a:r>
              <a:rPr lang="en-GB" sz="2400" b="1" dirty="0">
                <a:sym typeface="+mn-ea"/>
              </a:rPr>
              <a:t>Internet of vehicle</a:t>
            </a:r>
            <a:endParaRPr lang="en-GB" sz="240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1.Real-Time Vehicle Detection</a:t>
            </a:r>
            <a:endParaRPr lang="en-GB" dirty="0"/>
          </a:p>
        </p:txBody>
      </p:sp>
      <p:sp>
        <p:nvSpPr>
          <p:cNvPr id="4" name="文本框 3"/>
          <p:cNvSpPr txBox="1"/>
          <p:nvPr/>
        </p:nvSpPr>
        <p:spPr>
          <a:xfrm>
            <a:off x="2754630" y="1736725"/>
            <a:ext cx="7436485" cy="460375"/>
          </a:xfrm>
          <a:prstGeom prst="rect">
            <a:avLst/>
          </a:prstGeom>
          <a:noFill/>
        </p:spPr>
        <p:txBody>
          <a:bodyPr wrap="square" rtlCol="0">
            <a:spAutoFit/>
          </a:bodyPr>
          <a:lstStyle/>
          <a:p>
            <a:r>
              <a:rPr lang="en-GB" sz="2400" dirty="0">
                <a:sym typeface="+mn-ea"/>
              </a:rPr>
              <a:t>rapid development of the global economy</a:t>
            </a:r>
            <a:endParaRPr lang="en-GB" altLang="en-US" sz="2400" dirty="0">
              <a:sym typeface="+mn-ea"/>
            </a:endParaRPr>
          </a:p>
        </p:txBody>
      </p:sp>
      <p:sp>
        <p:nvSpPr>
          <p:cNvPr id="5" name="下箭头 4"/>
          <p:cNvSpPr/>
          <p:nvPr/>
        </p:nvSpPr>
        <p:spPr>
          <a:xfrm>
            <a:off x="5542915" y="2359660"/>
            <a:ext cx="955040" cy="831850"/>
          </a:xfrm>
          <a:prstGeom prst="down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zh-CN" altLang="en-US"/>
          </a:p>
        </p:txBody>
      </p:sp>
      <p:sp>
        <p:nvSpPr>
          <p:cNvPr id="6" name="文本框 5"/>
          <p:cNvSpPr txBox="1"/>
          <p:nvPr/>
        </p:nvSpPr>
        <p:spPr>
          <a:xfrm>
            <a:off x="2896235" y="3191510"/>
            <a:ext cx="6247765" cy="829945"/>
          </a:xfrm>
          <a:prstGeom prst="rect">
            <a:avLst/>
          </a:prstGeom>
          <a:noFill/>
        </p:spPr>
        <p:txBody>
          <a:bodyPr wrap="square" rtlCol="0">
            <a:spAutoFit/>
          </a:bodyPr>
          <a:lstStyle/>
          <a:p>
            <a:r>
              <a:rPr lang="en-GB" sz="2400" dirty="0">
                <a:sym typeface="+mn-ea"/>
              </a:rPr>
              <a:t>the number of motor vehicles has been increasing rapidly</a:t>
            </a:r>
            <a:endParaRPr lang="en-GB" sz="2400" dirty="0"/>
          </a:p>
        </p:txBody>
      </p:sp>
      <p:sp>
        <p:nvSpPr>
          <p:cNvPr id="7" name="下箭头 6"/>
          <p:cNvSpPr/>
          <p:nvPr/>
        </p:nvSpPr>
        <p:spPr>
          <a:xfrm>
            <a:off x="5542915" y="4021455"/>
            <a:ext cx="955040" cy="831850"/>
          </a:xfrm>
          <a:prstGeom prst="down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zh-CN" altLang="en-US"/>
          </a:p>
        </p:txBody>
      </p:sp>
      <p:sp>
        <p:nvSpPr>
          <p:cNvPr id="8" name="文本框 7"/>
          <p:cNvSpPr txBox="1"/>
          <p:nvPr/>
        </p:nvSpPr>
        <p:spPr>
          <a:xfrm>
            <a:off x="3000375" y="4853305"/>
            <a:ext cx="6701155" cy="829945"/>
          </a:xfrm>
          <a:prstGeom prst="rect">
            <a:avLst/>
          </a:prstGeom>
          <a:noFill/>
        </p:spPr>
        <p:txBody>
          <a:bodyPr wrap="square" rtlCol="0">
            <a:spAutoFit/>
          </a:bodyPr>
          <a:lstStyle/>
          <a:p>
            <a:r>
              <a:rPr lang="en-GB" sz="2400" dirty="0">
                <a:sym typeface="+mn-ea"/>
              </a:rPr>
              <a:t>problems of traffic congestion, traffic safety and other issues</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u=2822443081,2002022788&amp;fm=26&amp;gp=0[1]"/>
          <p:cNvPicPr>
            <a:picLocks noChangeAspect="1"/>
          </p:cNvPicPr>
          <p:nvPr/>
        </p:nvPicPr>
        <p:blipFill>
          <a:blip r:embed="rId2"/>
          <a:stretch>
            <a:fillRect/>
          </a:stretch>
        </p:blipFill>
        <p:spPr>
          <a:xfrm>
            <a:off x="894080" y="1580515"/>
            <a:ext cx="3408045" cy="1832610"/>
          </a:xfrm>
          <a:prstGeom prst="rect">
            <a:avLst/>
          </a:prstGeom>
        </p:spPr>
      </p:pic>
      <p:sp>
        <p:nvSpPr>
          <p:cNvPr id="5" name="文本框 4"/>
          <p:cNvSpPr txBox="1"/>
          <p:nvPr/>
        </p:nvSpPr>
        <p:spPr>
          <a:xfrm>
            <a:off x="1090930" y="3816985"/>
            <a:ext cx="2523490" cy="521970"/>
          </a:xfrm>
          <a:prstGeom prst="rect">
            <a:avLst/>
          </a:prstGeom>
          <a:noFill/>
        </p:spPr>
        <p:txBody>
          <a:bodyPr wrap="square" rtlCol="0">
            <a:spAutoFit/>
          </a:bodyPr>
          <a:lstStyle/>
          <a:p>
            <a:r>
              <a:rPr lang="en-US" altLang="zh-CN" sz="2800"/>
              <a:t>intersection</a:t>
            </a:r>
          </a:p>
        </p:txBody>
      </p:sp>
      <p:sp>
        <p:nvSpPr>
          <p:cNvPr id="6" name="左中括号 5"/>
          <p:cNvSpPr/>
          <p:nvPr/>
        </p:nvSpPr>
        <p:spPr>
          <a:xfrm>
            <a:off x="5098415" y="735965"/>
            <a:ext cx="1163320" cy="3203575"/>
          </a:xfrm>
          <a:prstGeom prst="leftBracket">
            <a:avLst/>
          </a:prstGeom>
          <a:solidFill>
            <a:schemeClr val="bg1"/>
          </a:solidFill>
          <a:ln>
            <a:solidFill>
              <a:schemeClr val="tx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7" name="文本框 6"/>
          <p:cNvSpPr txBox="1"/>
          <p:nvPr/>
        </p:nvSpPr>
        <p:spPr>
          <a:xfrm>
            <a:off x="6602095" y="877570"/>
            <a:ext cx="3411855" cy="398780"/>
          </a:xfrm>
          <a:prstGeom prst="rect">
            <a:avLst/>
          </a:prstGeom>
          <a:solidFill>
            <a:schemeClr val="accent4">
              <a:lumMod val="60000"/>
              <a:lumOff val="40000"/>
            </a:schemeClr>
          </a:solidFill>
        </p:spPr>
        <p:txBody>
          <a:bodyPr wrap="square" rtlCol="0">
            <a:spAutoFit/>
          </a:bodyPr>
          <a:lstStyle/>
          <a:p>
            <a:r>
              <a:rPr lang="en-GB" sz="2000" dirty="0">
                <a:sym typeface="+mn-ea"/>
              </a:rPr>
              <a:t>large traffic </a:t>
            </a:r>
            <a:r>
              <a:rPr lang="en-GB" sz="2000" dirty="0" err="1">
                <a:sym typeface="+mn-ea"/>
              </a:rPr>
              <a:t>volumn</a:t>
            </a:r>
            <a:endParaRPr lang="en-GB" altLang="en-US" sz="2000" dirty="0" err="1">
              <a:sym typeface="+mn-ea"/>
            </a:endParaRPr>
          </a:p>
        </p:txBody>
      </p:sp>
      <p:sp>
        <p:nvSpPr>
          <p:cNvPr id="8" name="文本框 7"/>
          <p:cNvSpPr txBox="1"/>
          <p:nvPr/>
        </p:nvSpPr>
        <p:spPr>
          <a:xfrm>
            <a:off x="6602095" y="2012315"/>
            <a:ext cx="3411855" cy="398780"/>
          </a:xfrm>
          <a:prstGeom prst="rect">
            <a:avLst/>
          </a:prstGeom>
          <a:solidFill>
            <a:schemeClr val="accent4">
              <a:lumMod val="60000"/>
              <a:lumOff val="40000"/>
            </a:schemeClr>
          </a:solidFill>
        </p:spPr>
        <p:txBody>
          <a:bodyPr wrap="square" rtlCol="0">
            <a:spAutoFit/>
          </a:bodyPr>
          <a:lstStyle/>
          <a:p>
            <a:r>
              <a:rPr lang="en-GB" sz="2000" dirty="0">
                <a:sym typeface="+mn-ea"/>
              </a:rPr>
              <a:t>many conflict points</a:t>
            </a:r>
            <a:endParaRPr lang="en-GB" altLang="en-US" sz="2000" dirty="0">
              <a:sym typeface="+mn-ea"/>
            </a:endParaRPr>
          </a:p>
        </p:txBody>
      </p:sp>
      <p:sp>
        <p:nvSpPr>
          <p:cNvPr id="9" name="文本框 8"/>
          <p:cNvSpPr txBox="1"/>
          <p:nvPr/>
        </p:nvSpPr>
        <p:spPr>
          <a:xfrm>
            <a:off x="6602095" y="3079750"/>
            <a:ext cx="3411855" cy="398780"/>
          </a:xfrm>
          <a:prstGeom prst="rect">
            <a:avLst/>
          </a:prstGeom>
          <a:solidFill>
            <a:schemeClr val="accent4">
              <a:lumMod val="60000"/>
              <a:lumOff val="40000"/>
            </a:schemeClr>
          </a:solidFill>
        </p:spPr>
        <p:txBody>
          <a:bodyPr wrap="square" rtlCol="0">
            <a:spAutoFit/>
          </a:bodyPr>
          <a:lstStyle/>
          <a:p>
            <a:r>
              <a:rPr lang="en-GB" sz="2000" dirty="0">
                <a:sym typeface="+mn-ea"/>
              </a:rPr>
              <a:t>severe partial occlusion</a:t>
            </a:r>
            <a:endParaRPr lang="en-GB" altLang="en-US" sz="2000" dirty="0">
              <a:sym typeface="+mn-ea"/>
            </a:endParaRPr>
          </a:p>
        </p:txBody>
      </p:sp>
      <p:sp>
        <p:nvSpPr>
          <p:cNvPr id="10" name="文本框 9"/>
          <p:cNvSpPr txBox="1"/>
          <p:nvPr/>
        </p:nvSpPr>
        <p:spPr>
          <a:xfrm>
            <a:off x="2254250" y="5106670"/>
            <a:ext cx="6305550" cy="829945"/>
          </a:xfrm>
          <a:prstGeom prst="rect">
            <a:avLst/>
          </a:prstGeom>
          <a:solidFill>
            <a:schemeClr val="bg1">
              <a:lumMod val="85000"/>
            </a:schemeClr>
          </a:solidFill>
        </p:spPr>
        <p:txBody>
          <a:bodyPr wrap="square" rtlCol="0" anchor="t">
            <a:spAutoFit/>
          </a:bodyPr>
          <a:lstStyle/>
          <a:p>
            <a:r>
              <a:rPr lang="en-GB" sz="2400" dirty="0">
                <a:sym typeface="+mn-ea"/>
              </a:rPr>
              <a:t>Therefore, intelligent detection at the intersection is extremely important.</a:t>
            </a:r>
            <a:endParaRPr lang="en-GB" altLang="en-US" sz="2400" dirty="0">
              <a:sym typeface="+mn-e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78672" y="2974975"/>
            <a:ext cx="8915400" cy="3777622"/>
          </a:xfrm>
        </p:spPr>
        <p:txBody>
          <a:bodyPr/>
          <a:lstStyle/>
          <a:p>
            <a:pPr marL="0" indent="0">
              <a:buNone/>
            </a:pPr>
            <a:endParaRPr lang="en-GB" sz="2400" dirty="0"/>
          </a:p>
          <a:p>
            <a:endParaRPr lang="en-GB" sz="2400" dirty="0"/>
          </a:p>
          <a:p>
            <a:r>
              <a:rPr lang="en-GB" sz="2400" dirty="0"/>
              <a:t>Using sensors and cameras to record and the</a:t>
            </a:r>
            <a:r>
              <a:rPr lang="en-US" altLang="en-GB" sz="2400" dirty="0"/>
              <a:t>n</a:t>
            </a:r>
            <a:r>
              <a:rPr lang="en-GB" sz="2400" dirty="0"/>
              <a:t> inform the driver of important information such as traffic flow conditions ,signal status, </a:t>
            </a:r>
            <a:r>
              <a:rPr lang="en-US" altLang="en-GB" sz="2400" dirty="0"/>
              <a:t>can</a:t>
            </a:r>
            <a:r>
              <a:rPr lang="en-GB" sz="2400" dirty="0"/>
              <a:t> enhance the safety of drivers, vehicle occupants and other personnel.</a:t>
            </a:r>
          </a:p>
          <a:p>
            <a:endParaRPr lang="en-GB" dirty="0"/>
          </a:p>
        </p:txBody>
      </p:sp>
      <p:pic>
        <p:nvPicPr>
          <p:cNvPr id="5" name="图片 4" descr="u=2492448030,3760078904&amp;fm=26&amp;gp=0[1]"/>
          <p:cNvPicPr>
            <a:picLocks noChangeAspect="1"/>
          </p:cNvPicPr>
          <p:nvPr/>
        </p:nvPicPr>
        <p:blipFill>
          <a:blip r:embed="rId2"/>
          <a:stretch>
            <a:fillRect/>
          </a:stretch>
        </p:blipFill>
        <p:spPr>
          <a:xfrm>
            <a:off x="2598420" y="1447165"/>
            <a:ext cx="3414395" cy="1851660"/>
          </a:xfrm>
          <a:prstGeom prst="rect">
            <a:avLst/>
          </a:prstGeom>
        </p:spPr>
      </p:pic>
      <p:pic>
        <p:nvPicPr>
          <p:cNvPr id="6" name="图片 5" descr="u=1485859628,2696465567&amp;fm=26&amp;gp=0[1]"/>
          <p:cNvPicPr>
            <a:picLocks noChangeAspect="1"/>
          </p:cNvPicPr>
          <p:nvPr/>
        </p:nvPicPr>
        <p:blipFill>
          <a:blip r:embed="rId3"/>
          <a:srcRect t="788" r="22498"/>
          <a:stretch>
            <a:fillRect/>
          </a:stretch>
        </p:blipFill>
        <p:spPr>
          <a:xfrm>
            <a:off x="7253605" y="1447165"/>
            <a:ext cx="3421380" cy="179705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2.Logistics Tracking</a:t>
            </a:r>
            <a:endParaRPr lang="en-GB"/>
          </a:p>
        </p:txBody>
      </p:sp>
      <p:pic>
        <p:nvPicPr>
          <p:cNvPr id="4" name="图片 3"/>
          <p:cNvPicPr>
            <a:picLocks noChangeAspect="1"/>
          </p:cNvPicPr>
          <p:nvPr/>
        </p:nvPicPr>
        <p:blipFill>
          <a:blip r:embed="rId2"/>
          <a:stretch>
            <a:fillRect/>
          </a:stretch>
        </p:blipFill>
        <p:spPr>
          <a:xfrm>
            <a:off x="4628515" y="3019425"/>
            <a:ext cx="3087370" cy="1477010"/>
          </a:xfrm>
          <a:prstGeom prst="rect">
            <a:avLst/>
          </a:prstGeom>
        </p:spPr>
      </p:pic>
      <p:sp>
        <p:nvSpPr>
          <p:cNvPr id="7" name="文本框 6"/>
          <p:cNvSpPr txBox="1"/>
          <p:nvPr/>
        </p:nvSpPr>
        <p:spPr>
          <a:xfrm>
            <a:off x="1972945" y="1820545"/>
            <a:ext cx="8832215" cy="1198880"/>
          </a:xfrm>
          <a:prstGeom prst="rect">
            <a:avLst/>
          </a:prstGeom>
          <a:noFill/>
        </p:spPr>
        <p:txBody>
          <a:bodyPr wrap="square" rtlCol="0">
            <a:spAutoFit/>
          </a:bodyPr>
          <a:lstStyle/>
          <a:p>
            <a:r>
              <a:rPr lang="en-GB" sz="2400" dirty="0">
                <a:sym typeface="+mn-ea"/>
              </a:rPr>
              <a:t>Logistics tracking refers to the methods and systems used for tracking resources throughout their movement and storage.</a:t>
            </a:r>
            <a:endParaRPr lang="en-GB" altLang="en-US" sz="2400" dirty="0">
              <a:sym typeface="+mn-ea"/>
            </a:endParaRPr>
          </a:p>
        </p:txBody>
      </p:sp>
      <p:sp>
        <p:nvSpPr>
          <p:cNvPr id="9" name="文本框 8"/>
          <p:cNvSpPr txBox="1"/>
          <p:nvPr/>
        </p:nvSpPr>
        <p:spPr>
          <a:xfrm>
            <a:off x="1972945" y="4808220"/>
            <a:ext cx="8832850" cy="1198880"/>
          </a:xfrm>
          <a:prstGeom prst="rect">
            <a:avLst/>
          </a:prstGeom>
          <a:noFill/>
        </p:spPr>
        <p:txBody>
          <a:bodyPr wrap="square" rtlCol="0">
            <a:spAutoFit/>
          </a:bodyPr>
          <a:lstStyle/>
          <a:p>
            <a:r>
              <a:rPr lang="en-GB" sz="2400" dirty="0">
                <a:sym typeface="+mn-ea"/>
              </a:rPr>
              <a:t>Intelligent detection at the intersection can track the information of the cargo vehicle in time. It is critically important for production logistics to be successful.</a:t>
            </a:r>
            <a:endParaRPr lang="en-GB"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US" altLang="zh-CN"/>
              <a:t>3.Future trends:Internet of vehicle</a:t>
            </a:r>
          </a:p>
        </p:txBody>
      </p:sp>
      <p:sp>
        <p:nvSpPr>
          <p:cNvPr id="3" name="内容占位符 2"/>
          <p:cNvSpPr>
            <a:spLocks noGrp="1"/>
          </p:cNvSpPr>
          <p:nvPr>
            <p:ph idx="1"/>
          </p:nvPr>
        </p:nvSpPr>
        <p:spPr>
          <a:xfrm>
            <a:off x="2592705" y="1623695"/>
            <a:ext cx="3641725" cy="4135755"/>
          </a:xfrm>
        </p:spPr>
        <p:txBody>
          <a:bodyPr>
            <a:normAutofit fontScale="90000"/>
          </a:bodyPr>
          <a:lstStyle/>
          <a:p>
            <a:r>
              <a:rPr lang="en-GB" sz="2400" dirty="0"/>
              <a:t>The vehicle network is a huge interactive system composed of information such as vehicle position, speed and route. Through GPS, RFID, image processing and other devices, the vehicle can complete its own state and information collection.</a:t>
            </a:r>
          </a:p>
          <a:p>
            <a:endParaRPr lang="en-GB" sz="2400" dirty="0"/>
          </a:p>
        </p:txBody>
      </p:sp>
      <p:pic>
        <p:nvPicPr>
          <p:cNvPr id="5" name="图片 4" descr="timg[6]"/>
          <p:cNvPicPr>
            <a:picLocks noChangeAspect="1"/>
          </p:cNvPicPr>
          <p:nvPr/>
        </p:nvPicPr>
        <p:blipFill>
          <a:blip r:embed="rId2"/>
          <a:srcRect t="6841" r="-29"/>
          <a:stretch>
            <a:fillRect/>
          </a:stretch>
        </p:blipFill>
        <p:spPr>
          <a:xfrm>
            <a:off x="6779895" y="2105025"/>
            <a:ext cx="3947160" cy="2311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2588895" y="2133600"/>
            <a:ext cx="3881755" cy="3587115"/>
          </a:xfrm>
        </p:spPr>
        <p:txBody>
          <a:bodyPr>
            <a:normAutofit/>
          </a:bodyPr>
          <a:lstStyle/>
          <a:p>
            <a:r>
              <a:rPr lang="en-GB" sz="2000" dirty="0">
                <a:sym typeface="+mn-ea"/>
              </a:rPr>
              <a:t>With intelligent detection at each intersection, shared data can be connected into a huge network. And then all cars can share the same set of information, which is consistent with the trend of automatic cars.</a:t>
            </a:r>
            <a:endParaRPr lang="en-GB" dirty="0"/>
          </a:p>
          <a:p>
            <a:endParaRPr lang="zh-CN" altLang="en-US"/>
          </a:p>
        </p:txBody>
      </p:sp>
      <p:pic>
        <p:nvPicPr>
          <p:cNvPr id="6" name="图片 5" descr="timgBM1K4DW2"/>
          <p:cNvPicPr>
            <a:picLocks noChangeAspect="1"/>
          </p:cNvPicPr>
          <p:nvPr/>
        </p:nvPicPr>
        <p:blipFill>
          <a:blip r:embed="rId2"/>
          <a:stretch>
            <a:fillRect/>
          </a:stretch>
        </p:blipFill>
        <p:spPr>
          <a:xfrm>
            <a:off x="6760845" y="2215515"/>
            <a:ext cx="4356100" cy="271208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a:t>
            </a:r>
          </a:p>
        </p:txBody>
      </p:sp>
      <p:sp>
        <p:nvSpPr>
          <p:cNvPr id="3" name="Content Placeholder 2"/>
          <p:cNvSpPr>
            <a:spLocks noGrp="1"/>
          </p:cNvSpPr>
          <p:nvPr>
            <p:ph idx="1"/>
          </p:nvPr>
        </p:nvSpPr>
        <p:spPr>
          <a:xfrm>
            <a:off x="2589212" y="1476894"/>
            <a:ext cx="8915400" cy="3777622"/>
          </a:xfrm>
        </p:spPr>
        <p:txBody>
          <a:bodyPr>
            <a:normAutofit/>
          </a:bodyPr>
          <a:lstStyle/>
          <a:p>
            <a:r>
              <a:rPr lang="en-GB" sz="1600" dirty="0"/>
              <a:t>Real-Time Vehicle Detection Using Parts at Intersections. </a:t>
            </a:r>
            <a:r>
              <a:rPr lang="en-GB" sz="1600" dirty="0" err="1"/>
              <a:t>Sayanan</a:t>
            </a:r>
            <a:r>
              <a:rPr lang="en-GB" sz="1600" dirty="0"/>
              <a:t> </a:t>
            </a:r>
            <a:r>
              <a:rPr lang="en-GB" sz="1600" dirty="0" err="1"/>
              <a:t>Sivaraman</a:t>
            </a:r>
            <a:r>
              <a:rPr lang="en-GB" sz="1600" dirty="0"/>
              <a:t> and Mohan M. Trivedi.</a:t>
            </a:r>
            <a:r>
              <a:rPr lang="en-GB" sz="1600" b="1" dirty="0"/>
              <a:t> </a:t>
            </a:r>
            <a:r>
              <a:rPr lang="en-GB" sz="1600" dirty="0"/>
              <a:t>2012 15th International IEEE Conference on Intelligent Transportation Systems.</a:t>
            </a:r>
          </a:p>
          <a:p>
            <a:r>
              <a:rPr lang="en-GB" sz="1600" dirty="0"/>
              <a:t>Logistics Tracking</a:t>
            </a:r>
            <a:r>
              <a:rPr lang="en-US" altLang="en-GB" sz="1600" dirty="0"/>
              <a:t>.</a:t>
            </a:r>
            <a:r>
              <a:rPr lang="en-GB" sz="1600" dirty="0"/>
              <a:t>By Graphic Products Editorial Staff</a:t>
            </a:r>
            <a:r>
              <a:rPr lang="en-US" altLang="en-GB" sz="1600" dirty="0"/>
              <a:t>.(https://www.graphicproducts.com/articles/logistics-tracking/)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2AC54FED-377A-49B5-837A-BE1ED6DA6CAE}"/>
              </a:ext>
            </a:extLst>
          </p:cNvPr>
          <p:cNvSpPr txBox="1">
            <a:spLocks noGrp="1"/>
          </p:cNvSpPr>
          <p:nvPr>
            <p:ph type="subTitle" idx="1"/>
          </p:nvPr>
        </p:nvSpPr>
        <p:spPr>
          <a:xfrm>
            <a:off x="1020415" y="580543"/>
            <a:ext cx="9144000" cy="320606"/>
          </a:xfrm>
        </p:spPr>
        <p:txBody>
          <a:bodyPr>
            <a:noAutofit/>
          </a:bodyPr>
          <a:lstStyle/>
          <a:p>
            <a:pPr lvl="0"/>
            <a:r>
              <a:rPr lang="en-GB" sz="3200"/>
              <a:t>Environmental Logistics </a:t>
            </a:r>
          </a:p>
        </p:txBody>
      </p:sp>
      <p:sp>
        <p:nvSpPr>
          <p:cNvPr id="3" name="TextBox 3">
            <a:extLst>
              <a:ext uri="{FF2B5EF4-FFF2-40B4-BE49-F238E27FC236}">
                <a16:creationId xmlns:a16="http://schemas.microsoft.com/office/drawing/2014/main" id="{72781976-C5F7-4939-AD78-EA640A78065F}"/>
              </a:ext>
            </a:extLst>
          </p:cNvPr>
          <p:cNvSpPr txBox="1"/>
          <p:nvPr/>
        </p:nvSpPr>
        <p:spPr>
          <a:xfrm>
            <a:off x="1232455" y="2203329"/>
            <a:ext cx="5075578"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Last Mile – Food products to consumer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Emissions –  Air quality, congestions and pollution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Convenience </a:t>
            </a:r>
          </a:p>
        </p:txBody>
      </p:sp>
      <p:graphicFrame>
        <p:nvGraphicFramePr>
          <p:cNvPr id="4" name="Chart 6">
            <a:extLst>
              <a:ext uri="{FF2B5EF4-FFF2-40B4-BE49-F238E27FC236}">
                <a16:creationId xmlns:a16="http://schemas.microsoft.com/office/drawing/2014/main" id="{F486E9AC-9800-47E7-8CCA-FF7DED68ADF3}"/>
              </a:ext>
            </a:extLst>
          </p:cNvPr>
          <p:cNvGraphicFramePr/>
          <p:nvPr/>
        </p:nvGraphicFramePr>
        <p:xfrm>
          <a:off x="6374291" y="2203329"/>
          <a:ext cx="4585249" cy="3614083"/>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7">
            <a:extLst>
              <a:ext uri="{FF2B5EF4-FFF2-40B4-BE49-F238E27FC236}">
                <a16:creationId xmlns:a16="http://schemas.microsoft.com/office/drawing/2014/main" id="{CC20AF79-1498-4401-818D-D75F328AB4B2}"/>
              </a:ext>
            </a:extLst>
          </p:cNvPr>
          <p:cNvSpPr txBox="1"/>
          <p:nvPr/>
        </p:nvSpPr>
        <p:spPr>
          <a:xfrm>
            <a:off x="1232455" y="4661007"/>
            <a:ext cx="5075578"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Time used up within the supply chain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Last Mile retail – Technology changing.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5960746-8B76-44D8-8249-B77BAF026E71}"/>
              </a:ext>
            </a:extLst>
          </p:cNvPr>
          <p:cNvSpPr txBox="1">
            <a:spLocks noGrp="1"/>
          </p:cNvSpPr>
          <p:nvPr>
            <p:ph idx="1"/>
          </p:nvPr>
        </p:nvSpPr>
        <p:spPr>
          <a:xfrm>
            <a:off x="530086" y="503578"/>
            <a:ext cx="5565916" cy="6135761"/>
          </a:xfrm>
        </p:spPr>
        <p:txBody>
          <a:bodyPr/>
          <a:lstStyle/>
          <a:p>
            <a:pPr lvl="0"/>
            <a:r>
              <a:rPr lang="en-GB" sz="1800"/>
              <a:t>Marco Polo program &amp; the Eu. </a:t>
            </a:r>
          </a:p>
          <a:p>
            <a:pPr lvl="0"/>
            <a:endParaRPr lang="en-GB" sz="1800"/>
          </a:p>
          <a:p>
            <a:pPr lvl="0"/>
            <a:r>
              <a:rPr lang="en-GB" sz="1800"/>
              <a:t>Global Environment Return. </a:t>
            </a:r>
          </a:p>
          <a:p>
            <a:pPr lvl="0"/>
            <a:endParaRPr lang="en-GB" sz="1800"/>
          </a:p>
          <a:p>
            <a:pPr lvl="0"/>
            <a:r>
              <a:rPr lang="en-GB" sz="1800"/>
              <a:t>Standard pollution requirements. </a:t>
            </a:r>
          </a:p>
          <a:p>
            <a:pPr lvl="0"/>
            <a:endParaRPr lang="en-GB" sz="1800"/>
          </a:p>
          <a:p>
            <a:pPr lvl="0"/>
            <a:r>
              <a:rPr lang="en-GB" sz="1800"/>
              <a:t>Efficient use of fuel and vehicle. </a:t>
            </a:r>
          </a:p>
          <a:p>
            <a:pPr lvl="0"/>
            <a:endParaRPr lang="en-GB" sz="1800"/>
          </a:p>
          <a:p>
            <a:pPr lvl="0"/>
            <a:r>
              <a:rPr lang="en-GB" sz="1800"/>
              <a:t>Fuel economy aids. </a:t>
            </a:r>
          </a:p>
          <a:p>
            <a:pPr lvl="0"/>
            <a:endParaRPr lang="en-GB" sz="1800"/>
          </a:p>
          <a:p>
            <a:pPr lvl="0"/>
            <a:r>
              <a:rPr lang="en-GB" sz="1800"/>
              <a:t> Solutions to help the environment. </a:t>
            </a:r>
          </a:p>
          <a:p>
            <a:pPr lvl="0"/>
            <a:endParaRPr lang="en-GB" sz="1800"/>
          </a:p>
          <a:p>
            <a:pPr lvl="0"/>
            <a:r>
              <a:rPr lang="en-GB" sz="1800"/>
              <a:t>Intermodal freight transport.  </a:t>
            </a:r>
          </a:p>
          <a:p>
            <a:pPr marL="0" lvl="0" indent="0">
              <a:buNone/>
            </a:pPr>
            <a:endParaRPr lang="en-GB" sz="1800"/>
          </a:p>
        </p:txBody>
      </p:sp>
      <p:sp>
        <p:nvSpPr>
          <p:cNvPr id="3" name="TextBox 3">
            <a:extLst>
              <a:ext uri="{FF2B5EF4-FFF2-40B4-BE49-F238E27FC236}">
                <a16:creationId xmlns:a16="http://schemas.microsoft.com/office/drawing/2014/main" id="{DBCCE0C1-771E-4DBB-A078-153897941CDE}"/>
              </a:ext>
            </a:extLst>
          </p:cNvPr>
          <p:cNvSpPr txBox="1"/>
          <p:nvPr/>
        </p:nvSpPr>
        <p:spPr>
          <a:xfrm>
            <a:off x="5910471" y="503578"/>
            <a:ext cx="5420142"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With increasing forward thinking, governments are under a stress to reduce haulage traffic on roads, by taking up alternatives such as railways, where in most cases the infrastructure is mostly in place.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Calibri"/>
                <a:ea typeface="+mn-ea"/>
                <a:cs typeface="+mn-cs"/>
              </a:rPr>
              <a:t>Authorities and the public involved in many urban environments want to see the reduction in harmful traffic and needless use of some transport methods to cut down on the adverse impact upon the environment.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8402DEA-F5DD-42C4-8E42-610648800472}"/>
              </a:ext>
            </a:extLst>
          </p:cNvPr>
          <p:cNvSpPr txBox="1">
            <a:spLocks noGrp="1"/>
          </p:cNvSpPr>
          <p:nvPr>
            <p:ph idx="1"/>
          </p:nvPr>
        </p:nvSpPr>
        <p:spPr>
          <a:xfrm>
            <a:off x="838203" y="500405"/>
            <a:ext cx="10515600" cy="4351336"/>
          </a:xfrm>
        </p:spPr>
        <p:txBody>
          <a:bodyPr/>
          <a:lstStyle/>
          <a:p>
            <a:pPr marL="0" lvl="0" indent="0">
              <a:lnSpc>
                <a:spcPct val="80000"/>
              </a:lnSpc>
              <a:buNone/>
            </a:pPr>
            <a:r>
              <a:rPr lang="en-GB"/>
              <a:t>References </a:t>
            </a:r>
          </a:p>
          <a:p>
            <a:pPr marL="0" lvl="0" indent="0">
              <a:lnSpc>
                <a:spcPct val="80000"/>
              </a:lnSpc>
              <a:buNone/>
            </a:pPr>
            <a:endParaRPr lang="en-GB" sz="1800"/>
          </a:p>
          <a:p>
            <a:pPr marL="0" lvl="0" indent="0">
              <a:lnSpc>
                <a:spcPct val="80000"/>
              </a:lnSpc>
              <a:buNone/>
            </a:pPr>
            <a:r>
              <a:rPr lang="en-GB" sz="1800" i="1">
                <a:hlinkClick r:id="rId3"/>
              </a:rPr>
              <a:t>http://ec.Europa.eu/transport/infographics/marco-polo-results,pdf</a:t>
            </a:r>
            <a:r>
              <a:rPr lang="en-GB" sz="1800" i="1"/>
              <a:t>. </a:t>
            </a:r>
          </a:p>
          <a:p>
            <a:pPr marL="0" lvl="0" indent="0">
              <a:lnSpc>
                <a:spcPct val="80000"/>
              </a:lnSpc>
              <a:buNone/>
            </a:pPr>
            <a:endParaRPr lang="en-GB" sz="1800" i="1"/>
          </a:p>
          <a:p>
            <a:pPr marL="0" lvl="0" indent="0">
              <a:lnSpc>
                <a:spcPct val="80000"/>
              </a:lnSpc>
              <a:buNone/>
            </a:pPr>
            <a:r>
              <a:rPr lang="en-GB" sz="1800"/>
              <a:t>Lowe’s Transport Manager’s &amp; Operator’s Handbook 2017, David Lowe, Clive Pidgeon, 47</a:t>
            </a:r>
            <a:r>
              <a:rPr lang="en-GB" sz="1800" baseline="30000"/>
              <a:t>th</a:t>
            </a:r>
            <a:r>
              <a:rPr lang="en-GB" sz="1800"/>
              <a:t> Edition, 2017, Kogan Page </a:t>
            </a:r>
          </a:p>
          <a:p>
            <a:pPr marL="0" lvl="0" indent="0">
              <a:lnSpc>
                <a:spcPct val="80000"/>
              </a:lnSpc>
              <a:buNone/>
            </a:pPr>
            <a:endParaRPr lang="en-GB" sz="1800"/>
          </a:p>
          <a:p>
            <a:pPr marL="0" lvl="0" indent="0">
              <a:lnSpc>
                <a:spcPct val="80000"/>
              </a:lnSpc>
              <a:buNone/>
            </a:pPr>
            <a:r>
              <a:rPr lang="en-GB" sz="1800"/>
              <a:t>Global Logistics &amp; Supply Chain Management, John Mangan, Chandra Lalwani, Tim Butcher &amp; Roya Javadpour, 2</a:t>
            </a:r>
            <a:r>
              <a:rPr lang="en-GB" sz="1800" baseline="30000"/>
              <a:t>nd</a:t>
            </a:r>
            <a:r>
              <a:rPr lang="en-GB" sz="1800"/>
              <a:t> Edition, 2012, John Wiley &amp; Sons Ltd </a:t>
            </a:r>
          </a:p>
          <a:p>
            <a:pPr marL="0" lvl="0" indent="0">
              <a:lnSpc>
                <a:spcPct val="80000"/>
              </a:lnSpc>
              <a:buNone/>
            </a:pPr>
            <a:endParaRPr lang="en-GB" sz="1800"/>
          </a:p>
          <a:p>
            <a:pPr marL="0" lvl="0" indent="0">
              <a:lnSpc>
                <a:spcPct val="80000"/>
              </a:lnSpc>
              <a:buNone/>
            </a:pPr>
            <a:r>
              <a:rPr lang="en-GB" sz="1800"/>
              <a:t>Sustainable Logistics and Supply Chain Management, David B Grant, Alexander Trautrims, Chee Yew Wong, 2</a:t>
            </a:r>
            <a:r>
              <a:rPr lang="en-GB" sz="1800" baseline="30000"/>
              <a:t>nd</a:t>
            </a:r>
            <a:r>
              <a:rPr lang="en-GB" sz="1800"/>
              <a:t> Edition, 2017, Kogan Page</a:t>
            </a:r>
          </a:p>
          <a:p>
            <a:pPr marL="0" lvl="0" indent="0">
              <a:lnSpc>
                <a:spcPct val="80000"/>
              </a:lnSpc>
              <a:buNone/>
            </a:pPr>
            <a:r>
              <a:rPr lang="en-GB"/>
              <a:t> </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143</TotalTime>
  <Words>891</Words>
  <Application>Microsoft Office PowerPoint</Application>
  <PresentationFormat>Widescreen</PresentationFormat>
  <Paragraphs>115</Paragraphs>
  <Slides>16</Slides>
  <Notes>3</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16</vt:i4>
      </vt:variant>
    </vt:vector>
  </HeadingPairs>
  <TitlesOfParts>
    <vt:vector size="27" baseType="lpstr">
      <vt:lpstr>微软雅黑</vt:lpstr>
      <vt:lpstr>Arial</vt:lpstr>
      <vt:lpstr>Calibri</vt:lpstr>
      <vt:lpstr>Calibri Light</vt:lpstr>
      <vt:lpstr>Century Gothic</vt:lpstr>
      <vt:lpstr>Corbel</vt:lpstr>
      <vt:lpstr>Times New Roman</vt:lpstr>
      <vt:lpstr>Wingdings 3</vt:lpstr>
      <vt:lpstr>Wisp</vt:lpstr>
      <vt:lpstr>Office Theme</vt:lpstr>
      <vt:lpstr>Parallax</vt:lpstr>
      <vt:lpstr>Commercial and Environmental Impacts </vt:lpstr>
      <vt:lpstr>THE COMMERCIAL &amp; ENVIRONMENTAL IMPACT OF FREIGHT TRANSPORT INTERCHANGE.</vt:lpstr>
      <vt:lpstr>TRANSPORT INTERCHANGE</vt:lpstr>
      <vt:lpstr>COMMERCIAL IMPACT OF FREIGHT TRANSPORT INTERCHANGE.</vt:lpstr>
      <vt:lpstr>the commercial impacts </vt:lpstr>
      <vt:lpstr>PowerPoint Presentation</vt:lpstr>
      <vt:lpstr>1.Real-Time Vehicle Detection</vt:lpstr>
      <vt:lpstr>PowerPoint Presentation</vt:lpstr>
      <vt:lpstr>PowerPoint Presentation</vt:lpstr>
      <vt:lpstr>2.Logistics Tracking</vt:lpstr>
      <vt:lpstr>3.Future trends:Internet of vehicle</vt:lpstr>
      <vt:lpstr>PowerPoint Presentation</vt:lpstr>
      <vt:lpstr>reference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commercial impacts</dc:title>
  <dc:creator>Youxin Lin (1805162)</dc:creator>
  <cp:lastModifiedBy>James Cooper</cp:lastModifiedBy>
  <cp:revision>18</cp:revision>
  <dcterms:created xsi:type="dcterms:W3CDTF">2019-02-21T12:41:00Z</dcterms:created>
  <dcterms:modified xsi:type="dcterms:W3CDTF">2019-02-26T19:53:21Z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2052-11.1.0.8214</vt:lpwstr>
  </property>
</Properties>
</file>