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1"/>
  </p:notesMasterIdLst>
  <p:sldIdLst>
    <p:sldId id="256" r:id="rId2"/>
    <p:sldId id="257" r:id="rId3"/>
    <p:sldId id="260" r:id="rId4"/>
    <p:sldId id="258" r:id="rId5"/>
    <p:sldId id="263" r:id="rId6"/>
    <p:sldId id="266" r:id="rId7"/>
    <p:sldId id="264" r:id="rId8"/>
    <p:sldId id="265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ara Houseman" initials="TH" lastIdx="1" clrIdx="0">
    <p:extLst>
      <p:ext uri="{19B8F6BF-5375-455C-9EA6-DF929625EA0E}">
        <p15:presenceInfo xmlns:p15="http://schemas.microsoft.com/office/powerpoint/2012/main" userId="b5bdbae245316b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3D36B-D3ED-43A6-87A2-D99D4D7C28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073B92C-477A-474B-9D6E-7752A8DC0D1C}">
      <dgm:prSet/>
      <dgm:spPr/>
      <dgm:t>
        <a:bodyPr/>
        <a:lstStyle/>
        <a:p>
          <a:r>
            <a:rPr lang="en-GB"/>
            <a:t>Matrilineal society</a:t>
          </a:r>
          <a:endParaRPr lang="en-US"/>
        </a:p>
      </dgm:t>
    </dgm:pt>
    <dgm:pt modelId="{FCDBB31B-8808-49E6-8841-22838011ABF4}" type="parTrans" cxnId="{5393A933-43FE-43CB-9871-2FACAC2E2D55}">
      <dgm:prSet/>
      <dgm:spPr/>
      <dgm:t>
        <a:bodyPr/>
        <a:lstStyle/>
        <a:p>
          <a:endParaRPr lang="en-US"/>
        </a:p>
      </dgm:t>
    </dgm:pt>
    <dgm:pt modelId="{B08522B1-60F0-4189-81E9-0B25648C9047}" type="sibTrans" cxnId="{5393A933-43FE-43CB-9871-2FACAC2E2D55}">
      <dgm:prSet/>
      <dgm:spPr/>
      <dgm:t>
        <a:bodyPr/>
        <a:lstStyle/>
        <a:p>
          <a:endParaRPr lang="en-US"/>
        </a:p>
      </dgm:t>
    </dgm:pt>
    <dgm:pt modelId="{B257156F-3874-431C-A3C7-C8142D4339D6}">
      <dgm:prSet/>
      <dgm:spPr/>
      <dgm:t>
        <a:bodyPr/>
        <a:lstStyle/>
        <a:p>
          <a:r>
            <a:rPr lang="en-GB"/>
            <a:t>Inheritance goes to youngest daughter</a:t>
          </a:r>
          <a:endParaRPr lang="en-US"/>
        </a:p>
      </dgm:t>
    </dgm:pt>
    <dgm:pt modelId="{103153D4-0B35-4960-96E7-4C4B08B2655D}" type="parTrans" cxnId="{F0AC2A93-14B3-4107-BA1A-BA008855272D}">
      <dgm:prSet/>
      <dgm:spPr/>
      <dgm:t>
        <a:bodyPr/>
        <a:lstStyle/>
        <a:p>
          <a:endParaRPr lang="en-US"/>
        </a:p>
      </dgm:t>
    </dgm:pt>
    <dgm:pt modelId="{F7B88EF0-1D79-4214-89C2-8C81674E99FA}" type="sibTrans" cxnId="{F0AC2A93-14B3-4107-BA1A-BA008855272D}">
      <dgm:prSet/>
      <dgm:spPr/>
      <dgm:t>
        <a:bodyPr/>
        <a:lstStyle/>
        <a:p>
          <a:endParaRPr lang="en-US"/>
        </a:p>
      </dgm:t>
    </dgm:pt>
    <dgm:pt modelId="{571C53B4-CEEE-4997-9351-4012DF60F60F}">
      <dgm:prSet/>
      <dgm:spPr/>
      <dgm:t>
        <a:bodyPr/>
        <a:lstStyle/>
        <a:p>
          <a:r>
            <a:rPr lang="en-GB"/>
            <a:t>Responsibility of aging parents</a:t>
          </a:r>
          <a:endParaRPr lang="en-US"/>
        </a:p>
      </dgm:t>
    </dgm:pt>
    <dgm:pt modelId="{C96DA772-B3EE-4050-A906-42957A86B84C}" type="parTrans" cxnId="{A9789D53-7CA1-46AD-B75B-80BE032570E4}">
      <dgm:prSet/>
      <dgm:spPr/>
      <dgm:t>
        <a:bodyPr/>
        <a:lstStyle/>
        <a:p>
          <a:endParaRPr lang="en-US"/>
        </a:p>
      </dgm:t>
    </dgm:pt>
    <dgm:pt modelId="{F7BC8760-5B43-4398-AF1D-ADAC3E8FA41A}" type="sibTrans" cxnId="{A9789D53-7CA1-46AD-B75B-80BE032570E4}">
      <dgm:prSet/>
      <dgm:spPr/>
      <dgm:t>
        <a:bodyPr/>
        <a:lstStyle/>
        <a:p>
          <a:endParaRPr lang="en-US"/>
        </a:p>
      </dgm:t>
    </dgm:pt>
    <dgm:pt modelId="{748D21E5-415F-4E5E-8786-4B5824C05DFB}" type="pres">
      <dgm:prSet presAssocID="{6C53D36B-D3ED-43A6-87A2-D99D4D7C2858}" presName="root" presStyleCnt="0">
        <dgm:presLayoutVars>
          <dgm:dir/>
          <dgm:resizeHandles val="exact"/>
        </dgm:presLayoutVars>
      </dgm:prSet>
      <dgm:spPr/>
    </dgm:pt>
    <dgm:pt modelId="{0BE2E969-971E-4ED5-963F-A148B1E3AC5F}" type="pres">
      <dgm:prSet presAssocID="{6073B92C-477A-474B-9D6E-7752A8DC0D1C}" presName="compNode" presStyleCnt="0"/>
      <dgm:spPr/>
    </dgm:pt>
    <dgm:pt modelId="{A7DAF532-7AA6-4EC8-8308-DDD16631CD9B}" type="pres">
      <dgm:prSet presAssocID="{6073B92C-477A-474B-9D6E-7752A8DC0D1C}" presName="bgRect" presStyleLbl="bgShp" presStyleIdx="0" presStyleCnt="3"/>
      <dgm:spPr/>
    </dgm:pt>
    <dgm:pt modelId="{9BB45E48-8AFF-4CE4-B50B-3543735D3F3C}" type="pres">
      <dgm:prSet presAssocID="{6073B92C-477A-474B-9D6E-7752A8DC0D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67F5F09-9FBD-4E85-9CB9-4C511438C43D}" type="pres">
      <dgm:prSet presAssocID="{6073B92C-477A-474B-9D6E-7752A8DC0D1C}" presName="spaceRect" presStyleCnt="0"/>
      <dgm:spPr/>
    </dgm:pt>
    <dgm:pt modelId="{1D28B474-A3C8-4781-A8B0-1DF09C70328B}" type="pres">
      <dgm:prSet presAssocID="{6073B92C-477A-474B-9D6E-7752A8DC0D1C}" presName="parTx" presStyleLbl="revTx" presStyleIdx="0" presStyleCnt="3">
        <dgm:presLayoutVars>
          <dgm:chMax val="0"/>
          <dgm:chPref val="0"/>
        </dgm:presLayoutVars>
      </dgm:prSet>
      <dgm:spPr/>
    </dgm:pt>
    <dgm:pt modelId="{5413BDE9-BE10-4FD1-80E9-DC2C451DDC38}" type="pres">
      <dgm:prSet presAssocID="{B08522B1-60F0-4189-81E9-0B25648C9047}" presName="sibTrans" presStyleCnt="0"/>
      <dgm:spPr/>
    </dgm:pt>
    <dgm:pt modelId="{68F9BB33-229F-4769-8825-470D9AEDF048}" type="pres">
      <dgm:prSet presAssocID="{B257156F-3874-431C-A3C7-C8142D4339D6}" presName="compNode" presStyleCnt="0"/>
      <dgm:spPr/>
    </dgm:pt>
    <dgm:pt modelId="{7AB0DBC8-AFCA-4E4A-BE7F-D87EA209D921}" type="pres">
      <dgm:prSet presAssocID="{B257156F-3874-431C-A3C7-C8142D4339D6}" presName="bgRect" presStyleLbl="bgShp" presStyleIdx="1" presStyleCnt="3"/>
      <dgm:spPr/>
    </dgm:pt>
    <dgm:pt modelId="{F66C88A3-E2E3-43A0-830E-A37116D9B5F0}" type="pres">
      <dgm:prSet presAssocID="{B257156F-3874-431C-A3C7-C8142D4339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3F5A5E52-DAD6-4D3C-934F-4059EB10C612}" type="pres">
      <dgm:prSet presAssocID="{B257156F-3874-431C-A3C7-C8142D4339D6}" presName="spaceRect" presStyleCnt="0"/>
      <dgm:spPr/>
    </dgm:pt>
    <dgm:pt modelId="{602D4D1C-F7BE-44E9-8958-4799C916D2D9}" type="pres">
      <dgm:prSet presAssocID="{B257156F-3874-431C-A3C7-C8142D4339D6}" presName="parTx" presStyleLbl="revTx" presStyleIdx="1" presStyleCnt="3">
        <dgm:presLayoutVars>
          <dgm:chMax val="0"/>
          <dgm:chPref val="0"/>
        </dgm:presLayoutVars>
      </dgm:prSet>
      <dgm:spPr/>
    </dgm:pt>
    <dgm:pt modelId="{A6D7BD12-D6AD-4F5C-BE15-79C211744A5F}" type="pres">
      <dgm:prSet presAssocID="{F7B88EF0-1D79-4214-89C2-8C81674E99FA}" presName="sibTrans" presStyleCnt="0"/>
      <dgm:spPr/>
    </dgm:pt>
    <dgm:pt modelId="{3133B42F-0877-4B57-B69A-D4AA5119DC0C}" type="pres">
      <dgm:prSet presAssocID="{571C53B4-CEEE-4997-9351-4012DF60F60F}" presName="compNode" presStyleCnt="0"/>
      <dgm:spPr/>
    </dgm:pt>
    <dgm:pt modelId="{09BD7667-F16E-4269-9D71-29B0C9439077}" type="pres">
      <dgm:prSet presAssocID="{571C53B4-CEEE-4997-9351-4012DF60F60F}" presName="bgRect" presStyleLbl="bgShp" presStyleIdx="2" presStyleCnt="3"/>
      <dgm:spPr/>
    </dgm:pt>
    <dgm:pt modelId="{A6A2F1A8-6E5F-43EC-970E-26858795056D}" type="pres">
      <dgm:prSet presAssocID="{571C53B4-CEEE-4997-9351-4012DF60F6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ECFFA04E-46CC-4FAF-8A01-214E58AF73DA}" type="pres">
      <dgm:prSet presAssocID="{571C53B4-CEEE-4997-9351-4012DF60F60F}" presName="spaceRect" presStyleCnt="0"/>
      <dgm:spPr/>
    </dgm:pt>
    <dgm:pt modelId="{D6A128A7-0FEF-411C-98F1-45B6D3531A50}" type="pres">
      <dgm:prSet presAssocID="{571C53B4-CEEE-4997-9351-4012DF60F6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92AF0E-37E9-475D-8469-42D74A369B76}" type="presOf" srcId="{6C53D36B-D3ED-43A6-87A2-D99D4D7C2858}" destId="{748D21E5-415F-4E5E-8786-4B5824C05DFB}" srcOrd="0" destOrd="0" presId="urn:microsoft.com/office/officeart/2018/2/layout/IconVerticalSolidList"/>
    <dgm:cxn modelId="{5393A933-43FE-43CB-9871-2FACAC2E2D55}" srcId="{6C53D36B-D3ED-43A6-87A2-D99D4D7C2858}" destId="{6073B92C-477A-474B-9D6E-7752A8DC0D1C}" srcOrd="0" destOrd="0" parTransId="{FCDBB31B-8808-49E6-8841-22838011ABF4}" sibTransId="{B08522B1-60F0-4189-81E9-0B25648C9047}"/>
    <dgm:cxn modelId="{D54B246B-AA48-4C7D-9575-A388AF04EE92}" type="presOf" srcId="{6073B92C-477A-474B-9D6E-7752A8DC0D1C}" destId="{1D28B474-A3C8-4781-A8B0-1DF09C70328B}" srcOrd="0" destOrd="0" presId="urn:microsoft.com/office/officeart/2018/2/layout/IconVerticalSolidList"/>
    <dgm:cxn modelId="{A9789D53-7CA1-46AD-B75B-80BE032570E4}" srcId="{6C53D36B-D3ED-43A6-87A2-D99D4D7C2858}" destId="{571C53B4-CEEE-4997-9351-4012DF60F60F}" srcOrd="2" destOrd="0" parTransId="{C96DA772-B3EE-4050-A906-42957A86B84C}" sibTransId="{F7BC8760-5B43-4398-AF1D-ADAC3E8FA41A}"/>
    <dgm:cxn modelId="{89DB0975-5346-4560-B6DD-611A1BD987D1}" type="presOf" srcId="{B257156F-3874-431C-A3C7-C8142D4339D6}" destId="{602D4D1C-F7BE-44E9-8958-4799C916D2D9}" srcOrd="0" destOrd="0" presId="urn:microsoft.com/office/officeart/2018/2/layout/IconVerticalSolidList"/>
    <dgm:cxn modelId="{F0AC2A93-14B3-4107-BA1A-BA008855272D}" srcId="{6C53D36B-D3ED-43A6-87A2-D99D4D7C2858}" destId="{B257156F-3874-431C-A3C7-C8142D4339D6}" srcOrd="1" destOrd="0" parTransId="{103153D4-0B35-4960-96E7-4C4B08B2655D}" sibTransId="{F7B88EF0-1D79-4214-89C2-8C81674E99FA}"/>
    <dgm:cxn modelId="{9277FB9E-40CA-4770-86B5-C62D9A033CAE}" type="presOf" srcId="{571C53B4-CEEE-4997-9351-4012DF60F60F}" destId="{D6A128A7-0FEF-411C-98F1-45B6D3531A50}" srcOrd="0" destOrd="0" presId="urn:microsoft.com/office/officeart/2018/2/layout/IconVerticalSolidList"/>
    <dgm:cxn modelId="{0BAD5A86-9487-4B90-8D5B-EA499A8024FD}" type="presParOf" srcId="{748D21E5-415F-4E5E-8786-4B5824C05DFB}" destId="{0BE2E969-971E-4ED5-963F-A148B1E3AC5F}" srcOrd="0" destOrd="0" presId="urn:microsoft.com/office/officeart/2018/2/layout/IconVerticalSolidList"/>
    <dgm:cxn modelId="{B1B09EF4-35BF-472A-AD57-B4F381596714}" type="presParOf" srcId="{0BE2E969-971E-4ED5-963F-A148B1E3AC5F}" destId="{A7DAF532-7AA6-4EC8-8308-DDD16631CD9B}" srcOrd="0" destOrd="0" presId="urn:microsoft.com/office/officeart/2018/2/layout/IconVerticalSolidList"/>
    <dgm:cxn modelId="{86DB0ECC-DC94-46BC-98CB-D190E11A9E56}" type="presParOf" srcId="{0BE2E969-971E-4ED5-963F-A148B1E3AC5F}" destId="{9BB45E48-8AFF-4CE4-B50B-3543735D3F3C}" srcOrd="1" destOrd="0" presId="urn:microsoft.com/office/officeart/2018/2/layout/IconVerticalSolidList"/>
    <dgm:cxn modelId="{425F2831-F682-466A-B8F7-D62A401EE192}" type="presParOf" srcId="{0BE2E969-971E-4ED5-963F-A148B1E3AC5F}" destId="{367F5F09-9FBD-4E85-9CB9-4C511438C43D}" srcOrd="2" destOrd="0" presId="urn:microsoft.com/office/officeart/2018/2/layout/IconVerticalSolidList"/>
    <dgm:cxn modelId="{C78336DA-AA19-4293-ABC5-A4441F8207AF}" type="presParOf" srcId="{0BE2E969-971E-4ED5-963F-A148B1E3AC5F}" destId="{1D28B474-A3C8-4781-A8B0-1DF09C70328B}" srcOrd="3" destOrd="0" presId="urn:microsoft.com/office/officeart/2018/2/layout/IconVerticalSolidList"/>
    <dgm:cxn modelId="{C471F17D-5828-4EEB-983F-30F908605DFD}" type="presParOf" srcId="{748D21E5-415F-4E5E-8786-4B5824C05DFB}" destId="{5413BDE9-BE10-4FD1-80E9-DC2C451DDC38}" srcOrd="1" destOrd="0" presId="urn:microsoft.com/office/officeart/2018/2/layout/IconVerticalSolidList"/>
    <dgm:cxn modelId="{D2CD69EA-49BE-4F63-88C3-76E5E88886EA}" type="presParOf" srcId="{748D21E5-415F-4E5E-8786-4B5824C05DFB}" destId="{68F9BB33-229F-4769-8825-470D9AEDF048}" srcOrd="2" destOrd="0" presId="urn:microsoft.com/office/officeart/2018/2/layout/IconVerticalSolidList"/>
    <dgm:cxn modelId="{4B8804BD-F509-4BDE-A3F9-C20B3FA9909E}" type="presParOf" srcId="{68F9BB33-229F-4769-8825-470D9AEDF048}" destId="{7AB0DBC8-AFCA-4E4A-BE7F-D87EA209D921}" srcOrd="0" destOrd="0" presId="urn:microsoft.com/office/officeart/2018/2/layout/IconVerticalSolidList"/>
    <dgm:cxn modelId="{41F67360-2839-42A5-8593-91697CA39894}" type="presParOf" srcId="{68F9BB33-229F-4769-8825-470D9AEDF048}" destId="{F66C88A3-E2E3-43A0-830E-A37116D9B5F0}" srcOrd="1" destOrd="0" presId="urn:microsoft.com/office/officeart/2018/2/layout/IconVerticalSolidList"/>
    <dgm:cxn modelId="{A041928A-B189-4302-9C52-A11972183D66}" type="presParOf" srcId="{68F9BB33-229F-4769-8825-470D9AEDF048}" destId="{3F5A5E52-DAD6-4D3C-934F-4059EB10C612}" srcOrd="2" destOrd="0" presId="urn:microsoft.com/office/officeart/2018/2/layout/IconVerticalSolidList"/>
    <dgm:cxn modelId="{695CCDB4-62B0-45C1-8CF6-013FC1BC78DF}" type="presParOf" srcId="{68F9BB33-229F-4769-8825-470D9AEDF048}" destId="{602D4D1C-F7BE-44E9-8958-4799C916D2D9}" srcOrd="3" destOrd="0" presId="urn:microsoft.com/office/officeart/2018/2/layout/IconVerticalSolidList"/>
    <dgm:cxn modelId="{843A2089-1BB8-4AC1-A287-B94853146098}" type="presParOf" srcId="{748D21E5-415F-4E5E-8786-4B5824C05DFB}" destId="{A6D7BD12-D6AD-4F5C-BE15-79C211744A5F}" srcOrd="3" destOrd="0" presId="urn:microsoft.com/office/officeart/2018/2/layout/IconVerticalSolidList"/>
    <dgm:cxn modelId="{C1A57F8C-F8A5-473A-A46B-C9FE6F8723AD}" type="presParOf" srcId="{748D21E5-415F-4E5E-8786-4B5824C05DFB}" destId="{3133B42F-0877-4B57-B69A-D4AA5119DC0C}" srcOrd="4" destOrd="0" presId="urn:microsoft.com/office/officeart/2018/2/layout/IconVerticalSolidList"/>
    <dgm:cxn modelId="{FC4AD665-A640-4FAC-BCB5-A90E1AA36389}" type="presParOf" srcId="{3133B42F-0877-4B57-B69A-D4AA5119DC0C}" destId="{09BD7667-F16E-4269-9D71-29B0C9439077}" srcOrd="0" destOrd="0" presId="urn:microsoft.com/office/officeart/2018/2/layout/IconVerticalSolidList"/>
    <dgm:cxn modelId="{66431C13-672A-4C1D-BC31-D031D7BD230D}" type="presParOf" srcId="{3133B42F-0877-4B57-B69A-D4AA5119DC0C}" destId="{A6A2F1A8-6E5F-43EC-970E-26858795056D}" srcOrd="1" destOrd="0" presId="urn:microsoft.com/office/officeart/2018/2/layout/IconVerticalSolidList"/>
    <dgm:cxn modelId="{029A51B2-4292-4DF9-AD59-CC808AC0E99F}" type="presParOf" srcId="{3133B42F-0877-4B57-B69A-D4AA5119DC0C}" destId="{ECFFA04E-46CC-4FAF-8A01-214E58AF73DA}" srcOrd="2" destOrd="0" presId="urn:microsoft.com/office/officeart/2018/2/layout/IconVerticalSolidList"/>
    <dgm:cxn modelId="{CFF2849B-0901-4579-9604-AB2B22263FC8}" type="presParOf" srcId="{3133B42F-0877-4B57-B69A-D4AA5119DC0C}" destId="{D6A128A7-0FEF-411C-98F1-45B6D3531A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A58617-28DE-46F2-A8BD-B47437AB54A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5A3C22-7518-4915-9BA0-10F0F1B8340E}">
      <dgm:prSet/>
      <dgm:spPr/>
      <dgm:t>
        <a:bodyPr/>
        <a:lstStyle/>
        <a:p>
          <a:r>
            <a:rPr lang="en-GB" b="0" i="0"/>
            <a:t>Pregnancy is hidden with bulky clothes.</a:t>
          </a:r>
          <a:endParaRPr lang="en-US"/>
        </a:p>
      </dgm:t>
    </dgm:pt>
    <dgm:pt modelId="{9F5E7E57-A486-4203-94AC-790E7FAB06B7}" type="parTrans" cxnId="{A478E6F0-7B47-4858-8495-A501605FE3D9}">
      <dgm:prSet/>
      <dgm:spPr/>
      <dgm:t>
        <a:bodyPr/>
        <a:lstStyle/>
        <a:p>
          <a:endParaRPr lang="en-US"/>
        </a:p>
      </dgm:t>
    </dgm:pt>
    <dgm:pt modelId="{2590F807-CB9F-45C1-93D1-EC1A0D1773D2}" type="sibTrans" cxnId="{A478E6F0-7B47-4858-8495-A501605FE3D9}">
      <dgm:prSet/>
      <dgm:spPr/>
      <dgm:t>
        <a:bodyPr/>
        <a:lstStyle/>
        <a:p>
          <a:endParaRPr lang="en-US"/>
        </a:p>
      </dgm:t>
    </dgm:pt>
    <dgm:pt modelId="{D1F7D211-3260-45D5-9423-BE5AFBF0E7A5}">
      <dgm:prSet/>
      <dgm:spPr/>
      <dgm:t>
        <a:bodyPr/>
        <a:lstStyle/>
        <a:p>
          <a:r>
            <a:rPr lang="en-GB" b="0" i="0"/>
            <a:t>Onset of labour must not be announced to anyone but the Father.</a:t>
          </a:r>
          <a:endParaRPr lang="en-US"/>
        </a:p>
      </dgm:t>
    </dgm:pt>
    <dgm:pt modelId="{EFC47D48-F415-4CD0-8624-562585FEA2EE}" type="parTrans" cxnId="{BBCD38FF-50CD-4B0D-8D31-7E721E18EE21}">
      <dgm:prSet/>
      <dgm:spPr/>
      <dgm:t>
        <a:bodyPr/>
        <a:lstStyle/>
        <a:p>
          <a:endParaRPr lang="en-US"/>
        </a:p>
      </dgm:t>
    </dgm:pt>
    <dgm:pt modelId="{ABC453BF-D100-4853-879B-8125A13A7F1A}" type="sibTrans" cxnId="{BBCD38FF-50CD-4B0D-8D31-7E721E18EE21}">
      <dgm:prSet/>
      <dgm:spPr/>
      <dgm:t>
        <a:bodyPr/>
        <a:lstStyle/>
        <a:p>
          <a:endParaRPr lang="en-US"/>
        </a:p>
      </dgm:t>
    </dgm:pt>
    <dgm:pt modelId="{66F7E931-2479-4D6C-A0E2-6925B6FB7EB5}">
      <dgm:prSet/>
      <dgm:spPr/>
      <dgm:t>
        <a:bodyPr/>
        <a:lstStyle/>
        <a:p>
          <a:r>
            <a:rPr lang="en-GB" b="0" i="0"/>
            <a:t>Labouring mother is confined to a birthing tent, the contents of which are burnt after the birth.</a:t>
          </a:r>
          <a:endParaRPr lang="en-US"/>
        </a:p>
      </dgm:t>
    </dgm:pt>
    <dgm:pt modelId="{FB52B5B2-B02E-4B89-90D1-1FC77E14DBB6}" type="parTrans" cxnId="{F17EDAFE-625D-4E71-B36D-3BA93E68F39F}">
      <dgm:prSet/>
      <dgm:spPr/>
      <dgm:t>
        <a:bodyPr/>
        <a:lstStyle/>
        <a:p>
          <a:endParaRPr lang="en-US"/>
        </a:p>
      </dgm:t>
    </dgm:pt>
    <dgm:pt modelId="{3DD7BC38-9D93-4F50-A9A6-A4AE211836DF}" type="sibTrans" cxnId="{F17EDAFE-625D-4E71-B36D-3BA93E68F39F}">
      <dgm:prSet/>
      <dgm:spPr/>
      <dgm:t>
        <a:bodyPr/>
        <a:lstStyle/>
        <a:p>
          <a:endParaRPr lang="en-US"/>
        </a:p>
      </dgm:t>
    </dgm:pt>
    <dgm:pt modelId="{CC9B0FF8-E0CB-40F4-8D0F-2E511CF0ED8A}">
      <dgm:prSet/>
      <dgm:spPr/>
      <dgm:t>
        <a:bodyPr/>
        <a:lstStyle/>
        <a:p>
          <a:r>
            <a:rPr lang="en-GB" b="0" i="0"/>
            <a:t>The mother and new-born are considered polluting for a while after the birth.</a:t>
          </a:r>
          <a:endParaRPr lang="en-US"/>
        </a:p>
      </dgm:t>
    </dgm:pt>
    <dgm:pt modelId="{B791B529-3C84-432F-9174-8EAE91378BBD}" type="parTrans" cxnId="{8ADCE71F-CF33-4E21-B5EC-BE94FC2DF319}">
      <dgm:prSet/>
      <dgm:spPr/>
      <dgm:t>
        <a:bodyPr/>
        <a:lstStyle/>
        <a:p>
          <a:endParaRPr lang="en-US"/>
        </a:p>
      </dgm:t>
    </dgm:pt>
    <dgm:pt modelId="{1F98447E-6933-4A9D-B847-3265AA0A4721}" type="sibTrans" cxnId="{8ADCE71F-CF33-4E21-B5EC-BE94FC2DF319}">
      <dgm:prSet/>
      <dgm:spPr/>
      <dgm:t>
        <a:bodyPr/>
        <a:lstStyle/>
        <a:p>
          <a:endParaRPr lang="en-US"/>
        </a:p>
      </dgm:t>
    </dgm:pt>
    <dgm:pt modelId="{0FF60CE7-81D5-444F-A827-64AED887B5C8}" type="pres">
      <dgm:prSet presAssocID="{12A58617-28DE-46F2-A8BD-B47437AB54A7}" presName="matrix" presStyleCnt="0">
        <dgm:presLayoutVars>
          <dgm:chMax val="1"/>
          <dgm:dir/>
          <dgm:resizeHandles val="exact"/>
        </dgm:presLayoutVars>
      </dgm:prSet>
      <dgm:spPr/>
    </dgm:pt>
    <dgm:pt modelId="{FE25F144-E0D7-453B-AE1D-6A81D6C75327}" type="pres">
      <dgm:prSet presAssocID="{12A58617-28DE-46F2-A8BD-B47437AB54A7}" presName="diamond" presStyleLbl="bgShp" presStyleIdx="0" presStyleCnt="1"/>
      <dgm:spPr/>
    </dgm:pt>
    <dgm:pt modelId="{7D7E3462-6B0D-4FA9-AA87-210027B9EE33}" type="pres">
      <dgm:prSet presAssocID="{12A58617-28DE-46F2-A8BD-B47437AB54A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EC762C7-708E-4E07-AA0B-4818DAF91F56}" type="pres">
      <dgm:prSet presAssocID="{12A58617-28DE-46F2-A8BD-B47437AB54A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C54D17A-43B1-4E1B-B2A9-A93CE8D992DA}" type="pres">
      <dgm:prSet presAssocID="{12A58617-28DE-46F2-A8BD-B47437AB54A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84FA844-F1AE-4DDB-B0D2-4E96B80DE17A}" type="pres">
      <dgm:prSet presAssocID="{12A58617-28DE-46F2-A8BD-B47437AB54A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ADCE71F-CF33-4E21-B5EC-BE94FC2DF319}" srcId="{12A58617-28DE-46F2-A8BD-B47437AB54A7}" destId="{CC9B0FF8-E0CB-40F4-8D0F-2E511CF0ED8A}" srcOrd="3" destOrd="0" parTransId="{B791B529-3C84-432F-9174-8EAE91378BBD}" sibTransId="{1F98447E-6933-4A9D-B847-3265AA0A4721}"/>
    <dgm:cxn modelId="{18A69928-DFFC-4BA4-B42C-5BCD9CCF0FAE}" type="presOf" srcId="{12A58617-28DE-46F2-A8BD-B47437AB54A7}" destId="{0FF60CE7-81D5-444F-A827-64AED887B5C8}" srcOrd="0" destOrd="0" presId="urn:microsoft.com/office/officeart/2005/8/layout/matrix3"/>
    <dgm:cxn modelId="{174BDF3A-261D-444B-8064-BE3AB9984F44}" type="presOf" srcId="{225A3C22-7518-4915-9BA0-10F0F1B8340E}" destId="{7D7E3462-6B0D-4FA9-AA87-210027B9EE33}" srcOrd="0" destOrd="0" presId="urn:microsoft.com/office/officeart/2005/8/layout/matrix3"/>
    <dgm:cxn modelId="{3A270760-90AF-437D-A4C2-6A6938DE0AA6}" type="presOf" srcId="{66F7E931-2479-4D6C-A0E2-6925B6FB7EB5}" destId="{5C54D17A-43B1-4E1B-B2A9-A93CE8D992DA}" srcOrd="0" destOrd="0" presId="urn:microsoft.com/office/officeart/2005/8/layout/matrix3"/>
    <dgm:cxn modelId="{ED4B929E-C517-4DB2-8AC5-58F981E5A4FD}" type="presOf" srcId="{CC9B0FF8-E0CB-40F4-8D0F-2E511CF0ED8A}" destId="{B84FA844-F1AE-4DDB-B0D2-4E96B80DE17A}" srcOrd="0" destOrd="0" presId="urn:microsoft.com/office/officeart/2005/8/layout/matrix3"/>
    <dgm:cxn modelId="{EA2E94D7-DB97-497B-9358-328A48CE1A0A}" type="presOf" srcId="{D1F7D211-3260-45D5-9423-BE5AFBF0E7A5}" destId="{1EC762C7-708E-4E07-AA0B-4818DAF91F56}" srcOrd="0" destOrd="0" presId="urn:microsoft.com/office/officeart/2005/8/layout/matrix3"/>
    <dgm:cxn modelId="{A478E6F0-7B47-4858-8495-A501605FE3D9}" srcId="{12A58617-28DE-46F2-A8BD-B47437AB54A7}" destId="{225A3C22-7518-4915-9BA0-10F0F1B8340E}" srcOrd="0" destOrd="0" parTransId="{9F5E7E57-A486-4203-94AC-790E7FAB06B7}" sibTransId="{2590F807-CB9F-45C1-93D1-EC1A0D1773D2}"/>
    <dgm:cxn modelId="{F17EDAFE-625D-4E71-B36D-3BA93E68F39F}" srcId="{12A58617-28DE-46F2-A8BD-B47437AB54A7}" destId="{66F7E931-2479-4D6C-A0E2-6925B6FB7EB5}" srcOrd="2" destOrd="0" parTransId="{FB52B5B2-B02E-4B89-90D1-1FC77E14DBB6}" sibTransId="{3DD7BC38-9D93-4F50-A9A6-A4AE211836DF}"/>
    <dgm:cxn modelId="{BBCD38FF-50CD-4B0D-8D31-7E721E18EE21}" srcId="{12A58617-28DE-46F2-A8BD-B47437AB54A7}" destId="{D1F7D211-3260-45D5-9423-BE5AFBF0E7A5}" srcOrd="1" destOrd="0" parTransId="{EFC47D48-F415-4CD0-8624-562585FEA2EE}" sibTransId="{ABC453BF-D100-4853-879B-8125A13A7F1A}"/>
    <dgm:cxn modelId="{E4704CF4-932D-463D-9211-685A54FE2884}" type="presParOf" srcId="{0FF60CE7-81D5-444F-A827-64AED887B5C8}" destId="{FE25F144-E0D7-453B-AE1D-6A81D6C75327}" srcOrd="0" destOrd="0" presId="urn:microsoft.com/office/officeart/2005/8/layout/matrix3"/>
    <dgm:cxn modelId="{16ACD665-A105-4849-B8CC-504511FC9834}" type="presParOf" srcId="{0FF60CE7-81D5-444F-A827-64AED887B5C8}" destId="{7D7E3462-6B0D-4FA9-AA87-210027B9EE33}" srcOrd="1" destOrd="0" presId="urn:microsoft.com/office/officeart/2005/8/layout/matrix3"/>
    <dgm:cxn modelId="{881A7182-D31D-477C-8649-A250D99C4074}" type="presParOf" srcId="{0FF60CE7-81D5-444F-A827-64AED887B5C8}" destId="{1EC762C7-708E-4E07-AA0B-4818DAF91F56}" srcOrd="2" destOrd="0" presId="urn:microsoft.com/office/officeart/2005/8/layout/matrix3"/>
    <dgm:cxn modelId="{11289723-84C5-4270-9398-798689FB9500}" type="presParOf" srcId="{0FF60CE7-81D5-444F-A827-64AED887B5C8}" destId="{5C54D17A-43B1-4E1B-B2A9-A93CE8D992DA}" srcOrd="3" destOrd="0" presId="urn:microsoft.com/office/officeart/2005/8/layout/matrix3"/>
    <dgm:cxn modelId="{966FBEAB-EAA1-44EA-8645-7F308228CF3A}" type="presParOf" srcId="{0FF60CE7-81D5-444F-A827-64AED887B5C8}" destId="{B84FA844-F1AE-4DDB-B0D2-4E96B80DE17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CA7616-2311-4435-A05A-A7731208AC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474B60D-501F-4596-9BD2-BE310C511AA3}">
      <dgm:prSet/>
      <dgm:spPr/>
      <dgm:t>
        <a:bodyPr/>
        <a:lstStyle/>
        <a:p>
          <a:r>
            <a:rPr lang="en-GB" b="0" i="0" dirty="0"/>
            <a:t>Onset of labour is announced to the whole community.</a:t>
          </a:r>
          <a:endParaRPr lang="en-US" dirty="0"/>
        </a:p>
      </dgm:t>
    </dgm:pt>
    <dgm:pt modelId="{BB9B969B-BA61-4106-9975-29B9B75DC975}" type="parTrans" cxnId="{0D40B4F7-B0B3-4884-B927-15F2AED86E30}">
      <dgm:prSet/>
      <dgm:spPr/>
      <dgm:t>
        <a:bodyPr/>
        <a:lstStyle/>
        <a:p>
          <a:endParaRPr lang="en-US"/>
        </a:p>
      </dgm:t>
    </dgm:pt>
    <dgm:pt modelId="{6FF3F3B3-0314-42F9-96A2-E36A7DF91E14}" type="sibTrans" cxnId="{0D40B4F7-B0B3-4884-B927-15F2AED86E30}">
      <dgm:prSet/>
      <dgm:spPr/>
      <dgm:t>
        <a:bodyPr/>
        <a:lstStyle/>
        <a:p>
          <a:endParaRPr lang="en-US"/>
        </a:p>
      </dgm:t>
    </dgm:pt>
    <dgm:pt modelId="{E37E2558-C380-4ED7-8524-DBA33D30153C}">
      <dgm:prSet/>
      <dgm:spPr/>
      <dgm:t>
        <a:bodyPr/>
        <a:lstStyle/>
        <a:p>
          <a:r>
            <a:rPr lang="en-GB" b="0" i="0"/>
            <a:t>Female or male traditional birthing attendants will assist.</a:t>
          </a:r>
          <a:endParaRPr lang="en-US"/>
        </a:p>
      </dgm:t>
    </dgm:pt>
    <dgm:pt modelId="{0AB246C6-953E-40B8-8FB3-3D6D42F262A3}" type="parTrans" cxnId="{468539A3-CE73-4E20-9A38-0EF2B0D523FC}">
      <dgm:prSet/>
      <dgm:spPr/>
      <dgm:t>
        <a:bodyPr/>
        <a:lstStyle/>
        <a:p>
          <a:endParaRPr lang="en-US"/>
        </a:p>
      </dgm:t>
    </dgm:pt>
    <dgm:pt modelId="{2BE0CED9-C995-4211-82EC-486B914976F6}" type="sibTrans" cxnId="{468539A3-CE73-4E20-9A38-0EF2B0D523FC}">
      <dgm:prSet/>
      <dgm:spPr/>
      <dgm:t>
        <a:bodyPr/>
        <a:lstStyle/>
        <a:p>
          <a:endParaRPr lang="en-US"/>
        </a:p>
      </dgm:t>
    </dgm:pt>
    <dgm:pt modelId="{AEAFE4B7-75C5-474E-BB81-E246423FA529}">
      <dgm:prSet/>
      <dgm:spPr/>
      <dgm:t>
        <a:bodyPr/>
        <a:lstStyle/>
        <a:p>
          <a:r>
            <a:rPr lang="en-GB" b="0" i="0"/>
            <a:t>Community gathers and waits nearby with intent to help if necessary.</a:t>
          </a:r>
          <a:endParaRPr lang="en-US"/>
        </a:p>
      </dgm:t>
    </dgm:pt>
    <dgm:pt modelId="{F0821363-0889-4EC3-A05C-5D3434092956}" type="parTrans" cxnId="{58C128E8-F6D7-402B-B5D4-A8A2E14E8DFA}">
      <dgm:prSet/>
      <dgm:spPr/>
      <dgm:t>
        <a:bodyPr/>
        <a:lstStyle/>
        <a:p>
          <a:endParaRPr lang="en-US"/>
        </a:p>
      </dgm:t>
    </dgm:pt>
    <dgm:pt modelId="{B1D86F54-2559-42F1-BD05-76CC2D5B1AC6}" type="sibTrans" cxnId="{58C128E8-F6D7-402B-B5D4-A8A2E14E8DFA}">
      <dgm:prSet/>
      <dgm:spPr/>
      <dgm:t>
        <a:bodyPr/>
        <a:lstStyle/>
        <a:p>
          <a:endParaRPr lang="en-US"/>
        </a:p>
      </dgm:t>
    </dgm:pt>
    <dgm:pt modelId="{712C005D-E01F-4A82-8E31-A6F17054CC85}" type="pres">
      <dgm:prSet presAssocID="{1FCA7616-2311-4435-A05A-A7731208ACE4}" presName="root" presStyleCnt="0">
        <dgm:presLayoutVars>
          <dgm:dir/>
          <dgm:resizeHandles val="exact"/>
        </dgm:presLayoutVars>
      </dgm:prSet>
      <dgm:spPr/>
    </dgm:pt>
    <dgm:pt modelId="{FAB810BF-9522-4D4C-A60A-E62DD0DB156B}" type="pres">
      <dgm:prSet presAssocID="{1474B60D-501F-4596-9BD2-BE310C511AA3}" presName="compNode" presStyleCnt="0"/>
      <dgm:spPr/>
    </dgm:pt>
    <dgm:pt modelId="{FF1E79FC-8F5C-4B37-B1B4-16F84C7367BC}" type="pres">
      <dgm:prSet presAssocID="{1474B60D-501F-4596-9BD2-BE310C511AA3}" presName="bgRect" presStyleLbl="bgShp" presStyleIdx="0" presStyleCnt="3"/>
      <dgm:spPr/>
    </dgm:pt>
    <dgm:pt modelId="{687C6E5C-3EB4-4A51-93B5-FAC9D3F9298D}" type="pres">
      <dgm:prSet presAssocID="{1474B60D-501F-4596-9BD2-BE310C511A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marketer"/>
        </a:ext>
      </dgm:extLst>
    </dgm:pt>
    <dgm:pt modelId="{4272E5D4-619E-4F3C-8119-E735457E0E35}" type="pres">
      <dgm:prSet presAssocID="{1474B60D-501F-4596-9BD2-BE310C511AA3}" presName="spaceRect" presStyleCnt="0"/>
      <dgm:spPr/>
    </dgm:pt>
    <dgm:pt modelId="{3FAD7A13-CE65-43A0-BEE0-C94D8A5BB4D5}" type="pres">
      <dgm:prSet presAssocID="{1474B60D-501F-4596-9BD2-BE310C511AA3}" presName="parTx" presStyleLbl="revTx" presStyleIdx="0" presStyleCnt="3">
        <dgm:presLayoutVars>
          <dgm:chMax val="0"/>
          <dgm:chPref val="0"/>
        </dgm:presLayoutVars>
      </dgm:prSet>
      <dgm:spPr/>
    </dgm:pt>
    <dgm:pt modelId="{DC836F54-64C8-4011-8A16-25E913B343FC}" type="pres">
      <dgm:prSet presAssocID="{6FF3F3B3-0314-42F9-96A2-E36A7DF91E14}" presName="sibTrans" presStyleCnt="0"/>
      <dgm:spPr/>
    </dgm:pt>
    <dgm:pt modelId="{9D15D8C4-D356-42F7-823B-6224FB7D8AB2}" type="pres">
      <dgm:prSet presAssocID="{E37E2558-C380-4ED7-8524-DBA33D30153C}" presName="compNode" presStyleCnt="0"/>
      <dgm:spPr/>
    </dgm:pt>
    <dgm:pt modelId="{33A665BE-EF0E-409D-9007-7E5A02AE64EF}" type="pres">
      <dgm:prSet presAssocID="{E37E2558-C380-4ED7-8524-DBA33D30153C}" presName="bgRect" presStyleLbl="bgShp" presStyleIdx="1" presStyleCnt="3"/>
      <dgm:spPr/>
    </dgm:pt>
    <dgm:pt modelId="{C60B041D-AB96-4C65-A300-B1B932D19DBA}" type="pres">
      <dgm:prSet presAssocID="{E37E2558-C380-4ED7-8524-DBA33D3015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2A11C022-3EAC-4A96-9B61-B1479E63FA92}" type="pres">
      <dgm:prSet presAssocID="{E37E2558-C380-4ED7-8524-DBA33D30153C}" presName="spaceRect" presStyleCnt="0"/>
      <dgm:spPr/>
    </dgm:pt>
    <dgm:pt modelId="{68A49185-22FB-4BCD-9129-5B62C62131F4}" type="pres">
      <dgm:prSet presAssocID="{E37E2558-C380-4ED7-8524-DBA33D30153C}" presName="parTx" presStyleLbl="revTx" presStyleIdx="1" presStyleCnt="3">
        <dgm:presLayoutVars>
          <dgm:chMax val="0"/>
          <dgm:chPref val="0"/>
        </dgm:presLayoutVars>
      </dgm:prSet>
      <dgm:spPr/>
    </dgm:pt>
    <dgm:pt modelId="{CFDA2A32-B6BE-4D7F-AAC8-31F3662C452D}" type="pres">
      <dgm:prSet presAssocID="{2BE0CED9-C995-4211-82EC-486B914976F6}" presName="sibTrans" presStyleCnt="0"/>
      <dgm:spPr/>
    </dgm:pt>
    <dgm:pt modelId="{A7EF33A6-F0F8-408C-8064-06AC430B231B}" type="pres">
      <dgm:prSet presAssocID="{AEAFE4B7-75C5-474E-BB81-E246423FA529}" presName="compNode" presStyleCnt="0"/>
      <dgm:spPr/>
    </dgm:pt>
    <dgm:pt modelId="{CC328733-501C-49D9-9D0F-B48E5CD8ABC5}" type="pres">
      <dgm:prSet presAssocID="{AEAFE4B7-75C5-474E-BB81-E246423FA529}" presName="bgRect" presStyleLbl="bgShp" presStyleIdx="2" presStyleCnt="3"/>
      <dgm:spPr/>
    </dgm:pt>
    <dgm:pt modelId="{7D739952-88BC-4FEC-948F-FCB699CEED8B}" type="pres">
      <dgm:prSet presAssocID="{AEAFE4B7-75C5-474E-BB81-E246423FA52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log"/>
        </a:ext>
      </dgm:extLst>
    </dgm:pt>
    <dgm:pt modelId="{B24389F4-F826-452F-BA81-E33FAD68AD33}" type="pres">
      <dgm:prSet presAssocID="{AEAFE4B7-75C5-474E-BB81-E246423FA529}" presName="spaceRect" presStyleCnt="0"/>
      <dgm:spPr/>
    </dgm:pt>
    <dgm:pt modelId="{2C417762-5B22-465B-8B42-3EBA109C3D6E}" type="pres">
      <dgm:prSet presAssocID="{AEAFE4B7-75C5-474E-BB81-E246423FA52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1F2CA06-7B35-4553-8766-5217801EB003}" type="presOf" srcId="{1FCA7616-2311-4435-A05A-A7731208ACE4}" destId="{712C005D-E01F-4A82-8E31-A6F17054CC85}" srcOrd="0" destOrd="0" presId="urn:microsoft.com/office/officeart/2018/2/layout/IconVerticalSolidList"/>
    <dgm:cxn modelId="{5520B826-2DAB-489A-89D1-8D7130124B76}" type="presOf" srcId="{AEAFE4B7-75C5-474E-BB81-E246423FA529}" destId="{2C417762-5B22-465B-8B42-3EBA109C3D6E}" srcOrd="0" destOrd="0" presId="urn:microsoft.com/office/officeart/2018/2/layout/IconVerticalSolidList"/>
    <dgm:cxn modelId="{57688F76-244C-4633-8557-1C23C1D35BCC}" type="presOf" srcId="{E37E2558-C380-4ED7-8524-DBA33D30153C}" destId="{68A49185-22FB-4BCD-9129-5B62C62131F4}" srcOrd="0" destOrd="0" presId="urn:microsoft.com/office/officeart/2018/2/layout/IconVerticalSolidList"/>
    <dgm:cxn modelId="{468539A3-CE73-4E20-9A38-0EF2B0D523FC}" srcId="{1FCA7616-2311-4435-A05A-A7731208ACE4}" destId="{E37E2558-C380-4ED7-8524-DBA33D30153C}" srcOrd="1" destOrd="0" parTransId="{0AB246C6-953E-40B8-8FB3-3D6D42F262A3}" sibTransId="{2BE0CED9-C995-4211-82EC-486B914976F6}"/>
    <dgm:cxn modelId="{E82442B7-BE16-4421-9AD0-249EC8EECF70}" type="presOf" srcId="{1474B60D-501F-4596-9BD2-BE310C511AA3}" destId="{3FAD7A13-CE65-43A0-BEE0-C94D8A5BB4D5}" srcOrd="0" destOrd="0" presId="urn:microsoft.com/office/officeart/2018/2/layout/IconVerticalSolidList"/>
    <dgm:cxn modelId="{58C128E8-F6D7-402B-B5D4-A8A2E14E8DFA}" srcId="{1FCA7616-2311-4435-A05A-A7731208ACE4}" destId="{AEAFE4B7-75C5-474E-BB81-E246423FA529}" srcOrd="2" destOrd="0" parTransId="{F0821363-0889-4EC3-A05C-5D3434092956}" sibTransId="{B1D86F54-2559-42F1-BD05-76CC2D5B1AC6}"/>
    <dgm:cxn modelId="{0D40B4F7-B0B3-4884-B927-15F2AED86E30}" srcId="{1FCA7616-2311-4435-A05A-A7731208ACE4}" destId="{1474B60D-501F-4596-9BD2-BE310C511AA3}" srcOrd="0" destOrd="0" parTransId="{BB9B969B-BA61-4106-9975-29B9B75DC975}" sibTransId="{6FF3F3B3-0314-42F9-96A2-E36A7DF91E14}"/>
    <dgm:cxn modelId="{728E0483-91C5-4AA1-9CC3-8C191A88B146}" type="presParOf" srcId="{712C005D-E01F-4A82-8E31-A6F17054CC85}" destId="{FAB810BF-9522-4D4C-A60A-E62DD0DB156B}" srcOrd="0" destOrd="0" presId="urn:microsoft.com/office/officeart/2018/2/layout/IconVerticalSolidList"/>
    <dgm:cxn modelId="{A79235BA-1576-4651-BAFF-66618BE8E64A}" type="presParOf" srcId="{FAB810BF-9522-4D4C-A60A-E62DD0DB156B}" destId="{FF1E79FC-8F5C-4B37-B1B4-16F84C7367BC}" srcOrd="0" destOrd="0" presId="urn:microsoft.com/office/officeart/2018/2/layout/IconVerticalSolidList"/>
    <dgm:cxn modelId="{878C86CE-D7D2-40C2-9359-CF2A6C9ABEF8}" type="presParOf" srcId="{FAB810BF-9522-4D4C-A60A-E62DD0DB156B}" destId="{687C6E5C-3EB4-4A51-93B5-FAC9D3F9298D}" srcOrd="1" destOrd="0" presId="urn:microsoft.com/office/officeart/2018/2/layout/IconVerticalSolidList"/>
    <dgm:cxn modelId="{C9E64F5F-EAA6-4C12-9A69-AD92FB0CFBC0}" type="presParOf" srcId="{FAB810BF-9522-4D4C-A60A-E62DD0DB156B}" destId="{4272E5D4-619E-4F3C-8119-E735457E0E35}" srcOrd="2" destOrd="0" presId="urn:microsoft.com/office/officeart/2018/2/layout/IconVerticalSolidList"/>
    <dgm:cxn modelId="{CF8F996C-24CC-483D-80DD-17CF9727DDDF}" type="presParOf" srcId="{FAB810BF-9522-4D4C-A60A-E62DD0DB156B}" destId="{3FAD7A13-CE65-43A0-BEE0-C94D8A5BB4D5}" srcOrd="3" destOrd="0" presId="urn:microsoft.com/office/officeart/2018/2/layout/IconVerticalSolidList"/>
    <dgm:cxn modelId="{05477A4C-1C85-4760-8E33-B90CFB9A0E30}" type="presParOf" srcId="{712C005D-E01F-4A82-8E31-A6F17054CC85}" destId="{DC836F54-64C8-4011-8A16-25E913B343FC}" srcOrd="1" destOrd="0" presId="urn:microsoft.com/office/officeart/2018/2/layout/IconVerticalSolidList"/>
    <dgm:cxn modelId="{3980AE34-366E-49AE-91CD-001475D313BC}" type="presParOf" srcId="{712C005D-E01F-4A82-8E31-A6F17054CC85}" destId="{9D15D8C4-D356-42F7-823B-6224FB7D8AB2}" srcOrd="2" destOrd="0" presId="urn:microsoft.com/office/officeart/2018/2/layout/IconVerticalSolidList"/>
    <dgm:cxn modelId="{7526577E-4620-469F-8E95-82C34D403692}" type="presParOf" srcId="{9D15D8C4-D356-42F7-823B-6224FB7D8AB2}" destId="{33A665BE-EF0E-409D-9007-7E5A02AE64EF}" srcOrd="0" destOrd="0" presId="urn:microsoft.com/office/officeart/2018/2/layout/IconVerticalSolidList"/>
    <dgm:cxn modelId="{B495DF7A-4180-4EC3-BEE5-8B2059A99EF8}" type="presParOf" srcId="{9D15D8C4-D356-42F7-823B-6224FB7D8AB2}" destId="{C60B041D-AB96-4C65-A300-B1B932D19DBA}" srcOrd="1" destOrd="0" presId="urn:microsoft.com/office/officeart/2018/2/layout/IconVerticalSolidList"/>
    <dgm:cxn modelId="{E07DE041-7A47-4005-8E7E-EB17A88A1A9A}" type="presParOf" srcId="{9D15D8C4-D356-42F7-823B-6224FB7D8AB2}" destId="{2A11C022-3EAC-4A96-9B61-B1479E63FA92}" srcOrd="2" destOrd="0" presId="urn:microsoft.com/office/officeart/2018/2/layout/IconVerticalSolidList"/>
    <dgm:cxn modelId="{779AEEAA-AC66-4ADE-AA6C-DC3F4ECB0E13}" type="presParOf" srcId="{9D15D8C4-D356-42F7-823B-6224FB7D8AB2}" destId="{68A49185-22FB-4BCD-9129-5B62C62131F4}" srcOrd="3" destOrd="0" presId="urn:microsoft.com/office/officeart/2018/2/layout/IconVerticalSolidList"/>
    <dgm:cxn modelId="{47BFA59C-35E7-4076-8F8C-05CB5DB5FBB7}" type="presParOf" srcId="{712C005D-E01F-4A82-8E31-A6F17054CC85}" destId="{CFDA2A32-B6BE-4D7F-AAC8-31F3662C452D}" srcOrd="3" destOrd="0" presId="urn:microsoft.com/office/officeart/2018/2/layout/IconVerticalSolidList"/>
    <dgm:cxn modelId="{1C6C05FE-C378-48DD-A873-18628A2FE706}" type="presParOf" srcId="{712C005D-E01F-4A82-8E31-A6F17054CC85}" destId="{A7EF33A6-F0F8-408C-8064-06AC430B231B}" srcOrd="4" destOrd="0" presId="urn:microsoft.com/office/officeart/2018/2/layout/IconVerticalSolidList"/>
    <dgm:cxn modelId="{F46B95D0-32C2-4BB4-835D-047A8D931363}" type="presParOf" srcId="{A7EF33A6-F0F8-408C-8064-06AC430B231B}" destId="{CC328733-501C-49D9-9D0F-B48E5CD8ABC5}" srcOrd="0" destOrd="0" presId="urn:microsoft.com/office/officeart/2018/2/layout/IconVerticalSolidList"/>
    <dgm:cxn modelId="{3A8A5C05-A0C0-4C26-9068-5D7A6189B70F}" type="presParOf" srcId="{A7EF33A6-F0F8-408C-8064-06AC430B231B}" destId="{7D739952-88BC-4FEC-948F-FCB699CEED8B}" srcOrd="1" destOrd="0" presId="urn:microsoft.com/office/officeart/2018/2/layout/IconVerticalSolidList"/>
    <dgm:cxn modelId="{05415D1A-E99C-4974-BDEE-DCF6AA196798}" type="presParOf" srcId="{A7EF33A6-F0F8-408C-8064-06AC430B231B}" destId="{B24389F4-F826-452F-BA81-E33FAD68AD33}" srcOrd="2" destOrd="0" presId="urn:microsoft.com/office/officeart/2018/2/layout/IconVerticalSolidList"/>
    <dgm:cxn modelId="{7639D62D-356A-48DD-9F6D-26928ED84717}" type="presParOf" srcId="{A7EF33A6-F0F8-408C-8064-06AC430B231B}" destId="{2C417762-5B22-465B-8B42-3EBA109C3D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AF532-7AA6-4EC8-8308-DDD16631CD9B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B45E48-8AFF-4CE4-B50B-3543735D3F3C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8B474-A3C8-4781-A8B0-1DF09C70328B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Matrilineal society</a:t>
          </a:r>
          <a:endParaRPr lang="en-US" sz="2500" kern="1200"/>
        </a:p>
      </dsp:txBody>
      <dsp:txXfrm>
        <a:off x="1730984" y="640"/>
        <a:ext cx="4660290" cy="1498687"/>
      </dsp:txXfrm>
    </dsp:sp>
    <dsp:sp modelId="{7AB0DBC8-AFCA-4E4A-BE7F-D87EA209D921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6C88A3-E2E3-43A0-830E-A37116D9B5F0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D4D1C-F7BE-44E9-8958-4799C916D2D9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Inheritance goes to youngest daughter</a:t>
          </a:r>
          <a:endParaRPr lang="en-US" sz="2500" kern="1200"/>
        </a:p>
      </dsp:txBody>
      <dsp:txXfrm>
        <a:off x="1730984" y="1873999"/>
        <a:ext cx="4660290" cy="1498687"/>
      </dsp:txXfrm>
    </dsp:sp>
    <dsp:sp modelId="{09BD7667-F16E-4269-9D71-29B0C9439077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2F1A8-6E5F-43EC-970E-26858795056D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128A7-0FEF-411C-98F1-45B6D3531A50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Responsibility of aging parents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5F144-E0D7-453B-AE1D-6A81D6C75327}">
      <dsp:nvSpPr>
        <dsp:cNvPr id="0" name=""/>
        <dsp:cNvSpPr/>
      </dsp:nvSpPr>
      <dsp:spPr>
        <a:xfrm>
          <a:off x="572293" y="0"/>
          <a:ext cx="5246687" cy="5246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E3462-6B0D-4FA9-AA87-210027B9EE33}">
      <dsp:nvSpPr>
        <dsp:cNvPr id="0" name=""/>
        <dsp:cNvSpPr/>
      </dsp:nvSpPr>
      <dsp:spPr>
        <a:xfrm>
          <a:off x="1070729" y="498435"/>
          <a:ext cx="2046207" cy="204620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Pregnancy is hidden with bulky clothes.</a:t>
          </a:r>
          <a:endParaRPr lang="en-US" sz="1700" kern="1200"/>
        </a:p>
      </dsp:txBody>
      <dsp:txXfrm>
        <a:off x="1170617" y="598323"/>
        <a:ext cx="1846431" cy="1846431"/>
      </dsp:txXfrm>
    </dsp:sp>
    <dsp:sp modelId="{1EC762C7-708E-4E07-AA0B-4818DAF91F56}">
      <dsp:nvSpPr>
        <dsp:cNvPr id="0" name=""/>
        <dsp:cNvSpPr/>
      </dsp:nvSpPr>
      <dsp:spPr>
        <a:xfrm>
          <a:off x="3274337" y="498435"/>
          <a:ext cx="2046207" cy="204620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Onset of labour must not be announced to anyone but the Father.</a:t>
          </a:r>
          <a:endParaRPr lang="en-US" sz="1700" kern="1200"/>
        </a:p>
      </dsp:txBody>
      <dsp:txXfrm>
        <a:off x="3374225" y="598323"/>
        <a:ext cx="1846431" cy="1846431"/>
      </dsp:txXfrm>
    </dsp:sp>
    <dsp:sp modelId="{5C54D17A-43B1-4E1B-B2A9-A93CE8D992DA}">
      <dsp:nvSpPr>
        <dsp:cNvPr id="0" name=""/>
        <dsp:cNvSpPr/>
      </dsp:nvSpPr>
      <dsp:spPr>
        <a:xfrm>
          <a:off x="1070729" y="2702043"/>
          <a:ext cx="2046207" cy="204620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Labouring mother is confined to a birthing tent, the contents of which are burnt after the birth.</a:t>
          </a:r>
          <a:endParaRPr lang="en-US" sz="1700" kern="1200"/>
        </a:p>
      </dsp:txBody>
      <dsp:txXfrm>
        <a:off x="1170617" y="2801931"/>
        <a:ext cx="1846431" cy="1846431"/>
      </dsp:txXfrm>
    </dsp:sp>
    <dsp:sp modelId="{B84FA844-F1AE-4DDB-B0D2-4E96B80DE17A}">
      <dsp:nvSpPr>
        <dsp:cNvPr id="0" name=""/>
        <dsp:cNvSpPr/>
      </dsp:nvSpPr>
      <dsp:spPr>
        <a:xfrm>
          <a:off x="3274337" y="2702043"/>
          <a:ext cx="2046207" cy="204620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The mother and new-born are considered polluting for a while after the birth.</a:t>
          </a:r>
          <a:endParaRPr lang="en-US" sz="1700" kern="1200"/>
        </a:p>
      </dsp:txBody>
      <dsp:txXfrm>
        <a:off x="3374225" y="2801931"/>
        <a:ext cx="1846431" cy="18464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E79FC-8F5C-4B37-B1B4-16F84C7367BC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7C6E5C-3EB4-4A51-93B5-FAC9D3F9298D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D7A13-CE65-43A0-BEE0-C94D8A5BB4D5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Onset of labour is announced to the whole community.</a:t>
          </a:r>
          <a:endParaRPr lang="en-US" sz="2500" kern="1200" dirty="0"/>
        </a:p>
      </dsp:txBody>
      <dsp:txXfrm>
        <a:off x="1730984" y="640"/>
        <a:ext cx="4660290" cy="1498687"/>
      </dsp:txXfrm>
    </dsp:sp>
    <dsp:sp modelId="{33A665BE-EF0E-409D-9007-7E5A02AE64EF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B041D-AB96-4C65-A300-B1B932D19DBA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49185-22FB-4BCD-9129-5B62C62131F4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Female or male traditional birthing attendants will assist.</a:t>
          </a:r>
          <a:endParaRPr lang="en-US" sz="2500" kern="1200"/>
        </a:p>
      </dsp:txBody>
      <dsp:txXfrm>
        <a:off x="1730984" y="1873999"/>
        <a:ext cx="4660290" cy="1498687"/>
      </dsp:txXfrm>
    </dsp:sp>
    <dsp:sp modelId="{CC328733-501C-49D9-9D0F-B48E5CD8ABC5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39952-88BC-4FEC-948F-FCB699CEED8B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17762-5B22-465B-8B42-3EBA109C3D6E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Community gathers and waits nearby with intent to help if necessary.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889DDA-AF8B-4F9D-B1C1-BA8EB3D1E3CF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E4CA4-60F2-446D-82EA-2ACD7FA54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149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36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79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617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423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197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61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168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4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73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060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20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040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843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2937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46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76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096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40413ED-115E-4F3E-B244-F7C26B7A66A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9D50F80-A0DA-47AE-89F7-291D7C4D5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821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52225739@N07/5291400648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sopensource.com/states/meghalaya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n55ffc/264068144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00071-5B50-46FF-9D33-D1C5BBB57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4825" y="1143000"/>
            <a:ext cx="6268246" cy="3134032"/>
          </a:xfrm>
        </p:spPr>
        <p:txBody>
          <a:bodyPr>
            <a:normAutofit/>
          </a:bodyPr>
          <a:lstStyle/>
          <a:p>
            <a:r>
              <a:rPr lang="en-GB" sz="6600"/>
              <a:t>Childbirth practices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9AE1E-E061-4A77-B8A6-EC59D84E90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4825" y="4473677"/>
            <a:ext cx="6268246" cy="1268144"/>
          </a:xfrm>
        </p:spPr>
        <p:txBody>
          <a:bodyPr>
            <a:normAutofit/>
          </a:bodyPr>
          <a:lstStyle/>
          <a:p>
            <a:r>
              <a:rPr lang="en-GB" sz="2000" dirty="0"/>
              <a:t>of the Khasi tribe, Meghalaya,</a:t>
            </a:r>
          </a:p>
          <a:p>
            <a:r>
              <a:rPr lang="en-GB" sz="2000" dirty="0"/>
              <a:t> And Traveller- Gypsies in the United Kingdom.</a:t>
            </a:r>
          </a:p>
        </p:txBody>
      </p:sp>
      <p:pic>
        <p:nvPicPr>
          <p:cNvPr id="13" name="Picture 12" descr="A picture containing surfing, board, man, wave&#10;&#10;Description automatically generated">
            <a:extLst>
              <a:ext uri="{FF2B5EF4-FFF2-40B4-BE49-F238E27FC236}">
                <a16:creationId xmlns:a16="http://schemas.microsoft.com/office/drawing/2014/main" id="{628A6153-5605-4BCB-BDC6-35D4CF7686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47" r="3" b="3173"/>
          <a:stretch/>
        </p:blipFill>
        <p:spPr>
          <a:xfrm>
            <a:off x="1109764" y="1113063"/>
            <a:ext cx="3531062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99292C2-00DF-423D-A1F7-49543F2596CD}"/>
              </a:ext>
            </a:extLst>
          </p:cNvPr>
          <p:cNvSpPr txBox="1"/>
          <p:nvPr/>
        </p:nvSpPr>
        <p:spPr>
          <a:xfrm>
            <a:off x="1790367" y="5541766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52225739@N07/529140064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321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6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0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8599B85F-CA51-437D-968B-256B1A66E7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1586" y="1157784"/>
            <a:ext cx="3753523" cy="42830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08FB387-A922-4AD5-A746-109641C90EFE}"/>
              </a:ext>
            </a:extLst>
          </p:cNvPr>
          <p:cNvSpPr txBox="1"/>
          <p:nvPr/>
        </p:nvSpPr>
        <p:spPr>
          <a:xfrm>
            <a:off x="6583680" y="2166425"/>
            <a:ext cx="34606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Meghalaya is in the North East of India. </a:t>
            </a:r>
          </a:p>
          <a:p>
            <a:pPr>
              <a:spcAft>
                <a:spcPts val="600"/>
              </a:spcAft>
            </a:pPr>
            <a:r>
              <a:rPr lang="en-GB"/>
              <a:t>The Khasi people reside here, it is a matrilineal society.</a:t>
            </a: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01B0C6-5CDB-41F7-8B83-35C7543BED93}"/>
              </a:ext>
            </a:extLst>
          </p:cNvPr>
          <p:cNvSpPr txBox="1"/>
          <p:nvPr/>
        </p:nvSpPr>
        <p:spPr>
          <a:xfrm>
            <a:off x="5480869" y="536740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mapsopensource.com/states/meghalay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046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C51910-725E-4F54-AC1C-906A1618E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Khasi society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B7759FC-1711-4983-82CB-2F07576E3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31827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961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that are standing in the grass&#10;&#10;Description automatically generated">
            <a:extLst>
              <a:ext uri="{FF2B5EF4-FFF2-40B4-BE49-F238E27FC236}">
                <a16:creationId xmlns:a16="http://schemas.microsoft.com/office/drawing/2014/main" id="{536647FB-2285-4DC9-8975-D0E406889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0562" y="1659987"/>
            <a:ext cx="5116177" cy="38371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437282-AAA7-4FCA-931A-70E3E04FB9D9}"/>
              </a:ext>
            </a:extLst>
          </p:cNvPr>
          <p:cNvSpPr txBox="1"/>
          <p:nvPr/>
        </p:nvSpPr>
        <p:spPr>
          <a:xfrm>
            <a:off x="6148502" y="5367405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n55ffc/2640681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03167-9B94-4447-B44D-76F7B058185A}"/>
              </a:ext>
            </a:extLst>
          </p:cNvPr>
          <p:cNvSpPr txBox="1"/>
          <p:nvPr/>
        </p:nvSpPr>
        <p:spPr>
          <a:xfrm>
            <a:off x="5176911" y="25181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909FA5E-8BA0-4A60-8A41-B77CE9E36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Traveller-Gypsies.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989ABA7-4CB2-48EC-AE52-D6E2176A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539" y="1643270"/>
            <a:ext cx="5102088" cy="3856382"/>
          </a:xfrm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D1621BD-C3C9-407C-AD23-70ED63FE8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Patriarchal society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Women’s duties  include upkeep of home, care of family, and also earning money door to door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Women are considered ‘polluting’ during menstruation and during childbirth.</a:t>
            </a:r>
          </a:p>
        </p:txBody>
      </p:sp>
    </p:spTree>
    <p:extLst>
      <p:ext uri="{BB962C8B-B14F-4D97-AF65-F5344CB8AC3E}">
        <p14:creationId xmlns:p14="http://schemas.microsoft.com/office/powerpoint/2010/main" val="2136833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895CFA-B1A1-4990-A489-220C0715B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EBEBEB"/>
                </a:solidFill>
              </a:rPr>
              <a:t>Birthing traditions of the Traveller-Gypsies.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274FFFB6-789B-4681-8C90-08126C9B89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609449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7167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8863C8-EBEE-4B23-AB69-0C82F0995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Birthing traditions of the Khasi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844F3-36E6-47ED-9C7F-D0EDE4F235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96588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6026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0E409C-8B2E-4069-86C5-76D980CA2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Comparisons;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801308-0DFD-44AC-A51F-6C115AB749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Khasi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0A368C-963C-42BD-9907-574CD3EA2D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Pregnancy and fertility rituals.</a:t>
            </a:r>
          </a:p>
          <a:p>
            <a:endParaRPr lang="en-GB" dirty="0"/>
          </a:p>
          <a:p>
            <a:r>
              <a:rPr lang="en-GB" dirty="0"/>
              <a:t>Each household has a sacred gourd  (for womb consecration ritual).</a:t>
            </a:r>
          </a:p>
          <a:p>
            <a:r>
              <a:rPr lang="en-GB" dirty="0"/>
              <a:t>Community involvement.</a:t>
            </a:r>
          </a:p>
          <a:p>
            <a:r>
              <a:rPr lang="en-GB" dirty="0"/>
              <a:t>Male or Female assistant.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ABB4021-B161-413C-AA07-73B08A863B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Traveller-Gypsy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B89EAB-2C84-4685-906A-948A95DE3E0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Childbirth considered polluting.</a:t>
            </a:r>
          </a:p>
          <a:p>
            <a:r>
              <a:rPr lang="en-GB" dirty="0"/>
              <a:t>Mother is segregated to her birthing tent.</a:t>
            </a:r>
          </a:p>
          <a:p>
            <a:r>
              <a:rPr lang="en-GB" dirty="0"/>
              <a:t>Both Mother and new-born child considered polluting for a while after the birth.</a:t>
            </a:r>
          </a:p>
          <a:p>
            <a:r>
              <a:rPr lang="en-GB" dirty="0"/>
              <a:t>Contents of tent burnt after use.</a:t>
            </a:r>
          </a:p>
          <a:p>
            <a:r>
              <a:rPr lang="en-GB" dirty="0"/>
              <a:t>Female only assistance.</a:t>
            </a:r>
          </a:p>
        </p:txBody>
      </p:sp>
    </p:spTree>
    <p:extLst>
      <p:ext uri="{BB962C8B-B14F-4D97-AF65-F5344CB8AC3E}">
        <p14:creationId xmlns:p14="http://schemas.microsoft.com/office/powerpoint/2010/main" val="2022154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B4F42-DCC0-40D7-AA35-6EA9151EA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Conclusions;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5D0E7-596C-4934-AB5B-FC01BD5CBA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Khasi society positive attitude towards fertility and pregnancy.</a:t>
            </a:r>
          </a:p>
          <a:p>
            <a:r>
              <a:rPr lang="en-GB" dirty="0"/>
              <a:t>Celebrate and acknowledge life cycles with ritual.</a:t>
            </a:r>
          </a:p>
          <a:p>
            <a:r>
              <a:rPr lang="en-GB" dirty="0"/>
              <a:t>Shared responsibility for pregnancy and birth.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ECD66D-F331-4A91-A7F2-2C53564F23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Gypsy-Traveller negative connotations for pregnancy and birth.</a:t>
            </a:r>
          </a:p>
          <a:p>
            <a:r>
              <a:rPr lang="en-GB" dirty="0"/>
              <a:t>Female sexuality to be controlled.</a:t>
            </a:r>
          </a:p>
          <a:p>
            <a:r>
              <a:rPr lang="en-GB" dirty="0"/>
              <a:t>Pregnancy hidden, dirty, shameful.</a:t>
            </a:r>
          </a:p>
          <a:p>
            <a:r>
              <a:rPr lang="en-GB" dirty="0"/>
              <a:t>Responsibility for birth care is solely female.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569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7D98F-1561-453A-9D65-10AF4FBB6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6465E-16BE-4212-9BD0-00A4401FE5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2CB65-60C4-41A2-97B7-BEBFD2A6B9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805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333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Ion Boardroom</vt:lpstr>
      <vt:lpstr>Childbirth practices</vt:lpstr>
      <vt:lpstr>PowerPoint Presentation</vt:lpstr>
      <vt:lpstr>Khasi society</vt:lpstr>
      <vt:lpstr>The Traveller-Gypsies.</vt:lpstr>
      <vt:lpstr>Birthing traditions of the Traveller-Gypsies.</vt:lpstr>
      <vt:lpstr>Birthing traditions of the Khasi</vt:lpstr>
      <vt:lpstr>Comparisons;</vt:lpstr>
      <vt:lpstr>Conclusions;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Childbirth practices</dc:title>
  <dc:creator>Tara Houseman</dc:creator>
  <cp:lastModifiedBy>Tara Houseman</cp:lastModifiedBy>
  <cp:revision>5</cp:revision>
  <dcterms:created xsi:type="dcterms:W3CDTF">2020-03-05T14:08:09Z</dcterms:created>
  <dcterms:modified xsi:type="dcterms:W3CDTF">2020-03-05T15:15:13Z</dcterms:modified>
</cp:coreProperties>
</file>