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5"/>
  </p:notesMasterIdLst>
  <p:sldIdLst>
    <p:sldId id="256" r:id="rId2"/>
    <p:sldId id="269" r:id="rId3"/>
    <p:sldId id="271" r:id="rId4"/>
    <p:sldId id="270" r:id="rId5"/>
    <p:sldId id="274" r:id="rId6"/>
    <p:sldId id="257" r:id="rId7"/>
    <p:sldId id="272" r:id="rId8"/>
    <p:sldId id="266" r:id="rId9"/>
    <p:sldId id="260" r:id="rId10"/>
    <p:sldId id="275" r:id="rId11"/>
    <p:sldId id="276" r:id="rId12"/>
    <p:sldId id="277" r:id="rId13"/>
    <p:sldId id="278" r:id="rId14"/>
    <p:sldId id="273" r:id="rId15"/>
    <p:sldId id="263" r:id="rId16"/>
    <p:sldId id="281" r:id="rId17"/>
    <p:sldId id="280" r:id="rId18"/>
    <p:sldId id="282" r:id="rId19"/>
    <p:sldId id="283" r:id="rId20"/>
    <p:sldId id="284" r:id="rId21"/>
    <p:sldId id="285" r:id="rId22"/>
    <p:sldId id="286" r:id="rId23"/>
    <p:sldId id="287"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011" autoAdjust="0"/>
    <p:restoredTop sz="94663" autoAdjust="0"/>
  </p:normalViewPr>
  <p:slideViewPr>
    <p:cSldViewPr snapToGrid="0">
      <p:cViewPr varScale="1">
        <p:scale>
          <a:sx n="74" d="100"/>
          <a:sy n="74" d="100"/>
        </p:scale>
        <p:origin x="72" y="30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theme" Target="theme/theme1.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viewProps" Target="viewProps.xml" /></Relationships>
</file>

<file path=ppt/diagrams/_rels/data1.xml.rels><?xml version="1.0" encoding="UTF-8" standalone="yes"?>
<Relationships xmlns="http://schemas.openxmlformats.org/package/2006/relationships"><Relationship Id="rId8" Type="http://schemas.openxmlformats.org/officeDocument/2006/relationships/image" Target="../media/image9.svg" /><Relationship Id="rId3" Type="http://schemas.openxmlformats.org/officeDocument/2006/relationships/image" Target="../media/image4.png" /><Relationship Id="rId7" Type="http://schemas.openxmlformats.org/officeDocument/2006/relationships/image" Target="../media/image8.png" /><Relationship Id="rId2" Type="http://schemas.openxmlformats.org/officeDocument/2006/relationships/image" Target="../media/image3.svg" /><Relationship Id="rId1" Type="http://schemas.openxmlformats.org/officeDocument/2006/relationships/image" Target="../media/image2.png" /><Relationship Id="rId6" Type="http://schemas.openxmlformats.org/officeDocument/2006/relationships/image" Target="../media/image7.svg" /><Relationship Id="rId5" Type="http://schemas.openxmlformats.org/officeDocument/2006/relationships/image" Target="../media/image6.png" /><Relationship Id="rId4" Type="http://schemas.openxmlformats.org/officeDocument/2006/relationships/image" Target="../media/image5.svg" /></Relationships>
</file>

<file path=ppt/diagrams/_rels/data4.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image" Target="../media/image11.svg" /><Relationship Id="rId1" Type="http://schemas.openxmlformats.org/officeDocument/2006/relationships/image" Target="../media/image10.png" /><Relationship Id="rId6" Type="http://schemas.openxmlformats.org/officeDocument/2006/relationships/image" Target="../media/image7.svg" /><Relationship Id="rId5" Type="http://schemas.openxmlformats.org/officeDocument/2006/relationships/image" Target="../media/image6.png" /><Relationship Id="rId4" Type="http://schemas.openxmlformats.org/officeDocument/2006/relationships/image" Target="../media/image13.svg" /></Relationships>
</file>

<file path=ppt/diagrams/_rels/data6.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image" Target="../media/image15.svg" /><Relationship Id="rId1" Type="http://schemas.openxmlformats.org/officeDocument/2006/relationships/image" Target="../media/image14.png" /><Relationship Id="rId4" Type="http://schemas.openxmlformats.org/officeDocument/2006/relationships/image" Target="../media/image17.svg" /></Relationships>
</file>

<file path=ppt/diagrams/_rels/data7.xml.rels><?xml version="1.0" encoding="UTF-8" standalone="yes"?>
<Relationships xmlns="http://schemas.openxmlformats.org/package/2006/relationships"><Relationship Id="rId3" Type="http://schemas.openxmlformats.org/officeDocument/2006/relationships/image" Target="../media/image20.png" /><Relationship Id="rId2" Type="http://schemas.openxmlformats.org/officeDocument/2006/relationships/image" Target="../media/image19.svg" /><Relationship Id="rId1" Type="http://schemas.openxmlformats.org/officeDocument/2006/relationships/image" Target="../media/image2.png" /><Relationship Id="rId6" Type="http://schemas.openxmlformats.org/officeDocument/2006/relationships/image" Target="../media/image23.svg" /><Relationship Id="rId5" Type="http://schemas.openxmlformats.org/officeDocument/2006/relationships/image" Target="../media/image22.png" /><Relationship Id="rId4" Type="http://schemas.openxmlformats.org/officeDocument/2006/relationships/image" Target="../media/image21.svg" /></Relationships>
</file>

<file path=ppt/diagrams/_rels/data8.xml.rels><?xml version="1.0" encoding="UTF-8" standalone="yes"?>
<Relationships xmlns="http://schemas.openxmlformats.org/package/2006/relationships"><Relationship Id="rId3" Type="http://schemas.openxmlformats.org/officeDocument/2006/relationships/image" Target="../media/image26.png" /><Relationship Id="rId2" Type="http://schemas.openxmlformats.org/officeDocument/2006/relationships/image" Target="../media/image25.svg" /><Relationship Id="rId1" Type="http://schemas.openxmlformats.org/officeDocument/2006/relationships/image" Target="../media/image24.png" /><Relationship Id="rId6" Type="http://schemas.openxmlformats.org/officeDocument/2006/relationships/image" Target="../media/image29.svg" /><Relationship Id="rId5" Type="http://schemas.openxmlformats.org/officeDocument/2006/relationships/image" Target="../media/image28.png" /><Relationship Id="rId4" Type="http://schemas.openxmlformats.org/officeDocument/2006/relationships/image" Target="../media/image27.svg" /></Relationships>
</file>

<file path=ppt/diagrams/_rels/data9.xml.rels><?xml version="1.0" encoding="UTF-8" standalone="yes"?>
<Relationships xmlns="http://schemas.openxmlformats.org/package/2006/relationships"><Relationship Id="rId3" Type="http://schemas.openxmlformats.org/officeDocument/2006/relationships/image" Target="../media/image32.png" /><Relationship Id="rId2" Type="http://schemas.openxmlformats.org/officeDocument/2006/relationships/image" Target="../media/image31.svg" /><Relationship Id="rId1" Type="http://schemas.openxmlformats.org/officeDocument/2006/relationships/image" Target="../media/image30.png" /><Relationship Id="rId4" Type="http://schemas.openxmlformats.org/officeDocument/2006/relationships/image" Target="../media/image33.svg" /></Relationships>
</file>

<file path=ppt/diagrams/_rels/data10.xml.rels><?xml version="1.0" encoding="UTF-8" standalone="yes"?>
<Relationships xmlns="http://schemas.openxmlformats.org/package/2006/relationships"><Relationship Id="rId3" Type="http://schemas.openxmlformats.org/officeDocument/2006/relationships/image" Target="../media/image36.png" /><Relationship Id="rId2" Type="http://schemas.openxmlformats.org/officeDocument/2006/relationships/image" Target="../media/image35.svg" /><Relationship Id="rId1" Type="http://schemas.openxmlformats.org/officeDocument/2006/relationships/image" Target="../media/image34.png" /><Relationship Id="rId6" Type="http://schemas.openxmlformats.org/officeDocument/2006/relationships/image" Target="../media/image39.svg" /><Relationship Id="rId5" Type="http://schemas.openxmlformats.org/officeDocument/2006/relationships/image" Target="../media/image38.png" /><Relationship Id="rId4" Type="http://schemas.openxmlformats.org/officeDocument/2006/relationships/image" Target="../media/image37.svg" /></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 /><Relationship Id="rId3" Type="http://schemas.openxmlformats.org/officeDocument/2006/relationships/image" Target="../media/image4.png" /><Relationship Id="rId7" Type="http://schemas.openxmlformats.org/officeDocument/2006/relationships/image" Target="../media/image8.png" /><Relationship Id="rId2" Type="http://schemas.openxmlformats.org/officeDocument/2006/relationships/image" Target="../media/image3.svg" /><Relationship Id="rId1" Type="http://schemas.openxmlformats.org/officeDocument/2006/relationships/image" Target="../media/image2.png" /><Relationship Id="rId6" Type="http://schemas.openxmlformats.org/officeDocument/2006/relationships/image" Target="../media/image7.svg" /><Relationship Id="rId5" Type="http://schemas.openxmlformats.org/officeDocument/2006/relationships/image" Target="../media/image6.png" /><Relationship Id="rId4" Type="http://schemas.openxmlformats.org/officeDocument/2006/relationships/image" Target="../media/image5.svg" /></Relationships>
</file>

<file path=ppt/diagrams/_rels/drawing4.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image" Target="../media/image11.svg" /><Relationship Id="rId1" Type="http://schemas.openxmlformats.org/officeDocument/2006/relationships/image" Target="../media/image10.png" /><Relationship Id="rId6" Type="http://schemas.openxmlformats.org/officeDocument/2006/relationships/image" Target="../media/image7.svg" /><Relationship Id="rId5" Type="http://schemas.openxmlformats.org/officeDocument/2006/relationships/image" Target="../media/image6.png" /><Relationship Id="rId4" Type="http://schemas.openxmlformats.org/officeDocument/2006/relationships/image" Target="../media/image13.svg" /></Relationships>
</file>

<file path=ppt/diagrams/_rels/drawing6.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image" Target="../media/image15.svg" /><Relationship Id="rId1" Type="http://schemas.openxmlformats.org/officeDocument/2006/relationships/image" Target="../media/image14.png" /><Relationship Id="rId4" Type="http://schemas.openxmlformats.org/officeDocument/2006/relationships/image" Target="../media/image17.svg" /></Relationships>
</file>

<file path=ppt/diagrams/_rels/drawing7.xml.rels><?xml version="1.0" encoding="UTF-8" standalone="yes"?>
<Relationships xmlns="http://schemas.openxmlformats.org/package/2006/relationships"><Relationship Id="rId3" Type="http://schemas.openxmlformats.org/officeDocument/2006/relationships/image" Target="../media/image20.png" /><Relationship Id="rId2" Type="http://schemas.openxmlformats.org/officeDocument/2006/relationships/image" Target="../media/image19.svg" /><Relationship Id="rId1" Type="http://schemas.openxmlformats.org/officeDocument/2006/relationships/image" Target="../media/image2.png" /><Relationship Id="rId6" Type="http://schemas.openxmlformats.org/officeDocument/2006/relationships/image" Target="../media/image23.svg" /><Relationship Id="rId5" Type="http://schemas.openxmlformats.org/officeDocument/2006/relationships/image" Target="../media/image22.png" /><Relationship Id="rId4" Type="http://schemas.openxmlformats.org/officeDocument/2006/relationships/image" Target="../media/image21.svg" /></Relationships>
</file>

<file path=ppt/diagrams/_rels/drawing8.xml.rels><?xml version="1.0" encoding="UTF-8" standalone="yes"?>
<Relationships xmlns="http://schemas.openxmlformats.org/package/2006/relationships"><Relationship Id="rId3" Type="http://schemas.openxmlformats.org/officeDocument/2006/relationships/image" Target="../media/image26.png" /><Relationship Id="rId2" Type="http://schemas.openxmlformats.org/officeDocument/2006/relationships/image" Target="../media/image25.svg" /><Relationship Id="rId1" Type="http://schemas.openxmlformats.org/officeDocument/2006/relationships/image" Target="../media/image24.png" /><Relationship Id="rId6" Type="http://schemas.openxmlformats.org/officeDocument/2006/relationships/image" Target="../media/image29.svg" /><Relationship Id="rId5" Type="http://schemas.openxmlformats.org/officeDocument/2006/relationships/image" Target="../media/image28.png" /><Relationship Id="rId4" Type="http://schemas.openxmlformats.org/officeDocument/2006/relationships/image" Target="../media/image27.svg" /></Relationships>
</file>

<file path=ppt/diagrams/_rels/drawing9.xml.rels><?xml version="1.0" encoding="UTF-8" standalone="yes"?>
<Relationships xmlns="http://schemas.openxmlformats.org/package/2006/relationships"><Relationship Id="rId3" Type="http://schemas.openxmlformats.org/officeDocument/2006/relationships/image" Target="../media/image32.png" /><Relationship Id="rId2" Type="http://schemas.openxmlformats.org/officeDocument/2006/relationships/image" Target="../media/image31.svg" /><Relationship Id="rId1" Type="http://schemas.openxmlformats.org/officeDocument/2006/relationships/image" Target="../media/image30.png" /><Relationship Id="rId4" Type="http://schemas.openxmlformats.org/officeDocument/2006/relationships/image" Target="../media/image33.svg" /></Relationships>
</file>

<file path=ppt/diagrams/_rels/drawing10.xml.rels><?xml version="1.0" encoding="UTF-8" standalone="yes"?>
<Relationships xmlns="http://schemas.openxmlformats.org/package/2006/relationships"><Relationship Id="rId3" Type="http://schemas.openxmlformats.org/officeDocument/2006/relationships/image" Target="../media/image36.png" /><Relationship Id="rId2" Type="http://schemas.openxmlformats.org/officeDocument/2006/relationships/image" Target="../media/image35.svg" /><Relationship Id="rId1" Type="http://schemas.openxmlformats.org/officeDocument/2006/relationships/image" Target="../media/image34.png" /><Relationship Id="rId6" Type="http://schemas.openxmlformats.org/officeDocument/2006/relationships/image" Target="../media/image39.svg" /><Relationship Id="rId5" Type="http://schemas.openxmlformats.org/officeDocument/2006/relationships/image" Target="../media/image38.png" /><Relationship Id="rId4" Type="http://schemas.openxmlformats.org/officeDocument/2006/relationships/image" Target="../media/image37.svg" /></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036EA4-8709-40F7-8D3C-E2FBB7DCD26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5C9132B-2EBD-4C50-B03F-E51890DCE752}">
      <dgm:prSet/>
      <dgm:spPr/>
      <dgm:t>
        <a:bodyPr/>
        <a:lstStyle/>
        <a:p>
          <a:pPr>
            <a:lnSpc>
              <a:spcPct val="100000"/>
            </a:lnSpc>
          </a:pPr>
          <a:r>
            <a:rPr lang="en-GB" dirty="0"/>
            <a:t>This presentation critically evaluates Emotional Intelligence (EI) and Cultural Intelligence (CQ) in leadership.</a:t>
          </a:r>
          <a:endParaRPr lang="en-US" dirty="0"/>
        </a:p>
      </dgm:t>
    </dgm:pt>
    <dgm:pt modelId="{0FF09255-2ECE-4B5F-89A7-E3827ED2FC80}" type="parTrans" cxnId="{8F4E41B5-6F2D-4281-9A15-CE4540C17D2B}">
      <dgm:prSet/>
      <dgm:spPr/>
      <dgm:t>
        <a:bodyPr/>
        <a:lstStyle/>
        <a:p>
          <a:endParaRPr lang="en-US"/>
        </a:p>
      </dgm:t>
    </dgm:pt>
    <dgm:pt modelId="{B67CB789-96B0-4371-8394-8A064D171D6F}" type="sibTrans" cxnId="{8F4E41B5-6F2D-4281-9A15-CE4540C17D2B}">
      <dgm:prSet/>
      <dgm:spPr/>
      <dgm:t>
        <a:bodyPr/>
        <a:lstStyle/>
        <a:p>
          <a:endParaRPr lang="en-US"/>
        </a:p>
      </dgm:t>
    </dgm:pt>
    <dgm:pt modelId="{8B59181B-5ACC-4D0A-851F-A69FB7AAF9F2}">
      <dgm:prSet/>
      <dgm:spPr/>
      <dgm:t>
        <a:bodyPr/>
        <a:lstStyle/>
        <a:p>
          <a:pPr>
            <a:lnSpc>
              <a:spcPct val="100000"/>
            </a:lnSpc>
          </a:pPr>
          <a:r>
            <a:rPr lang="en-GB"/>
            <a:t>Examines theoretical models of EI and CQ.</a:t>
          </a:r>
          <a:endParaRPr lang="en-US"/>
        </a:p>
      </dgm:t>
    </dgm:pt>
    <dgm:pt modelId="{92437354-6A53-41F8-935C-9D7FDB7DE665}" type="parTrans" cxnId="{969276F9-A768-41F3-B0DD-CA72B6769E86}">
      <dgm:prSet/>
      <dgm:spPr/>
      <dgm:t>
        <a:bodyPr/>
        <a:lstStyle/>
        <a:p>
          <a:endParaRPr lang="en-US"/>
        </a:p>
      </dgm:t>
    </dgm:pt>
    <dgm:pt modelId="{53FF7DC0-41F4-46F6-B7C0-745E5BE6C9F8}" type="sibTrans" cxnId="{969276F9-A768-41F3-B0DD-CA72B6769E86}">
      <dgm:prSet/>
      <dgm:spPr/>
      <dgm:t>
        <a:bodyPr/>
        <a:lstStyle/>
        <a:p>
          <a:endParaRPr lang="en-US"/>
        </a:p>
      </dgm:t>
    </dgm:pt>
    <dgm:pt modelId="{6DA1735D-98A8-4183-A68B-AB6BB0AFCA71}">
      <dgm:prSet/>
      <dgm:spPr/>
      <dgm:t>
        <a:bodyPr/>
        <a:lstStyle/>
        <a:p>
          <a:pPr>
            <a:lnSpc>
              <a:spcPct val="100000"/>
            </a:lnSpc>
          </a:pPr>
          <a:r>
            <a:rPr lang="en-GB"/>
            <a:t>Highllights the impotance of these skills in multicultural and collaborative leadership environments.</a:t>
          </a:r>
          <a:endParaRPr lang="en-US"/>
        </a:p>
      </dgm:t>
    </dgm:pt>
    <dgm:pt modelId="{C373B39B-6503-4382-8B44-8BE6A0953BB7}" type="parTrans" cxnId="{3107874E-810D-4991-818F-9E6FC02518B2}">
      <dgm:prSet/>
      <dgm:spPr/>
      <dgm:t>
        <a:bodyPr/>
        <a:lstStyle/>
        <a:p>
          <a:endParaRPr lang="en-US"/>
        </a:p>
      </dgm:t>
    </dgm:pt>
    <dgm:pt modelId="{026BFFAF-521C-4069-A026-FDBE3E6F9354}" type="sibTrans" cxnId="{3107874E-810D-4991-818F-9E6FC02518B2}">
      <dgm:prSet/>
      <dgm:spPr/>
      <dgm:t>
        <a:bodyPr/>
        <a:lstStyle/>
        <a:p>
          <a:endParaRPr lang="en-US"/>
        </a:p>
      </dgm:t>
    </dgm:pt>
    <dgm:pt modelId="{62452E88-553C-4064-BA30-1CE8182EA396}">
      <dgm:prSet/>
      <dgm:spPr/>
      <dgm:t>
        <a:bodyPr/>
        <a:lstStyle/>
        <a:p>
          <a:pPr>
            <a:lnSpc>
              <a:spcPct val="100000"/>
            </a:lnSpc>
          </a:pPr>
          <a:r>
            <a:rPr lang="en-GB" dirty="0"/>
            <a:t>Uses business examples : Microsoft, PepsiCo, Google project Aristotle , Unilever.</a:t>
          </a:r>
          <a:endParaRPr lang="en-US" dirty="0"/>
        </a:p>
      </dgm:t>
    </dgm:pt>
    <dgm:pt modelId="{855FD9B2-6BCD-42BB-8C09-AA03EC357029}" type="parTrans" cxnId="{89E5153A-F4EE-4DEC-AA05-5ECD970A548A}">
      <dgm:prSet/>
      <dgm:spPr/>
      <dgm:t>
        <a:bodyPr/>
        <a:lstStyle/>
        <a:p>
          <a:endParaRPr lang="en-US"/>
        </a:p>
      </dgm:t>
    </dgm:pt>
    <dgm:pt modelId="{4A1AC51F-D097-4A60-AC86-3308D9EBED94}" type="sibTrans" cxnId="{89E5153A-F4EE-4DEC-AA05-5ECD970A548A}">
      <dgm:prSet/>
      <dgm:spPr/>
      <dgm:t>
        <a:bodyPr/>
        <a:lstStyle/>
        <a:p>
          <a:endParaRPr lang="en-US"/>
        </a:p>
      </dgm:t>
    </dgm:pt>
    <dgm:pt modelId="{B13B9972-691C-4EAD-AB4F-7C1CBEF0D77B}" type="pres">
      <dgm:prSet presAssocID="{DD036EA4-8709-40F7-8D3C-E2FBB7DCD260}" presName="root" presStyleCnt="0">
        <dgm:presLayoutVars>
          <dgm:dir/>
          <dgm:resizeHandles val="exact"/>
        </dgm:presLayoutVars>
      </dgm:prSet>
      <dgm:spPr/>
    </dgm:pt>
    <dgm:pt modelId="{07EB8B44-454E-472A-9088-AB967F91D29A}" type="pres">
      <dgm:prSet presAssocID="{65C9132B-2EBD-4C50-B03F-E51890DCE752}" presName="compNode" presStyleCnt="0"/>
      <dgm:spPr/>
    </dgm:pt>
    <dgm:pt modelId="{0A923B1D-DB7E-4190-AF96-2C73DD5F2328}" type="pres">
      <dgm:prSet presAssocID="{65C9132B-2EBD-4C50-B03F-E51890DCE75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7F219634-3115-4D64-8E83-E7416CE4E7EE}" type="pres">
      <dgm:prSet presAssocID="{65C9132B-2EBD-4C50-B03F-E51890DCE752}" presName="spaceRect" presStyleCnt="0"/>
      <dgm:spPr/>
    </dgm:pt>
    <dgm:pt modelId="{82A8FD6D-BEC6-4C96-8DE4-C4C55DB4221D}" type="pres">
      <dgm:prSet presAssocID="{65C9132B-2EBD-4C50-B03F-E51890DCE752}" presName="textRect" presStyleLbl="revTx" presStyleIdx="0" presStyleCnt="4">
        <dgm:presLayoutVars>
          <dgm:chMax val="1"/>
          <dgm:chPref val="1"/>
        </dgm:presLayoutVars>
      </dgm:prSet>
      <dgm:spPr/>
    </dgm:pt>
    <dgm:pt modelId="{F9C4CC87-7C6A-43B4-82AB-8A9B272508DC}" type="pres">
      <dgm:prSet presAssocID="{B67CB789-96B0-4371-8394-8A064D171D6F}" presName="sibTrans" presStyleCnt="0"/>
      <dgm:spPr/>
    </dgm:pt>
    <dgm:pt modelId="{B6CC4AA0-28A0-4F7E-A261-73A737E80AFD}" type="pres">
      <dgm:prSet presAssocID="{8B59181B-5ACC-4D0A-851F-A69FB7AAF9F2}" presName="compNode" presStyleCnt="0"/>
      <dgm:spPr/>
    </dgm:pt>
    <dgm:pt modelId="{B3813A6F-2B79-459E-A7B8-2B0047D47DFF}" type="pres">
      <dgm:prSet presAssocID="{8B59181B-5ACC-4D0A-851F-A69FB7AAF9F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enn Diagram"/>
        </a:ext>
      </dgm:extLst>
    </dgm:pt>
    <dgm:pt modelId="{63F0706D-8D03-4F75-A31D-EA32C0F62D76}" type="pres">
      <dgm:prSet presAssocID="{8B59181B-5ACC-4D0A-851F-A69FB7AAF9F2}" presName="spaceRect" presStyleCnt="0"/>
      <dgm:spPr/>
    </dgm:pt>
    <dgm:pt modelId="{E4FC6DC8-3087-4650-8D6F-27B943DEBB13}" type="pres">
      <dgm:prSet presAssocID="{8B59181B-5ACC-4D0A-851F-A69FB7AAF9F2}" presName="textRect" presStyleLbl="revTx" presStyleIdx="1" presStyleCnt="4">
        <dgm:presLayoutVars>
          <dgm:chMax val="1"/>
          <dgm:chPref val="1"/>
        </dgm:presLayoutVars>
      </dgm:prSet>
      <dgm:spPr/>
    </dgm:pt>
    <dgm:pt modelId="{F4F6C9AC-BD99-40F7-88A6-D01FE1F2008F}" type="pres">
      <dgm:prSet presAssocID="{53FF7DC0-41F4-46F6-B7C0-745E5BE6C9F8}" presName="sibTrans" presStyleCnt="0"/>
      <dgm:spPr/>
    </dgm:pt>
    <dgm:pt modelId="{0FA7689F-2088-43F1-9E84-0C0AF1F63C4C}" type="pres">
      <dgm:prSet presAssocID="{6DA1735D-98A8-4183-A68B-AB6BB0AFCA71}" presName="compNode" presStyleCnt="0"/>
      <dgm:spPr/>
    </dgm:pt>
    <dgm:pt modelId="{02A87B03-3C8C-45A2-998A-C056F39F97F9}" type="pres">
      <dgm:prSet presAssocID="{6DA1735D-98A8-4183-A68B-AB6BB0AFCA7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A2CDAB8A-ECF7-4AC8-BCEE-23BE34ACD0BB}" type="pres">
      <dgm:prSet presAssocID="{6DA1735D-98A8-4183-A68B-AB6BB0AFCA71}" presName="spaceRect" presStyleCnt="0"/>
      <dgm:spPr/>
    </dgm:pt>
    <dgm:pt modelId="{51F621B2-D7FB-4EEB-AEDC-49C456A49A28}" type="pres">
      <dgm:prSet presAssocID="{6DA1735D-98A8-4183-A68B-AB6BB0AFCA71}" presName="textRect" presStyleLbl="revTx" presStyleIdx="2" presStyleCnt="4">
        <dgm:presLayoutVars>
          <dgm:chMax val="1"/>
          <dgm:chPref val="1"/>
        </dgm:presLayoutVars>
      </dgm:prSet>
      <dgm:spPr/>
    </dgm:pt>
    <dgm:pt modelId="{3258B176-8C55-4A1A-BFF5-E2964E754EC8}" type="pres">
      <dgm:prSet presAssocID="{026BFFAF-521C-4069-A026-FDBE3E6F9354}" presName="sibTrans" presStyleCnt="0"/>
      <dgm:spPr/>
    </dgm:pt>
    <dgm:pt modelId="{4D730E3B-C437-4060-B4FA-3F6F559E4276}" type="pres">
      <dgm:prSet presAssocID="{62452E88-553C-4064-BA30-1CE8182EA396}" presName="compNode" presStyleCnt="0"/>
      <dgm:spPr/>
    </dgm:pt>
    <dgm:pt modelId="{515A3397-318D-493A-B865-0EDE2F665FF1}" type="pres">
      <dgm:prSet presAssocID="{62452E88-553C-4064-BA30-1CE8182EA39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mpagne Glasses"/>
        </a:ext>
      </dgm:extLst>
    </dgm:pt>
    <dgm:pt modelId="{DA246B86-6B28-4941-A8C7-D0B26EE28CEF}" type="pres">
      <dgm:prSet presAssocID="{62452E88-553C-4064-BA30-1CE8182EA396}" presName="spaceRect" presStyleCnt="0"/>
      <dgm:spPr/>
    </dgm:pt>
    <dgm:pt modelId="{A3CF382D-5C18-4422-9EA9-2D79658FE438}" type="pres">
      <dgm:prSet presAssocID="{62452E88-553C-4064-BA30-1CE8182EA396}" presName="textRect" presStyleLbl="revTx" presStyleIdx="3" presStyleCnt="4">
        <dgm:presLayoutVars>
          <dgm:chMax val="1"/>
          <dgm:chPref val="1"/>
        </dgm:presLayoutVars>
      </dgm:prSet>
      <dgm:spPr/>
    </dgm:pt>
  </dgm:ptLst>
  <dgm:cxnLst>
    <dgm:cxn modelId="{9FDEE119-28FF-43F2-B2FB-1BF8DBCFC340}" type="presOf" srcId="{62452E88-553C-4064-BA30-1CE8182EA396}" destId="{A3CF382D-5C18-4422-9EA9-2D79658FE438}" srcOrd="0" destOrd="0" presId="urn:microsoft.com/office/officeart/2018/2/layout/IconLabelList"/>
    <dgm:cxn modelId="{51D5DF20-D330-4BE4-B830-11B0BEB40578}" type="presOf" srcId="{6DA1735D-98A8-4183-A68B-AB6BB0AFCA71}" destId="{51F621B2-D7FB-4EEB-AEDC-49C456A49A28}" srcOrd="0" destOrd="0" presId="urn:microsoft.com/office/officeart/2018/2/layout/IconLabelList"/>
    <dgm:cxn modelId="{6C490623-FCE2-4AC5-9E38-66279B6BC60F}" type="presOf" srcId="{65C9132B-2EBD-4C50-B03F-E51890DCE752}" destId="{82A8FD6D-BEC6-4C96-8DE4-C4C55DB4221D}" srcOrd="0" destOrd="0" presId="urn:microsoft.com/office/officeart/2018/2/layout/IconLabelList"/>
    <dgm:cxn modelId="{89E5153A-F4EE-4DEC-AA05-5ECD970A548A}" srcId="{DD036EA4-8709-40F7-8D3C-E2FBB7DCD260}" destId="{62452E88-553C-4064-BA30-1CE8182EA396}" srcOrd="3" destOrd="0" parTransId="{855FD9B2-6BCD-42BB-8C09-AA03EC357029}" sibTransId="{4A1AC51F-D097-4A60-AC86-3308D9EBED94}"/>
    <dgm:cxn modelId="{3107874E-810D-4991-818F-9E6FC02518B2}" srcId="{DD036EA4-8709-40F7-8D3C-E2FBB7DCD260}" destId="{6DA1735D-98A8-4183-A68B-AB6BB0AFCA71}" srcOrd="2" destOrd="0" parTransId="{C373B39B-6503-4382-8B44-8BE6A0953BB7}" sibTransId="{026BFFAF-521C-4069-A026-FDBE3E6F9354}"/>
    <dgm:cxn modelId="{905A3791-8AA3-44D2-977B-9CC7850F589B}" type="presOf" srcId="{DD036EA4-8709-40F7-8D3C-E2FBB7DCD260}" destId="{B13B9972-691C-4EAD-AB4F-7C1CBEF0D77B}" srcOrd="0" destOrd="0" presId="urn:microsoft.com/office/officeart/2018/2/layout/IconLabelList"/>
    <dgm:cxn modelId="{8F4E41B5-6F2D-4281-9A15-CE4540C17D2B}" srcId="{DD036EA4-8709-40F7-8D3C-E2FBB7DCD260}" destId="{65C9132B-2EBD-4C50-B03F-E51890DCE752}" srcOrd="0" destOrd="0" parTransId="{0FF09255-2ECE-4B5F-89A7-E3827ED2FC80}" sibTransId="{B67CB789-96B0-4371-8394-8A064D171D6F}"/>
    <dgm:cxn modelId="{0C2A23B8-D086-4A14-81C0-C556EBB9CC0B}" type="presOf" srcId="{8B59181B-5ACC-4D0A-851F-A69FB7AAF9F2}" destId="{E4FC6DC8-3087-4650-8D6F-27B943DEBB13}" srcOrd="0" destOrd="0" presId="urn:microsoft.com/office/officeart/2018/2/layout/IconLabelList"/>
    <dgm:cxn modelId="{969276F9-A768-41F3-B0DD-CA72B6769E86}" srcId="{DD036EA4-8709-40F7-8D3C-E2FBB7DCD260}" destId="{8B59181B-5ACC-4D0A-851F-A69FB7AAF9F2}" srcOrd="1" destOrd="0" parTransId="{92437354-6A53-41F8-935C-9D7FDB7DE665}" sibTransId="{53FF7DC0-41F4-46F6-B7C0-745E5BE6C9F8}"/>
    <dgm:cxn modelId="{B8C6FAC4-96ED-43D3-8334-CA77C5E29A1A}" type="presParOf" srcId="{B13B9972-691C-4EAD-AB4F-7C1CBEF0D77B}" destId="{07EB8B44-454E-472A-9088-AB967F91D29A}" srcOrd="0" destOrd="0" presId="urn:microsoft.com/office/officeart/2018/2/layout/IconLabelList"/>
    <dgm:cxn modelId="{AA87F988-8E1D-493D-9064-73BD2FD5BBD0}" type="presParOf" srcId="{07EB8B44-454E-472A-9088-AB967F91D29A}" destId="{0A923B1D-DB7E-4190-AF96-2C73DD5F2328}" srcOrd="0" destOrd="0" presId="urn:microsoft.com/office/officeart/2018/2/layout/IconLabelList"/>
    <dgm:cxn modelId="{8C911A35-DF63-4AFB-B0EC-EF89E0D86C82}" type="presParOf" srcId="{07EB8B44-454E-472A-9088-AB967F91D29A}" destId="{7F219634-3115-4D64-8E83-E7416CE4E7EE}" srcOrd="1" destOrd="0" presId="urn:microsoft.com/office/officeart/2018/2/layout/IconLabelList"/>
    <dgm:cxn modelId="{C6C7A53F-8892-4AB2-A30B-A6807A4F0FE0}" type="presParOf" srcId="{07EB8B44-454E-472A-9088-AB967F91D29A}" destId="{82A8FD6D-BEC6-4C96-8DE4-C4C55DB4221D}" srcOrd="2" destOrd="0" presId="urn:microsoft.com/office/officeart/2018/2/layout/IconLabelList"/>
    <dgm:cxn modelId="{C31767D0-F7A6-4FEC-961E-620FAD3C336C}" type="presParOf" srcId="{B13B9972-691C-4EAD-AB4F-7C1CBEF0D77B}" destId="{F9C4CC87-7C6A-43B4-82AB-8A9B272508DC}" srcOrd="1" destOrd="0" presId="urn:microsoft.com/office/officeart/2018/2/layout/IconLabelList"/>
    <dgm:cxn modelId="{3982B138-821A-40D5-9621-671956E653F4}" type="presParOf" srcId="{B13B9972-691C-4EAD-AB4F-7C1CBEF0D77B}" destId="{B6CC4AA0-28A0-4F7E-A261-73A737E80AFD}" srcOrd="2" destOrd="0" presId="urn:microsoft.com/office/officeart/2018/2/layout/IconLabelList"/>
    <dgm:cxn modelId="{BE10E384-EFD3-495F-9E39-B085C6C77CFB}" type="presParOf" srcId="{B6CC4AA0-28A0-4F7E-A261-73A737E80AFD}" destId="{B3813A6F-2B79-459E-A7B8-2B0047D47DFF}" srcOrd="0" destOrd="0" presId="urn:microsoft.com/office/officeart/2018/2/layout/IconLabelList"/>
    <dgm:cxn modelId="{96A115F3-20E8-4628-9FDC-1FF4776C9AD5}" type="presParOf" srcId="{B6CC4AA0-28A0-4F7E-A261-73A737E80AFD}" destId="{63F0706D-8D03-4F75-A31D-EA32C0F62D76}" srcOrd="1" destOrd="0" presId="urn:microsoft.com/office/officeart/2018/2/layout/IconLabelList"/>
    <dgm:cxn modelId="{8AF43B30-5689-4CCB-BCB3-B8D6F5FA4D7D}" type="presParOf" srcId="{B6CC4AA0-28A0-4F7E-A261-73A737E80AFD}" destId="{E4FC6DC8-3087-4650-8D6F-27B943DEBB13}" srcOrd="2" destOrd="0" presId="urn:microsoft.com/office/officeart/2018/2/layout/IconLabelList"/>
    <dgm:cxn modelId="{D98CF341-12C9-4D5B-9E89-6AC5DFECBCF9}" type="presParOf" srcId="{B13B9972-691C-4EAD-AB4F-7C1CBEF0D77B}" destId="{F4F6C9AC-BD99-40F7-88A6-D01FE1F2008F}" srcOrd="3" destOrd="0" presId="urn:microsoft.com/office/officeart/2018/2/layout/IconLabelList"/>
    <dgm:cxn modelId="{CD7F6748-4B4F-4A5B-BE4B-7142E44D073A}" type="presParOf" srcId="{B13B9972-691C-4EAD-AB4F-7C1CBEF0D77B}" destId="{0FA7689F-2088-43F1-9E84-0C0AF1F63C4C}" srcOrd="4" destOrd="0" presId="urn:microsoft.com/office/officeart/2018/2/layout/IconLabelList"/>
    <dgm:cxn modelId="{08643F65-0A5C-497E-896C-578A8CBD97AC}" type="presParOf" srcId="{0FA7689F-2088-43F1-9E84-0C0AF1F63C4C}" destId="{02A87B03-3C8C-45A2-998A-C056F39F97F9}" srcOrd="0" destOrd="0" presId="urn:microsoft.com/office/officeart/2018/2/layout/IconLabelList"/>
    <dgm:cxn modelId="{5DA37AFA-FFF8-4003-AF05-6EC807B1E116}" type="presParOf" srcId="{0FA7689F-2088-43F1-9E84-0C0AF1F63C4C}" destId="{A2CDAB8A-ECF7-4AC8-BCEE-23BE34ACD0BB}" srcOrd="1" destOrd="0" presId="urn:microsoft.com/office/officeart/2018/2/layout/IconLabelList"/>
    <dgm:cxn modelId="{D7BC4091-BE5D-4EBF-AAB8-78155FDA485A}" type="presParOf" srcId="{0FA7689F-2088-43F1-9E84-0C0AF1F63C4C}" destId="{51F621B2-D7FB-4EEB-AEDC-49C456A49A28}" srcOrd="2" destOrd="0" presId="urn:microsoft.com/office/officeart/2018/2/layout/IconLabelList"/>
    <dgm:cxn modelId="{52121C45-452C-411C-B145-0716432A6074}" type="presParOf" srcId="{B13B9972-691C-4EAD-AB4F-7C1CBEF0D77B}" destId="{3258B176-8C55-4A1A-BFF5-E2964E754EC8}" srcOrd="5" destOrd="0" presId="urn:microsoft.com/office/officeart/2018/2/layout/IconLabelList"/>
    <dgm:cxn modelId="{C5C16BAB-FDCB-49AF-A450-8F2BD065C9CF}" type="presParOf" srcId="{B13B9972-691C-4EAD-AB4F-7C1CBEF0D77B}" destId="{4D730E3B-C437-4060-B4FA-3F6F559E4276}" srcOrd="6" destOrd="0" presId="urn:microsoft.com/office/officeart/2018/2/layout/IconLabelList"/>
    <dgm:cxn modelId="{E87375F2-785F-44DE-B757-2D1139AC8470}" type="presParOf" srcId="{4D730E3B-C437-4060-B4FA-3F6F559E4276}" destId="{515A3397-318D-493A-B865-0EDE2F665FF1}" srcOrd="0" destOrd="0" presId="urn:microsoft.com/office/officeart/2018/2/layout/IconLabelList"/>
    <dgm:cxn modelId="{EAD7056C-7ED8-4FA4-819B-450D8D2D00DC}" type="presParOf" srcId="{4D730E3B-C437-4060-B4FA-3F6F559E4276}" destId="{DA246B86-6B28-4941-A8C7-D0B26EE28CEF}" srcOrd="1" destOrd="0" presId="urn:microsoft.com/office/officeart/2018/2/layout/IconLabelList"/>
    <dgm:cxn modelId="{EF96B492-7646-418F-9AAE-2B477DC44529}" type="presParOf" srcId="{4D730E3B-C437-4060-B4FA-3F6F559E4276}" destId="{A3CF382D-5C18-4422-9EA9-2D79658FE438}"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DEAB0E-19FC-4391-9D1B-A91FEE4696B1}" type="doc">
      <dgm:prSet loTypeId="urn:microsoft.com/office/officeart/2005/8/layout/hierarchy1" loCatId="hierarchy" qsTypeId="urn:microsoft.com/office/officeart/2005/8/quickstyle/simple4" qsCatId="simple" csTypeId="urn:microsoft.com/office/officeart/2005/8/colors/colorful5" csCatId="colorful"/>
      <dgm:spPr/>
      <dgm:t>
        <a:bodyPr/>
        <a:lstStyle/>
        <a:p>
          <a:endParaRPr lang="en-US"/>
        </a:p>
      </dgm:t>
    </dgm:pt>
    <dgm:pt modelId="{93799B92-B81A-4F17-88E8-D2AD7B27015E}">
      <dgm:prSet/>
      <dgm:spPr/>
      <dgm:t>
        <a:bodyPr/>
        <a:lstStyle/>
        <a:p>
          <a:r>
            <a:rPr lang="en-GB"/>
            <a:t>Defined by Goleman(1995) as the ability to recognise, understand, and manage emotions.</a:t>
          </a:r>
          <a:endParaRPr lang="en-US"/>
        </a:p>
      </dgm:t>
    </dgm:pt>
    <dgm:pt modelId="{B0AEB1C2-8CCF-4D1B-BB84-DE431E432E62}" type="parTrans" cxnId="{26E60E78-D93B-47D7-A9C1-1AE0E6B216C6}">
      <dgm:prSet/>
      <dgm:spPr/>
      <dgm:t>
        <a:bodyPr/>
        <a:lstStyle/>
        <a:p>
          <a:endParaRPr lang="en-US"/>
        </a:p>
      </dgm:t>
    </dgm:pt>
    <dgm:pt modelId="{9903C39C-ABFA-40C3-A9C7-63F35CCF418E}" type="sibTrans" cxnId="{26E60E78-D93B-47D7-A9C1-1AE0E6B216C6}">
      <dgm:prSet/>
      <dgm:spPr/>
      <dgm:t>
        <a:bodyPr/>
        <a:lstStyle/>
        <a:p>
          <a:endParaRPr lang="en-US"/>
        </a:p>
      </dgm:t>
    </dgm:pt>
    <dgm:pt modelId="{006B3A4A-4650-4D41-ADC5-4F3A42EB6D43}">
      <dgm:prSet/>
      <dgm:spPr/>
      <dgm:t>
        <a:bodyPr/>
        <a:lstStyle/>
        <a:p>
          <a:r>
            <a:rPr lang="en-GB"/>
            <a:t>Key Components(Goleman,1998):</a:t>
          </a:r>
          <a:endParaRPr lang="en-US"/>
        </a:p>
      </dgm:t>
    </dgm:pt>
    <dgm:pt modelId="{6F3B193E-968F-4B7C-BDD6-9107BF5C57FB}" type="parTrans" cxnId="{76D615F0-AEE6-44C4-B0CC-40971475CD96}">
      <dgm:prSet/>
      <dgm:spPr/>
      <dgm:t>
        <a:bodyPr/>
        <a:lstStyle/>
        <a:p>
          <a:endParaRPr lang="en-US"/>
        </a:p>
      </dgm:t>
    </dgm:pt>
    <dgm:pt modelId="{B4C30C60-99B8-48BF-B27B-D1857CC92576}" type="sibTrans" cxnId="{76D615F0-AEE6-44C4-B0CC-40971475CD96}">
      <dgm:prSet/>
      <dgm:spPr/>
      <dgm:t>
        <a:bodyPr/>
        <a:lstStyle/>
        <a:p>
          <a:endParaRPr lang="en-US"/>
        </a:p>
      </dgm:t>
    </dgm:pt>
    <dgm:pt modelId="{36149A9D-38E2-47EC-BEA1-C607DAF1DC0F}">
      <dgm:prSet/>
      <dgm:spPr/>
      <dgm:t>
        <a:bodyPr/>
        <a:lstStyle/>
        <a:p>
          <a:r>
            <a:rPr lang="en-GB"/>
            <a:t>Self-awaeness, Self-regulation, Motivation, Empath , Social Skills.</a:t>
          </a:r>
          <a:endParaRPr lang="en-US"/>
        </a:p>
      </dgm:t>
    </dgm:pt>
    <dgm:pt modelId="{FD87A043-ABBC-45EA-8993-BF5FBB3A1515}" type="parTrans" cxnId="{87A41051-439F-447E-B418-8A8C9136E4DD}">
      <dgm:prSet/>
      <dgm:spPr/>
      <dgm:t>
        <a:bodyPr/>
        <a:lstStyle/>
        <a:p>
          <a:endParaRPr lang="en-US"/>
        </a:p>
      </dgm:t>
    </dgm:pt>
    <dgm:pt modelId="{B2F41DE0-D2AC-42D6-9215-665D12181AA2}" type="sibTrans" cxnId="{87A41051-439F-447E-B418-8A8C9136E4DD}">
      <dgm:prSet/>
      <dgm:spPr/>
      <dgm:t>
        <a:bodyPr/>
        <a:lstStyle/>
        <a:p>
          <a:endParaRPr lang="en-US"/>
        </a:p>
      </dgm:t>
    </dgm:pt>
    <dgm:pt modelId="{47BB70BF-168F-487D-AAA8-EA6E28E26429}" type="pres">
      <dgm:prSet presAssocID="{71DEAB0E-19FC-4391-9D1B-A91FEE4696B1}" presName="hierChild1" presStyleCnt="0">
        <dgm:presLayoutVars>
          <dgm:chPref val="1"/>
          <dgm:dir/>
          <dgm:animOne val="branch"/>
          <dgm:animLvl val="lvl"/>
          <dgm:resizeHandles/>
        </dgm:presLayoutVars>
      </dgm:prSet>
      <dgm:spPr/>
    </dgm:pt>
    <dgm:pt modelId="{A6A4BBAC-A3E7-4C28-B650-88416E26195F}" type="pres">
      <dgm:prSet presAssocID="{93799B92-B81A-4F17-88E8-D2AD7B27015E}" presName="hierRoot1" presStyleCnt="0"/>
      <dgm:spPr/>
    </dgm:pt>
    <dgm:pt modelId="{0616E6B8-2229-45FE-87D2-E0E4F7BD3966}" type="pres">
      <dgm:prSet presAssocID="{93799B92-B81A-4F17-88E8-D2AD7B27015E}" presName="composite" presStyleCnt="0"/>
      <dgm:spPr/>
    </dgm:pt>
    <dgm:pt modelId="{66B082FB-513D-4BFF-8EEE-3A5E8F636DEC}" type="pres">
      <dgm:prSet presAssocID="{93799B92-B81A-4F17-88E8-D2AD7B27015E}" presName="background" presStyleLbl="node0" presStyleIdx="0" presStyleCnt="3"/>
      <dgm:spPr/>
    </dgm:pt>
    <dgm:pt modelId="{F9247637-6415-43A2-9B47-40555E3F0203}" type="pres">
      <dgm:prSet presAssocID="{93799B92-B81A-4F17-88E8-D2AD7B27015E}" presName="text" presStyleLbl="fgAcc0" presStyleIdx="0" presStyleCnt="3">
        <dgm:presLayoutVars>
          <dgm:chPref val="3"/>
        </dgm:presLayoutVars>
      </dgm:prSet>
      <dgm:spPr/>
    </dgm:pt>
    <dgm:pt modelId="{D147A9B2-E543-4DAE-A133-19448B94ADB6}" type="pres">
      <dgm:prSet presAssocID="{93799B92-B81A-4F17-88E8-D2AD7B27015E}" presName="hierChild2" presStyleCnt="0"/>
      <dgm:spPr/>
    </dgm:pt>
    <dgm:pt modelId="{3D4A19F0-8C9E-473C-B347-5FCEF94BCCD5}" type="pres">
      <dgm:prSet presAssocID="{006B3A4A-4650-4D41-ADC5-4F3A42EB6D43}" presName="hierRoot1" presStyleCnt="0"/>
      <dgm:spPr/>
    </dgm:pt>
    <dgm:pt modelId="{F51FB738-4FC5-4B39-943E-FD9153E7C92D}" type="pres">
      <dgm:prSet presAssocID="{006B3A4A-4650-4D41-ADC5-4F3A42EB6D43}" presName="composite" presStyleCnt="0"/>
      <dgm:spPr/>
    </dgm:pt>
    <dgm:pt modelId="{2ACD3574-5EE7-41F3-A145-BECD45E9AE9D}" type="pres">
      <dgm:prSet presAssocID="{006B3A4A-4650-4D41-ADC5-4F3A42EB6D43}" presName="background" presStyleLbl="node0" presStyleIdx="1" presStyleCnt="3"/>
      <dgm:spPr/>
    </dgm:pt>
    <dgm:pt modelId="{D64B4163-938D-45DF-ABFF-515709EF5B08}" type="pres">
      <dgm:prSet presAssocID="{006B3A4A-4650-4D41-ADC5-4F3A42EB6D43}" presName="text" presStyleLbl="fgAcc0" presStyleIdx="1" presStyleCnt="3">
        <dgm:presLayoutVars>
          <dgm:chPref val="3"/>
        </dgm:presLayoutVars>
      </dgm:prSet>
      <dgm:spPr/>
    </dgm:pt>
    <dgm:pt modelId="{A9067482-8725-406D-80C8-7BA091404BDB}" type="pres">
      <dgm:prSet presAssocID="{006B3A4A-4650-4D41-ADC5-4F3A42EB6D43}" presName="hierChild2" presStyleCnt="0"/>
      <dgm:spPr/>
    </dgm:pt>
    <dgm:pt modelId="{A8F32119-AE4F-4409-9EEB-C071D7A6612D}" type="pres">
      <dgm:prSet presAssocID="{36149A9D-38E2-47EC-BEA1-C607DAF1DC0F}" presName="hierRoot1" presStyleCnt="0"/>
      <dgm:spPr/>
    </dgm:pt>
    <dgm:pt modelId="{86274719-E3E4-4F21-9D63-0CBB81482696}" type="pres">
      <dgm:prSet presAssocID="{36149A9D-38E2-47EC-BEA1-C607DAF1DC0F}" presName="composite" presStyleCnt="0"/>
      <dgm:spPr/>
    </dgm:pt>
    <dgm:pt modelId="{0EA10247-54C6-43BB-A6E8-3FAA7872D895}" type="pres">
      <dgm:prSet presAssocID="{36149A9D-38E2-47EC-BEA1-C607DAF1DC0F}" presName="background" presStyleLbl="node0" presStyleIdx="2" presStyleCnt="3"/>
      <dgm:spPr/>
    </dgm:pt>
    <dgm:pt modelId="{48E2B445-6AC6-482A-B01D-F4A6AD74D4BF}" type="pres">
      <dgm:prSet presAssocID="{36149A9D-38E2-47EC-BEA1-C607DAF1DC0F}" presName="text" presStyleLbl="fgAcc0" presStyleIdx="2" presStyleCnt="3">
        <dgm:presLayoutVars>
          <dgm:chPref val="3"/>
        </dgm:presLayoutVars>
      </dgm:prSet>
      <dgm:spPr/>
    </dgm:pt>
    <dgm:pt modelId="{AEDA0788-F0A7-4BDE-A8EF-BC4E4703CB03}" type="pres">
      <dgm:prSet presAssocID="{36149A9D-38E2-47EC-BEA1-C607DAF1DC0F}" presName="hierChild2" presStyleCnt="0"/>
      <dgm:spPr/>
    </dgm:pt>
  </dgm:ptLst>
  <dgm:cxnLst>
    <dgm:cxn modelId="{FB69BD36-38C7-4759-A12B-3B779BB00469}" type="presOf" srcId="{71DEAB0E-19FC-4391-9D1B-A91FEE4696B1}" destId="{47BB70BF-168F-487D-AAA8-EA6E28E26429}" srcOrd="0" destOrd="0" presId="urn:microsoft.com/office/officeart/2005/8/layout/hierarchy1"/>
    <dgm:cxn modelId="{A834C33D-23B7-4EF4-89DD-9D730F4CB32B}" type="presOf" srcId="{93799B92-B81A-4F17-88E8-D2AD7B27015E}" destId="{F9247637-6415-43A2-9B47-40555E3F0203}" srcOrd="0" destOrd="0" presId="urn:microsoft.com/office/officeart/2005/8/layout/hierarchy1"/>
    <dgm:cxn modelId="{2C61D93F-D81C-4FD6-A923-7C7222AE8EC4}" type="presOf" srcId="{006B3A4A-4650-4D41-ADC5-4F3A42EB6D43}" destId="{D64B4163-938D-45DF-ABFF-515709EF5B08}" srcOrd="0" destOrd="0" presId="urn:microsoft.com/office/officeart/2005/8/layout/hierarchy1"/>
    <dgm:cxn modelId="{87A41051-439F-447E-B418-8A8C9136E4DD}" srcId="{71DEAB0E-19FC-4391-9D1B-A91FEE4696B1}" destId="{36149A9D-38E2-47EC-BEA1-C607DAF1DC0F}" srcOrd="2" destOrd="0" parTransId="{FD87A043-ABBC-45EA-8993-BF5FBB3A1515}" sibTransId="{B2F41DE0-D2AC-42D6-9215-665D12181AA2}"/>
    <dgm:cxn modelId="{26E60E78-D93B-47D7-A9C1-1AE0E6B216C6}" srcId="{71DEAB0E-19FC-4391-9D1B-A91FEE4696B1}" destId="{93799B92-B81A-4F17-88E8-D2AD7B27015E}" srcOrd="0" destOrd="0" parTransId="{B0AEB1C2-8CCF-4D1B-BB84-DE431E432E62}" sibTransId="{9903C39C-ABFA-40C3-A9C7-63F35CCF418E}"/>
    <dgm:cxn modelId="{084652B8-1A46-4044-BA51-1BC6ECDC2D93}" type="presOf" srcId="{36149A9D-38E2-47EC-BEA1-C607DAF1DC0F}" destId="{48E2B445-6AC6-482A-B01D-F4A6AD74D4BF}" srcOrd="0" destOrd="0" presId="urn:microsoft.com/office/officeart/2005/8/layout/hierarchy1"/>
    <dgm:cxn modelId="{76D615F0-AEE6-44C4-B0CC-40971475CD96}" srcId="{71DEAB0E-19FC-4391-9D1B-A91FEE4696B1}" destId="{006B3A4A-4650-4D41-ADC5-4F3A42EB6D43}" srcOrd="1" destOrd="0" parTransId="{6F3B193E-968F-4B7C-BDD6-9107BF5C57FB}" sibTransId="{B4C30C60-99B8-48BF-B27B-D1857CC92576}"/>
    <dgm:cxn modelId="{ECCB9293-8995-4589-A0F5-50700FF77BA3}" type="presParOf" srcId="{47BB70BF-168F-487D-AAA8-EA6E28E26429}" destId="{A6A4BBAC-A3E7-4C28-B650-88416E26195F}" srcOrd="0" destOrd="0" presId="urn:microsoft.com/office/officeart/2005/8/layout/hierarchy1"/>
    <dgm:cxn modelId="{D64F0240-A0B1-4333-A0B3-DBAF45E97CD6}" type="presParOf" srcId="{A6A4BBAC-A3E7-4C28-B650-88416E26195F}" destId="{0616E6B8-2229-45FE-87D2-E0E4F7BD3966}" srcOrd="0" destOrd="0" presId="urn:microsoft.com/office/officeart/2005/8/layout/hierarchy1"/>
    <dgm:cxn modelId="{BDE46BA0-4C55-49F5-8AA5-FB360FB6AC80}" type="presParOf" srcId="{0616E6B8-2229-45FE-87D2-E0E4F7BD3966}" destId="{66B082FB-513D-4BFF-8EEE-3A5E8F636DEC}" srcOrd="0" destOrd="0" presId="urn:microsoft.com/office/officeart/2005/8/layout/hierarchy1"/>
    <dgm:cxn modelId="{165C331F-A762-43DE-875B-516B8FDB8928}" type="presParOf" srcId="{0616E6B8-2229-45FE-87D2-E0E4F7BD3966}" destId="{F9247637-6415-43A2-9B47-40555E3F0203}" srcOrd="1" destOrd="0" presId="urn:microsoft.com/office/officeart/2005/8/layout/hierarchy1"/>
    <dgm:cxn modelId="{9E75D2F2-77A6-4FF4-915A-54C7131F6EB2}" type="presParOf" srcId="{A6A4BBAC-A3E7-4C28-B650-88416E26195F}" destId="{D147A9B2-E543-4DAE-A133-19448B94ADB6}" srcOrd="1" destOrd="0" presId="urn:microsoft.com/office/officeart/2005/8/layout/hierarchy1"/>
    <dgm:cxn modelId="{F5E09E3F-C588-40DF-9B8E-089B10C2EBA7}" type="presParOf" srcId="{47BB70BF-168F-487D-AAA8-EA6E28E26429}" destId="{3D4A19F0-8C9E-473C-B347-5FCEF94BCCD5}" srcOrd="1" destOrd="0" presId="urn:microsoft.com/office/officeart/2005/8/layout/hierarchy1"/>
    <dgm:cxn modelId="{D795DF64-56DC-4D41-A23E-43CABB147E92}" type="presParOf" srcId="{3D4A19F0-8C9E-473C-B347-5FCEF94BCCD5}" destId="{F51FB738-4FC5-4B39-943E-FD9153E7C92D}" srcOrd="0" destOrd="0" presId="urn:microsoft.com/office/officeart/2005/8/layout/hierarchy1"/>
    <dgm:cxn modelId="{DBD967D5-D50D-474C-92A8-5D752C77ED38}" type="presParOf" srcId="{F51FB738-4FC5-4B39-943E-FD9153E7C92D}" destId="{2ACD3574-5EE7-41F3-A145-BECD45E9AE9D}" srcOrd="0" destOrd="0" presId="urn:microsoft.com/office/officeart/2005/8/layout/hierarchy1"/>
    <dgm:cxn modelId="{D36B8DC9-6573-4AF4-87FA-3269A5DBCE7D}" type="presParOf" srcId="{F51FB738-4FC5-4B39-943E-FD9153E7C92D}" destId="{D64B4163-938D-45DF-ABFF-515709EF5B08}" srcOrd="1" destOrd="0" presId="urn:microsoft.com/office/officeart/2005/8/layout/hierarchy1"/>
    <dgm:cxn modelId="{CB2A6D51-195E-46B1-A0D7-1338D67171C6}" type="presParOf" srcId="{3D4A19F0-8C9E-473C-B347-5FCEF94BCCD5}" destId="{A9067482-8725-406D-80C8-7BA091404BDB}" srcOrd="1" destOrd="0" presId="urn:microsoft.com/office/officeart/2005/8/layout/hierarchy1"/>
    <dgm:cxn modelId="{DFC9940F-D805-4CA2-AFB9-4E5E03EE3FA3}" type="presParOf" srcId="{47BB70BF-168F-487D-AAA8-EA6E28E26429}" destId="{A8F32119-AE4F-4409-9EEB-C071D7A6612D}" srcOrd="2" destOrd="0" presId="urn:microsoft.com/office/officeart/2005/8/layout/hierarchy1"/>
    <dgm:cxn modelId="{B113DAB3-6D41-49F9-8DCB-D484396DE8C3}" type="presParOf" srcId="{A8F32119-AE4F-4409-9EEB-C071D7A6612D}" destId="{86274719-E3E4-4F21-9D63-0CBB81482696}" srcOrd="0" destOrd="0" presId="urn:microsoft.com/office/officeart/2005/8/layout/hierarchy1"/>
    <dgm:cxn modelId="{4019D8FB-8CF7-474C-A45A-8A2A993246DF}" type="presParOf" srcId="{86274719-E3E4-4F21-9D63-0CBB81482696}" destId="{0EA10247-54C6-43BB-A6E8-3FAA7872D895}" srcOrd="0" destOrd="0" presId="urn:microsoft.com/office/officeart/2005/8/layout/hierarchy1"/>
    <dgm:cxn modelId="{4F40B7C3-BE89-42C5-BD5E-C3B6360215A2}" type="presParOf" srcId="{86274719-E3E4-4F21-9D63-0CBB81482696}" destId="{48E2B445-6AC6-482A-B01D-F4A6AD74D4BF}" srcOrd="1" destOrd="0" presId="urn:microsoft.com/office/officeart/2005/8/layout/hierarchy1"/>
    <dgm:cxn modelId="{63440AA6-4B6F-4EE9-8402-47B7B335088A}" type="presParOf" srcId="{A8F32119-AE4F-4409-9EEB-C071D7A6612D}" destId="{AEDA0788-F0A7-4BDE-A8EF-BC4E4703CB03}"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4DA9F45-73B8-41DD-BC21-179FCDF2E7F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2878A41-F300-46A6-8C60-27A16D40C3DF}">
      <dgm:prSet/>
      <dgm:spPr/>
      <dgm:t>
        <a:bodyPr/>
        <a:lstStyle/>
        <a:p>
          <a:r>
            <a:rPr lang="en-GB"/>
            <a:t>Defined by Early &amp; Ang (2003).As the capability to function effectively across cultures.</a:t>
          </a:r>
          <a:endParaRPr lang="en-US"/>
        </a:p>
      </dgm:t>
    </dgm:pt>
    <dgm:pt modelId="{B6C59AC1-1A8F-4BE9-8E11-ACAB4C05DD53}" type="parTrans" cxnId="{6A3D4777-EE7F-48DC-94CC-DC81D93E05B1}">
      <dgm:prSet/>
      <dgm:spPr/>
      <dgm:t>
        <a:bodyPr/>
        <a:lstStyle/>
        <a:p>
          <a:endParaRPr lang="en-US"/>
        </a:p>
      </dgm:t>
    </dgm:pt>
    <dgm:pt modelId="{20A3D9C9-98AC-4B02-9169-537D7D40DAAA}" type="sibTrans" cxnId="{6A3D4777-EE7F-48DC-94CC-DC81D93E05B1}">
      <dgm:prSet/>
      <dgm:spPr/>
      <dgm:t>
        <a:bodyPr/>
        <a:lstStyle/>
        <a:p>
          <a:endParaRPr lang="en-US"/>
        </a:p>
      </dgm:t>
    </dgm:pt>
    <dgm:pt modelId="{B572362C-0C4E-4DD4-8DA7-384734023491}">
      <dgm:prSet/>
      <dgm:spPr/>
      <dgm:t>
        <a:bodyPr/>
        <a:lstStyle/>
        <a:p>
          <a:r>
            <a:rPr lang="en-GB"/>
            <a:t>CQ consist of four dimensions:</a:t>
          </a:r>
          <a:endParaRPr lang="en-US"/>
        </a:p>
      </dgm:t>
    </dgm:pt>
    <dgm:pt modelId="{455AED66-8BCC-44DD-AC71-16FC96998F74}" type="parTrans" cxnId="{E8CAE35F-B6AF-4286-BDDF-EF11CE3130EE}">
      <dgm:prSet/>
      <dgm:spPr/>
      <dgm:t>
        <a:bodyPr/>
        <a:lstStyle/>
        <a:p>
          <a:endParaRPr lang="en-US"/>
        </a:p>
      </dgm:t>
    </dgm:pt>
    <dgm:pt modelId="{1A2551D6-FD07-4233-A524-8165EDBB2EA8}" type="sibTrans" cxnId="{E8CAE35F-B6AF-4286-BDDF-EF11CE3130EE}">
      <dgm:prSet/>
      <dgm:spPr/>
      <dgm:t>
        <a:bodyPr/>
        <a:lstStyle/>
        <a:p>
          <a:endParaRPr lang="en-US"/>
        </a:p>
      </dgm:t>
    </dgm:pt>
    <dgm:pt modelId="{96FE4A57-D184-43EC-9DF9-AD85AF2C1444}">
      <dgm:prSet/>
      <dgm:spPr/>
      <dgm:t>
        <a:bodyPr/>
        <a:lstStyle/>
        <a:p>
          <a:r>
            <a:rPr lang="en-GB"/>
            <a:t>Cognitive(knowledge),Metacognitive(awareness),Motivational(drive),Behavioural (adaptation).</a:t>
          </a:r>
          <a:endParaRPr lang="en-US"/>
        </a:p>
      </dgm:t>
    </dgm:pt>
    <dgm:pt modelId="{B5C8B9EF-F27B-46A2-A3CD-926B7F3D9F98}" type="parTrans" cxnId="{6126E1C3-082C-407E-B77D-602D33DE9AFC}">
      <dgm:prSet/>
      <dgm:spPr/>
      <dgm:t>
        <a:bodyPr/>
        <a:lstStyle/>
        <a:p>
          <a:endParaRPr lang="en-US"/>
        </a:p>
      </dgm:t>
    </dgm:pt>
    <dgm:pt modelId="{B7611005-9B0A-4E15-AEDF-C2DE7A23532D}" type="sibTrans" cxnId="{6126E1C3-082C-407E-B77D-602D33DE9AFC}">
      <dgm:prSet/>
      <dgm:spPr/>
      <dgm:t>
        <a:bodyPr/>
        <a:lstStyle/>
        <a:p>
          <a:endParaRPr lang="en-US"/>
        </a:p>
      </dgm:t>
    </dgm:pt>
    <dgm:pt modelId="{C549AA65-F995-4A21-A94A-126DDDF663AA}" type="pres">
      <dgm:prSet presAssocID="{F4DA9F45-73B8-41DD-BC21-179FCDF2E7F4}" presName="linear" presStyleCnt="0">
        <dgm:presLayoutVars>
          <dgm:animLvl val="lvl"/>
          <dgm:resizeHandles val="exact"/>
        </dgm:presLayoutVars>
      </dgm:prSet>
      <dgm:spPr/>
    </dgm:pt>
    <dgm:pt modelId="{8B5C86F0-5451-44FF-97B2-6F8B429169E1}" type="pres">
      <dgm:prSet presAssocID="{A2878A41-F300-46A6-8C60-27A16D40C3DF}" presName="parentText" presStyleLbl="node1" presStyleIdx="0" presStyleCnt="3">
        <dgm:presLayoutVars>
          <dgm:chMax val="0"/>
          <dgm:bulletEnabled val="1"/>
        </dgm:presLayoutVars>
      </dgm:prSet>
      <dgm:spPr/>
    </dgm:pt>
    <dgm:pt modelId="{EC236AB9-151C-4FA5-AD1E-C483142728D1}" type="pres">
      <dgm:prSet presAssocID="{20A3D9C9-98AC-4B02-9169-537D7D40DAAA}" presName="spacer" presStyleCnt="0"/>
      <dgm:spPr/>
    </dgm:pt>
    <dgm:pt modelId="{EED38073-2B57-4C74-A530-868D255C3638}" type="pres">
      <dgm:prSet presAssocID="{B572362C-0C4E-4DD4-8DA7-384734023491}" presName="parentText" presStyleLbl="node1" presStyleIdx="1" presStyleCnt="3">
        <dgm:presLayoutVars>
          <dgm:chMax val="0"/>
          <dgm:bulletEnabled val="1"/>
        </dgm:presLayoutVars>
      </dgm:prSet>
      <dgm:spPr/>
    </dgm:pt>
    <dgm:pt modelId="{BB0E6C58-0421-41CD-9C12-62D563F9EBDB}" type="pres">
      <dgm:prSet presAssocID="{1A2551D6-FD07-4233-A524-8165EDBB2EA8}" presName="spacer" presStyleCnt="0"/>
      <dgm:spPr/>
    </dgm:pt>
    <dgm:pt modelId="{D1961D9E-5534-4CC1-AB6F-74B25B5D20CE}" type="pres">
      <dgm:prSet presAssocID="{96FE4A57-D184-43EC-9DF9-AD85AF2C1444}" presName="parentText" presStyleLbl="node1" presStyleIdx="2" presStyleCnt="3">
        <dgm:presLayoutVars>
          <dgm:chMax val="0"/>
          <dgm:bulletEnabled val="1"/>
        </dgm:presLayoutVars>
      </dgm:prSet>
      <dgm:spPr/>
    </dgm:pt>
  </dgm:ptLst>
  <dgm:cxnLst>
    <dgm:cxn modelId="{E8CAE35F-B6AF-4286-BDDF-EF11CE3130EE}" srcId="{F4DA9F45-73B8-41DD-BC21-179FCDF2E7F4}" destId="{B572362C-0C4E-4DD4-8DA7-384734023491}" srcOrd="1" destOrd="0" parTransId="{455AED66-8BCC-44DD-AC71-16FC96998F74}" sibTransId="{1A2551D6-FD07-4233-A524-8165EDBB2EA8}"/>
    <dgm:cxn modelId="{F3619547-2A0D-447B-924E-CCA99A21E6C3}" type="presOf" srcId="{A2878A41-F300-46A6-8C60-27A16D40C3DF}" destId="{8B5C86F0-5451-44FF-97B2-6F8B429169E1}" srcOrd="0" destOrd="0" presId="urn:microsoft.com/office/officeart/2005/8/layout/vList2"/>
    <dgm:cxn modelId="{6A3D4777-EE7F-48DC-94CC-DC81D93E05B1}" srcId="{F4DA9F45-73B8-41DD-BC21-179FCDF2E7F4}" destId="{A2878A41-F300-46A6-8C60-27A16D40C3DF}" srcOrd="0" destOrd="0" parTransId="{B6C59AC1-1A8F-4BE9-8E11-ACAB4C05DD53}" sibTransId="{20A3D9C9-98AC-4B02-9169-537D7D40DAAA}"/>
    <dgm:cxn modelId="{A1637B85-B001-4AAD-8BFA-CD4A7A7FC39A}" type="presOf" srcId="{B572362C-0C4E-4DD4-8DA7-384734023491}" destId="{EED38073-2B57-4C74-A530-868D255C3638}" srcOrd="0" destOrd="0" presId="urn:microsoft.com/office/officeart/2005/8/layout/vList2"/>
    <dgm:cxn modelId="{3A300E87-1EE1-471D-92C6-B7AF67142C3C}" type="presOf" srcId="{96FE4A57-D184-43EC-9DF9-AD85AF2C1444}" destId="{D1961D9E-5534-4CC1-AB6F-74B25B5D20CE}" srcOrd="0" destOrd="0" presId="urn:microsoft.com/office/officeart/2005/8/layout/vList2"/>
    <dgm:cxn modelId="{A0578BA1-0A17-435D-A5CD-DA46CBE8B1EA}" type="presOf" srcId="{F4DA9F45-73B8-41DD-BC21-179FCDF2E7F4}" destId="{C549AA65-F995-4A21-A94A-126DDDF663AA}" srcOrd="0" destOrd="0" presId="urn:microsoft.com/office/officeart/2005/8/layout/vList2"/>
    <dgm:cxn modelId="{6126E1C3-082C-407E-B77D-602D33DE9AFC}" srcId="{F4DA9F45-73B8-41DD-BC21-179FCDF2E7F4}" destId="{96FE4A57-D184-43EC-9DF9-AD85AF2C1444}" srcOrd="2" destOrd="0" parTransId="{B5C8B9EF-F27B-46A2-A3CD-926B7F3D9F98}" sibTransId="{B7611005-9B0A-4E15-AEDF-C2DE7A23532D}"/>
    <dgm:cxn modelId="{A023605D-ED18-4818-8921-9CEE8C91F24A}" type="presParOf" srcId="{C549AA65-F995-4A21-A94A-126DDDF663AA}" destId="{8B5C86F0-5451-44FF-97B2-6F8B429169E1}" srcOrd="0" destOrd="0" presId="urn:microsoft.com/office/officeart/2005/8/layout/vList2"/>
    <dgm:cxn modelId="{B64724FC-5390-45CC-A61E-CAD80E86E382}" type="presParOf" srcId="{C549AA65-F995-4A21-A94A-126DDDF663AA}" destId="{EC236AB9-151C-4FA5-AD1E-C483142728D1}" srcOrd="1" destOrd="0" presId="urn:microsoft.com/office/officeart/2005/8/layout/vList2"/>
    <dgm:cxn modelId="{665F26E4-1EA6-470E-BBAC-AFE7C069EC1C}" type="presParOf" srcId="{C549AA65-F995-4A21-A94A-126DDDF663AA}" destId="{EED38073-2B57-4C74-A530-868D255C3638}" srcOrd="2" destOrd="0" presId="urn:microsoft.com/office/officeart/2005/8/layout/vList2"/>
    <dgm:cxn modelId="{E1B1A9AA-A523-4B73-A8E0-7458F1A41740}" type="presParOf" srcId="{C549AA65-F995-4A21-A94A-126DDDF663AA}" destId="{BB0E6C58-0421-41CD-9C12-62D563F9EBDB}" srcOrd="3" destOrd="0" presId="urn:microsoft.com/office/officeart/2005/8/layout/vList2"/>
    <dgm:cxn modelId="{C06788CF-C6E3-4C52-80C7-B38D20BF16B7}" type="presParOf" srcId="{C549AA65-F995-4A21-A94A-126DDDF663AA}" destId="{D1961D9E-5534-4CC1-AB6F-74B25B5D20CE}"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BE7B832-46D9-4C30-836B-131C36D8689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6F45BA3-6346-44B8-8176-2DB15A6F37AC}">
      <dgm:prSet/>
      <dgm:spPr/>
      <dgm:t>
        <a:bodyPr/>
        <a:lstStyle/>
        <a:p>
          <a:pPr>
            <a:lnSpc>
              <a:spcPct val="100000"/>
            </a:lnSpc>
          </a:pPr>
          <a:r>
            <a:rPr lang="en-GB"/>
            <a:t>EI supports emotional awareness and relationship building.</a:t>
          </a:r>
          <a:endParaRPr lang="en-US"/>
        </a:p>
      </dgm:t>
    </dgm:pt>
    <dgm:pt modelId="{004D111D-F470-47CA-84C1-0788CADB6E11}" type="parTrans" cxnId="{F2835146-CA20-41B8-8240-88F885853D03}">
      <dgm:prSet/>
      <dgm:spPr/>
      <dgm:t>
        <a:bodyPr/>
        <a:lstStyle/>
        <a:p>
          <a:endParaRPr lang="en-US"/>
        </a:p>
      </dgm:t>
    </dgm:pt>
    <dgm:pt modelId="{9567B32C-072A-4692-A2EF-A6C9E57C74C0}" type="sibTrans" cxnId="{F2835146-CA20-41B8-8240-88F885853D03}">
      <dgm:prSet/>
      <dgm:spPr/>
      <dgm:t>
        <a:bodyPr/>
        <a:lstStyle/>
        <a:p>
          <a:endParaRPr lang="en-US"/>
        </a:p>
      </dgm:t>
    </dgm:pt>
    <dgm:pt modelId="{A1353EC0-C889-4125-8298-2697069E6CE7}">
      <dgm:prSet/>
      <dgm:spPr/>
      <dgm:t>
        <a:bodyPr/>
        <a:lstStyle/>
        <a:p>
          <a:pPr>
            <a:lnSpc>
              <a:spcPct val="100000"/>
            </a:lnSpc>
          </a:pPr>
          <a:r>
            <a:rPr lang="en-GB"/>
            <a:t>CQ enables adaptation and communication across diverse cultural contexts.</a:t>
          </a:r>
          <a:endParaRPr lang="en-US"/>
        </a:p>
      </dgm:t>
    </dgm:pt>
    <dgm:pt modelId="{B403DB2D-2975-4CB9-864E-5E294407C1DE}" type="parTrans" cxnId="{C6BAB3C4-8C26-49EC-8E58-AB3DF7DC8F74}">
      <dgm:prSet/>
      <dgm:spPr/>
      <dgm:t>
        <a:bodyPr/>
        <a:lstStyle/>
        <a:p>
          <a:endParaRPr lang="en-US"/>
        </a:p>
      </dgm:t>
    </dgm:pt>
    <dgm:pt modelId="{3B6E7742-4C72-489A-8B73-5C33E386B4DE}" type="sibTrans" cxnId="{C6BAB3C4-8C26-49EC-8E58-AB3DF7DC8F74}">
      <dgm:prSet/>
      <dgm:spPr/>
      <dgm:t>
        <a:bodyPr/>
        <a:lstStyle/>
        <a:p>
          <a:endParaRPr lang="en-US"/>
        </a:p>
      </dgm:t>
    </dgm:pt>
    <dgm:pt modelId="{3ADF0EC9-792A-4CE9-BAD4-699B0A72D495}">
      <dgm:prSet/>
      <dgm:spPr/>
      <dgm:t>
        <a:bodyPr/>
        <a:lstStyle/>
        <a:p>
          <a:pPr>
            <a:lnSpc>
              <a:spcPct val="100000"/>
            </a:lnSpc>
          </a:pPr>
          <a:r>
            <a:rPr lang="en-GB"/>
            <a:t>Together ,they foster inclusive, collaborative and high-trust organisational environments.</a:t>
          </a:r>
          <a:endParaRPr lang="en-US"/>
        </a:p>
      </dgm:t>
    </dgm:pt>
    <dgm:pt modelId="{E68BD9C4-3615-47F7-A54C-59A945B1D01F}" type="parTrans" cxnId="{B0F5846F-3300-475B-AC05-DCDD0E2179A0}">
      <dgm:prSet/>
      <dgm:spPr/>
      <dgm:t>
        <a:bodyPr/>
        <a:lstStyle/>
        <a:p>
          <a:endParaRPr lang="en-US"/>
        </a:p>
      </dgm:t>
    </dgm:pt>
    <dgm:pt modelId="{4A382185-7B87-4206-BFF8-E95145ED834F}" type="sibTrans" cxnId="{B0F5846F-3300-475B-AC05-DCDD0E2179A0}">
      <dgm:prSet/>
      <dgm:spPr/>
      <dgm:t>
        <a:bodyPr/>
        <a:lstStyle/>
        <a:p>
          <a:endParaRPr lang="en-US"/>
        </a:p>
      </dgm:t>
    </dgm:pt>
    <dgm:pt modelId="{8CA9C469-CE26-405F-B845-E8B556B5D1DB}" type="pres">
      <dgm:prSet presAssocID="{ABE7B832-46D9-4C30-836B-131C36D86896}" presName="root" presStyleCnt="0">
        <dgm:presLayoutVars>
          <dgm:dir/>
          <dgm:resizeHandles val="exact"/>
        </dgm:presLayoutVars>
      </dgm:prSet>
      <dgm:spPr/>
    </dgm:pt>
    <dgm:pt modelId="{1564FA19-6867-4677-AEB9-865B43F8A962}" type="pres">
      <dgm:prSet presAssocID="{06F45BA3-6346-44B8-8176-2DB15A6F37AC}" presName="compNode" presStyleCnt="0"/>
      <dgm:spPr/>
    </dgm:pt>
    <dgm:pt modelId="{735BB6E4-84FA-4B5A-BAAA-FEAFC31C58B1}" type="pres">
      <dgm:prSet presAssocID="{06F45BA3-6346-44B8-8176-2DB15A6F37AC}" presName="bgRect" presStyleLbl="bgShp" presStyleIdx="0" presStyleCnt="3"/>
      <dgm:spPr/>
    </dgm:pt>
    <dgm:pt modelId="{38DA48FA-EABE-494B-9B08-554A79301ECE}" type="pres">
      <dgm:prSet presAssocID="{06F45BA3-6346-44B8-8176-2DB15A6F37A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ocial Network"/>
        </a:ext>
      </dgm:extLst>
    </dgm:pt>
    <dgm:pt modelId="{FCDB815F-2B5F-40BA-806E-C83050F280AB}" type="pres">
      <dgm:prSet presAssocID="{06F45BA3-6346-44B8-8176-2DB15A6F37AC}" presName="spaceRect" presStyleCnt="0"/>
      <dgm:spPr/>
    </dgm:pt>
    <dgm:pt modelId="{8D58E40D-5FF7-4BAC-9286-6C1380BB2C09}" type="pres">
      <dgm:prSet presAssocID="{06F45BA3-6346-44B8-8176-2DB15A6F37AC}" presName="parTx" presStyleLbl="revTx" presStyleIdx="0" presStyleCnt="3">
        <dgm:presLayoutVars>
          <dgm:chMax val="0"/>
          <dgm:chPref val="0"/>
        </dgm:presLayoutVars>
      </dgm:prSet>
      <dgm:spPr/>
    </dgm:pt>
    <dgm:pt modelId="{2576FFEE-57E0-40BD-9493-02B2FBD472CF}" type="pres">
      <dgm:prSet presAssocID="{9567B32C-072A-4692-A2EF-A6C9E57C74C0}" presName="sibTrans" presStyleCnt="0"/>
      <dgm:spPr/>
    </dgm:pt>
    <dgm:pt modelId="{A1E0556F-FE5A-4FE9-88EA-8305A79F57AC}" type="pres">
      <dgm:prSet presAssocID="{A1353EC0-C889-4125-8298-2697069E6CE7}" presName="compNode" presStyleCnt="0"/>
      <dgm:spPr/>
    </dgm:pt>
    <dgm:pt modelId="{B6D9F5F5-1A88-43AD-9EA4-D8E75AFC584D}" type="pres">
      <dgm:prSet presAssocID="{A1353EC0-C889-4125-8298-2697069E6CE7}" presName="bgRect" presStyleLbl="bgShp" presStyleIdx="1" presStyleCnt="3"/>
      <dgm:spPr/>
    </dgm:pt>
    <dgm:pt modelId="{45B4FB49-5E71-4386-B7C4-2D98EABE84AB}" type="pres">
      <dgm:prSet presAssocID="{A1353EC0-C889-4125-8298-2697069E6CE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43A3057B-EF81-4AFB-8D15-6FC01D73936A}" type="pres">
      <dgm:prSet presAssocID="{A1353EC0-C889-4125-8298-2697069E6CE7}" presName="spaceRect" presStyleCnt="0"/>
      <dgm:spPr/>
    </dgm:pt>
    <dgm:pt modelId="{C6DF666E-D42F-464E-B894-71B0FE6BED27}" type="pres">
      <dgm:prSet presAssocID="{A1353EC0-C889-4125-8298-2697069E6CE7}" presName="parTx" presStyleLbl="revTx" presStyleIdx="1" presStyleCnt="3">
        <dgm:presLayoutVars>
          <dgm:chMax val="0"/>
          <dgm:chPref val="0"/>
        </dgm:presLayoutVars>
      </dgm:prSet>
      <dgm:spPr/>
    </dgm:pt>
    <dgm:pt modelId="{7D5C6421-5A4F-438C-BBD5-6734C31E57CF}" type="pres">
      <dgm:prSet presAssocID="{3B6E7742-4C72-489A-8B73-5C33E386B4DE}" presName="sibTrans" presStyleCnt="0"/>
      <dgm:spPr/>
    </dgm:pt>
    <dgm:pt modelId="{2B645946-307A-46C6-B988-9195ADE83068}" type="pres">
      <dgm:prSet presAssocID="{3ADF0EC9-792A-4CE9-BAD4-699B0A72D495}" presName="compNode" presStyleCnt="0"/>
      <dgm:spPr/>
    </dgm:pt>
    <dgm:pt modelId="{9BEB3143-1B3C-4F81-AF29-4A91FF7359C7}" type="pres">
      <dgm:prSet presAssocID="{3ADF0EC9-792A-4CE9-BAD4-699B0A72D495}" presName="bgRect" presStyleLbl="bgShp" presStyleIdx="2" presStyleCnt="3"/>
      <dgm:spPr/>
    </dgm:pt>
    <dgm:pt modelId="{6761F9B9-C5A9-402A-AE19-FD4FF386D78F}" type="pres">
      <dgm:prSet presAssocID="{3ADF0EC9-792A-4CE9-BAD4-699B0A72D49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D3198673-02E6-4132-935A-9FB3BD506FAE}" type="pres">
      <dgm:prSet presAssocID="{3ADF0EC9-792A-4CE9-BAD4-699B0A72D495}" presName="spaceRect" presStyleCnt="0"/>
      <dgm:spPr/>
    </dgm:pt>
    <dgm:pt modelId="{D04BF699-05A0-4586-9DC8-A7C2AE696081}" type="pres">
      <dgm:prSet presAssocID="{3ADF0EC9-792A-4CE9-BAD4-699B0A72D495}" presName="parTx" presStyleLbl="revTx" presStyleIdx="2" presStyleCnt="3">
        <dgm:presLayoutVars>
          <dgm:chMax val="0"/>
          <dgm:chPref val="0"/>
        </dgm:presLayoutVars>
      </dgm:prSet>
      <dgm:spPr/>
    </dgm:pt>
  </dgm:ptLst>
  <dgm:cxnLst>
    <dgm:cxn modelId="{F2835146-CA20-41B8-8240-88F885853D03}" srcId="{ABE7B832-46D9-4C30-836B-131C36D86896}" destId="{06F45BA3-6346-44B8-8176-2DB15A6F37AC}" srcOrd="0" destOrd="0" parTransId="{004D111D-F470-47CA-84C1-0788CADB6E11}" sibTransId="{9567B32C-072A-4692-A2EF-A6C9E57C74C0}"/>
    <dgm:cxn modelId="{B0F5846F-3300-475B-AC05-DCDD0E2179A0}" srcId="{ABE7B832-46D9-4C30-836B-131C36D86896}" destId="{3ADF0EC9-792A-4CE9-BAD4-699B0A72D495}" srcOrd="2" destOrd="0" parTransId="{E68BD9C4-3615-47F7-A54C-59A945B1D01F}" sibTransId="{4A382185-7B87-4206-BFF8-E95145ED834F}"/>
    <dgm:cxn modelId="{5E0EF276-5D40-4483-A3AD-D855066F35BE}" type="presOf" srcId="{A1353EC0-C889-4125-8298-2697069E6CE7}" destId="{C6DF666E-D42F-464E-B894-71B0FE6BED27}" srcOrd="0" destOrd="0" presId="urn:microsoft.com/office/officeart/2018/2/layout/IconVerticalSolidList"/>
    <dgm:cxn modelId="{A6D9E587-40BD-4808-94AC-C80E3697B4D9}" type="presOf" srcId="{06F45BA3-6346-44B8-8176-2DB15A6F37AC}" destId="{8D58E40D-5FF7-4BAC-9286-6C1380BB2C09}" srcOrd="0" destOrd="0" presId="urn:microsoft.com/office/officeart/2018/2/layout/IconVerticalSolidList"/>
    <dgm:cxn modelId="{C6BAB3C4-8C26-49EC-8E58-AB3DF7DC8F74}" srcId="{ABE7B832-46D9-4C30-836B-131C36D86896}" destId="{A1353EC0-C889-4125-8298-2697069E6CE7}" srcOrd="1" destOrd="0" parTransId="{B403DB2D-2975-4CB9-864E-5E294407C1DE}" sibTransId="{3B6E7742-4C72-489A-8B73-5C33E386B4DE}"/>
    <dgm:cxn modelId="{837E23D2-2722-4B23-B6BC-FFAEE2C867E5}" type="presOf" srcId="{ABE7B832-46D9-4C30-836B-131C36D86896}" destId="{8CA9C469-CE26-405F-B845-E8B556B5D1DB}" srcOrd="0" destOrd="0" presId="urn:microsoft.com/office/officeart/2018/2/layout/IconVerticalSolidList"/>
    <dgm:cxn modelId="{4783CAFA-E912-4C44-A5A9-640C3DD0C283}" type="presOf" srcId="{3ADF0EC9-792A-4CE9-BAD4-699B0A72D495}" destId="{D04BF699-05A0-4586-9DC8-A7C2AE696081}" srcOrd="0" destOrd="0" presId="urn:microsoft.com/office/officeart/2018/2/layout/IconVerticalSolidList"/>
    <dgm:cxn modelId="{B6453FA4-D196-448B-993B-D802C73187CB}" type="presParOf" srcId="{8CA9C469-CE26-405F-B845-E8B556B5D1DB}" destId="{1564FA19-6867-4677-AEB9-865B43F8A962}" srcOrd="0" destOrd="0" presId="urn:microsoft.com/office/officeart/2018/2/layout/IconVerticalSolidList"/>
    <dgm:cxn modelId="{6ACFF72E-033D-4861-8582-0857CD1061BD}" type="presParOf" srcId="{1564FA19-6867-4677-AEB9-865B43F8A962}" destId="{735BB6E4-84FA-4B5A-BAAA-FEAFC31C58B1}" srcOrd="0" destOrd="0" presId="urn:microsoft.com/office/officeart/2018/2/layout/IconVerticalSolidList"/>
    <dgm:cxn modelId="{82A58968-B01B-4299-B87B-CCF1BE7D5A20}" type="presParOf" srcId="{1564FA19-6867-4677-AEB9-865B43F8A962}" destId="{38DA48FA-EABE-494B-9B08-554A79301ECE}" srcOrd="1" destOrd="0" presId="urn:microsoft.com/office/officeart/2018/2/layout/IconVerticalSolidList"/>
    <dgm:cxn modelId="{F835CA6B-3A88-4A6E-9CCA-7F4B7B71B578}" type="presParOf" srcId="{1564FA19-6867-4677-AEB9-865B43F8A962}" destId="{FCDB815F-2B5F-40BA-806E-C83050F280AB}" srcOrd="2" destOrd="0" presId="urn:microsoft.com/office/officeart/2018/2/layout/IconVerticalSolidList"/>
    <dgm:cxn modelId="{307C3F7B-11FB-4110-9664-ED1F5D5D22B7}" type="presParOf" srcId="{1564FA19-6867-4677-AEB9-865B43F8A962}" destId="{8D58E40D-5FF7-4BAC-9286-6C1380BB2C09}" srcOrd="3" destOrd="0" presId="urn:microsoft.com/office/officeart/2018/2/layout/IconVerticalSolidList"/>
    <dgm:cxn modelId="{60CC288F-624E-46C1-A2B4-CA80E01C435B}" type="presParOf" srcId="{8CA9C469-CE26-405F-B845-E8B556B5D1DB}" destId="{2576FFEE-57E0-40BD-9493-02B2FBD472CF}" srcOrd="1" destOrd="0" presId="urn:microsoft.com/office/officeart/2018/2/layout/IconVerticalSolidList"/>
    <dgm:cxn modelId="{43619813-2AF0-4522-BEDF-763D12A9120E}" type="presParOf" srcId="{8CA9C469-CE26-405F-B845-E8B556B5D1DB}" destId="{A1E0556F-FE5A-4FE9-88EA-8305A79F57AC}" srcOrd="2" destOrd="0" presId="urn:microsoft.com/office/officeart/2018/2/layout/IconVerticalSolidList"/>
    <dgm:cxn modelId="{7E2DCA90-4524-4B7E-B790-CDCE9B667BF5}" type="presParOf" srcId="{A1E0556F-FE5A-4FE9-88EA-8305A79F57AC}" destId="{B6D9F5F5-1A88-43AD-9EA4-D8E75AFC584D}" srcOrd="0" destOrd="0" presId="urn:microsoft.com/office/officeart/2018/2/layout/IconVerticalSolidList"/>
    <dgm:cxn modelId="{7FC6D220-3362-47C3-A551-9774654794BA}" type="presParOf" srcId="{A1E0556F-FE5A-4FE9-88EA-8305A79F57AC}" destId="{45B4FB49-5E71-4386-B7C4-2D98EABE84AB}" srcOrd="1" destOrd="0" presId="urn:microsoft.com/office/officeart/2018/2/layout/IconVerticalSolidList"/>
    <dgm:cxn modelId="{5BB9EDB5-758C-4253-9631-E4647C6EFEB1}" type="presParOf" srcId="{A1E0556F-FE5A-4FE9-88EA-8305A79F57AC}" destId="{43A3057B-EF81-4AFB-8D15-6FC01D73936A}" srcOrd="2" destOrd="0" presId="urn:microsoft.com/office/officeart/2018/2/layout/IconVerticalSolidList"/>
    <dgm:cxn modelId="{76BABCFF-9BF1-496E-A170-09E2175B4652}" type="presParOf" srcId="{A1E0556F-FE5A-4FE9-88EA-8305A79F57AC}" destId="{C6DF666E-D42F-464E-B894-71B0FE6BED27}" srcOrd="3" destOrd="0" presId="urn:microsoft.com/office/officeart/2018/2/layout/IconVerticalSolidList"/>
    <dgm:cxn modelId="{E0997A82-C289-41C2-B941-764954030963}" type="presParOf" srcId="{8CA9C469-CE26-405F-B845-E8B556B5D1DB}" destId="{7D5C6421-5A4F-438C-BBD5-6734C31E57CF}" srcOrd="3" destOrd="0" presId="urn:microsoft.com/office/officeart/2018/2/layout/IconVerticalSolidList"/>
    <dgm:cxn modelId="{50A001B1-926F-4018-86CC-8A4C6346C446}" type="presParOf" srcId="{8CA9C469-CE26-405F-B845-E8B556B5D1DB}" destId="{2B645946-307A-46C6-B988-9195ADE83068}" srcOrd="4" destOrd="0" presId="urn:microsoft.com/office/officeart/2018/2/layout/IconVerticalSolidList"/>
    <dgm:cxn modelId="{042ED247-F7F9-4D0C-AE27-308E0771B2D8}" type="presParOf" srcId="{2B645946-307A-46C6-B988-9195ADE83068}" destId="{9BEB3143-1B3C-4F81-AF29-4A91FF7359C7}" srcOrd="0" destOrd="0" presId="urn:microsoft.com/office/officeart/2018/2/layout/IconVerticalSolidList"/>
    <dgm:cxn modelId="{881E64DA-3828-45BB-98A3-CA89F3E3D21C}" type="presParOf" srcId="{2B645946-307A-46C6-B988-9195ADE83068}" destId="{6761F9B9-C5A9-402A-AE19-FD4FF386D78F}" srcOrd="1" destOrd="0" presId="urn:microsoft.com/office/officeart/2018/2/layout/IconVerticalSolidList"/>
    <dgm:cxn modelId="{4F88AB8F-F603-4F18-B535-D19214984D2C}" type="presParOf" srcId="{2B645946-307A-46C6-B988-9195ADE83068}" destId="{D3198673-02E6-4132-935A-9FB3BD506FAE}" srcOrd="2" destOrd="0" presId="urn:microsoft.com/office/officeart/2018/2/layout/IconVerticalSolidList"/>
    <dgm:cxn modelId="{740CD343-01BE-436A-9087-FDD41753DDBB}" type="presParOf" srcId="{2B645946-307A-46C6-B988-9195ADE83068}" destId="{D04BF699-05A0-4586-9DC8-A7C2AE69608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D97CBDA-A86F-45B8-AD5F-0052874DEE5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05EBDAC-B216-48B4-8267-F27F4C1A4ED6}">
      <dgm:prSet/>
      <dgm:spPr/>
      <dgm:t>
        <a:bodyPr/>
        <a:lstStyle/>
        <a:p>
          <a:r>
            <a:rPr lang="en-GB"/>
            <a:t>Modern organisations operate across borders,cultures,and communication styles.</a:t>
          </a:r>
          <a:endParaRPr lang="en-US"/>
        </a:p>
      </dgm:t>
    </dgm:pt>
    <dgm:pt modelId="{BDCAA6BA-A6DD-43BC-B99D-5F6391F7756D}" type="parTrans" cxnId="{8141B1FB-297F-44DD-AB2F-16CA4F6B8466}">
      <dgm:prSet/>
      <dgm:spPr/>
      <dgm:t>
        <a:bodyPr/>
        <a:lstStyle/>
        <a:p>
          <a:endParaRPr lang="en-US"/>
        </a:p>
      </dgm:t>
    </dgm:pt>
    <dgm:pt modelId="{592E2514-A63F-45BB-A593-7EA9D7FD9499}" type="sibTrans" cxnId="{8141B1FB-297F-44DD-AB2F-16CA4F6B8466}">
      <dgm:prSet/>
      <dgm:spPr/>
      <dgm:t>
        <a:bodyPr/>
        <a:lstStyle/>
        <a:p>
          <a:endParaRPr lang="en-US"/>
        </a:p>
      </dgm:t>
    </dgm:pt>
    <dgm:pt modelId="{BE3B6A3D-5C8A-49D6-A952-AC02B47B22CD}">
      <dgm:prSet/>
      <dgm:spPr/>
      <dgm:t>
        <a:bodyPr/>
        <a:lstStyle/>
        <a:p>
          <a:r>
            <a:rPr lang="en-GB"/>
            <a:t>Leaders require cultural sensitivity to avoid misunderstanding and conflict.</a:t>
          </a:r>
          <a:endParaRPr lang="en-US"/>
        </a:p>
      </dgm:t>
    </dgm:pt>
    <dgm:pt modelId="{5EE0BFD1-6259-47AD-9FF1-FF9066F82013}" type="parTrans" cxnId="{D6A2F961-24C7-40F2-9140-A4414AAC9FCB}">
      <dgm:prSet/>
      <dgm:spPr/>
      <dgm:t>
        <a:bodyPr/>
        <a:lstStyle/>
        <a:p>
          <a:endParaRPr lang="en-US"/>
        </a:p>
      </dgm:t>
    </dgm:pt>
    <dgm:pt modelId="{531FD28C-00C0-454B-9697-A01A7D61D061}" type="sibTrans" cxnId="{D6A2F961-24C7-40F2-9140-A4414AAC9FCB}">
      <dgm:prSet/>
      <dgm:spPr/>
      <dgm:t>
        <a:bodyPr/>
        <a:lstStyle/>
        <a:p>
          <a:endParaRPr lang="en-US"/>
        </a:p>
      </dgm:t>
    </dgm:pt>
    <dgm:pt modelId="{37A4CD6A-BA77-4104-8120-AE04F702A8F3}">
      <dgm:prSet/>
      <dgm:spPr/>
      <dgm:t>
        <a:bodyPr/>
        <a:lstStyle/>
        <a:p>
          <a:r>
            <a:rPr lang="en-GB"/>
            <a:t>High Ei and CQ leaders create psychologically safe,trust-based team cultures.</a:t>
          </a:r>
          <a:endParaRPr lang="en-US"/>
        </a:p>
      </dgm:t>
    </dgm:pt>
    <dgm:pt modelId="{14C67A05-6F89-4366-B2F8-34CC0570A18D}" type="parTrans" cxnId="{D2BAD093-BF6D-43F3-AA43-CF2EC69162E0}">
      <dgm:prSet/>
      <dgm:spPr/>
      <dgm:t>
        <a:bodyPr/>
        <a:lstStyle/>
        <a:p>
          <a:endParaRPr lang="en-US"/>
        </a:p>
      </dgm:t>
    </dgm:pt>
    <dgm:pt modelId="{A392A020-5E7B-45E2-B873-76845DF50DBB}" type="sibTrans" cxnId="{D2BAD093-BF6D-43F3-AA43-CF2EC69162E0}">
      <dgm:prSet/>
      <dgm:spPr/>
      <dgm:t>
        <a:bodyPr/>
        <a:lstStyle/>
        <a:p>
          <a:endParaRPr lang="en-US"/>
        </a:p>
      </dgm:t>
    </dgm:pt>
    <dgm:pt modelId="{41530CC9-D0AE-4E7B-BD77-13273150CC6C}" type="pres">
      <dgm:prSet presAssocID="{6D97CBDA-A86F-45B8-AD5F-0052874DEE54}" presName="linear" presStyleCnt="0">
        <dgm:presLayoutVars>
          <dgm:animLvl val="lvl"/>
          <dgm:resizeHandles val="exact"/>
        </dgm:presLayoutVars>
      </dgm:prSet>
      <dgm:spPr/>
    </dgm:pt>
    <dgm:pt modelId="{1FFF4AC3-5D52-4952-B034-B9D9BA2F26E7}" type="pres">
      <dgm:prSet presAssocID="{D05EBDAC-B216-48B4-8267-F27F4C1A4ED6}" presName="parentText" presStyleLbl="node1" presStyleIdx="0" presStyleCnt="3">
        <dgm:presLayoutVars>
          <dgm:chMax val="0"/>
          <dgm:bulletEnabled val="1"/>
        </dgm:presLayoutVars>
      </dgm:prSet>
      <dgm:spPr/>
    </dgm:pt>
    <dgm:pt modelId="{911DCE97-87A0-41A2-87A8-613CCF64983B}" type="pres">
      <dgm:prSet presAssocID="{592E2514-A63F-45BB-A593-7EA9D7FD9499}" presName="spacer" presStyleCnt="0"/>
      <dgm:spPr/>
    </dgm:pt>
    <dgm:pt modelId="{7CE02160-E7E9-496C-8AE1-D0EDF7654190}" type="pres">
      <dgm:prSet presAssocID="{BE3B6A3D-5C8A-49D6-A952-AC02B47B22CD}" presName="parentText" presStyleLbl="node1" presStyleIdx="1" presStyleCnt="3">
        <dgm:presLayoutVars>
          <dgm:chMax val="0"/>
          <dgm:bulletEnabled val="1"/>
        </dgm:presLayoutVars>
      </dgm:prSet>
      <dgm:spPr/>
    </dgm:pt>
    <dgm:pt modelId="{111B17BF-9DC3-4548-971A-756C85999024}" type="pres">
      <dgm:prSet presAssocID="{531FD28C-00C0-454B-9697-A01A7D61D061}" presName="spacer" presStyleCnt="0"/>
      <dgm:spPr/>
    </dgm:pt>
    <dgm:pt modelId="{6D17F3AC-F7A6-43D6-A09F-0FA8D71DD64C}" type="pres">
      <dgm:prSet presAssocID="{37A4CD6A-BA77-4104-8120-AE04F702A8F3}" presName="parentText" presStyleLbl="node1" presStyleIdx="2" presStyleCnt="3">
        <dgm:presLayoutVars>
          <dgm:chMax val="0"/>
          <dgm:bulletEnabled val="1"/>
        </dgm:presLayoutVars>
      </dgm:prSet>
      <dgm:spPr/>
    </dgm:pt>
  </dgm:ptLst>
  <dgm:cxnLst>
    <dgm:cxn modelId="{C0943F31-679D-4ADC-86F3-E57006C1D092}" type="presOf" srcId="{37A4CD6A-BA77-4104-8120-AE04F702A8F3}" destId="{6D17F3AC-F7A6-43D6-A09F-0FA8D71DD64C}" srcOrd="0" destOrd="0" presId="urn:microsoft.com/office/officeart/2005/8/layout/vList2"/>
    <dgm:cxn modelId="{8977A33F-A486-44A9-BBD6-F3D026792C71}" type="presOf" srcId="{BE3B6A3D-5C8A-49D6-A952-AC02B47B22CD}" destId="{7CE02160-E7E9-496C-8AE1-D0EDF7654190}" srcOrd="0" destOrd="0" presId="urn:microsoft.com/office/officeart/2005/8/layout/vList2"/>
    <dgm:cxn modelId="{D6A2F961-24C7-40F2-9140-A4414AAC9FCB}" srcId="{6D97CBDA-A86F-45B8-AD5F-0052874DEE54}" destId="{BE3B6A3D-5C8A-49D6-A952-AC02B47B22CD}" srcOrd="1" destOrd="0" parTransId="{5EE0BFD1-6259-47AD-9FF1-FF9066F82013}" sibTransId="{531FD28C-00C0-454B-9697-A01A7D61D061}"/>
    <dgm:cxn modelId="{4F83F886-F06B-456F-A146-B2CE766BED01}" type="presOf" srcId="{6D97CBDA-A86F-45B8-AD5F-0052874DEE54}" destId="{41530CC9-D0AE-4E7B-BD77-13273150CC6C}" srcOrd="0" destOrd="0" presId="urn:microsoft.com/office/officeart/2005/8/layout/vList2"/>
    <dgm:cxn modelId="{D2BAD093-BF6D-43F3-AA43-CF2EC69162E0}" srcId="{6D97CBDA-A86F-45B8-AD5F-0052874DEE54}" destId="{37A4CD6A-BA77-4104-8120-AE04F702A8F3}" srcOrd="2" destOrd="0" parTransId="{14C67A05-6F89-4366-B2F8-34CC0570A18D}" sibTransId="{A392A020-5E7B-45E2-B873-76845DF50DBB}"/>
    <dgm:cxn modelId="{31B9B7DA-F26E-47FF-8191-E185C37B4871}" type="presOf" srcId="{D05EBDAC-B216-48B4-8267-F27F4C1A4ED6}" destId="{1FFF4AC3-5D52-4952-B034-B9D9BA2F26E7}" srcOrd="0" destOrd="0" presId="urn:microsoft.com/office/officeart/2005/8/layout/vList2"/>
    <dgm:cxn modelId="{8141B1FB-297F-44DD-AB2F-16CA4F6B8466}" srcId="{6D97CBDA-A86F-45B8-AD5F-0052874DEE54}" destId="{D05EBDAC-B216-48B4-8267-F27F4C1A4ED6}" srcOrd="0" destOrd="0" parTransId="{BDCAA6BA-A6DD-43BC-B99D-5F6391F7756D}" sibTransId="{592E2514-A63F-45BB-A593-7EA9D7FD9499}"/>
    <dgm:cxn modelId="{FFE13915-8D1E-4853-815D-879FEF22570A}" type="presParOf" srcId="{41530CC9-D0AE-4E7B-BD77-13273150CC6C}" destId="{1FFF4AC3-5D52-4952-B034-B9D9BA2F26E7}" srcOrd="0" destOrd="0" presId="urn:microsoft.com/office/officeart/2005/8/layout/vList2"/>
    <dgm:cxn modelId="{A4280481-ACD1-4981-85A5-53C7DAE64F80}" type="presParOf" srcId="{41530CC9-D0AE-4E7B-BD77-13273150CC6C}" destId="{911DCE97-87A0-41A2-87A8-613CCF64983B}" srcOrd="1" destOrd="0" presId="urn:microsoft.com/office/officeart/2005/8/layout/vList2"/>
    <dgm:cxn modelId="{22B14D08-9B8D-41CE-B545-13877CFEB5A9}" type="presParOf" srcId="{41530CC9-D0AE-4E7B-BD77-13273150CC6C}" destId="{7CE02160-E7E9-496C-8AE1-D0EDF7654190}" srcOrd="2" destOrd="0" presId="urn:microsoft.com/office/officeart/2005/8/layout/vList2"/>
    <dgm:cxn modelId="{8A504785-5562-4195-9E34-0108102E56C6}" type="presParOf" srcId="{41530CC9-D0AE-4E7B-BD77-13273150CC6C}" destId="{111B17BF-9DC3-4548-971A-756C85999024}" srcOrd="3" destOrd="0" presId="urn:microsoft.com/office/officeart/2005/8/layout/vList2"/>
    <dgm:cxn modelId="{534A1854-9E89-417A-9C1F-9A8C813B0624}" type="presParOf" srcId="{41530CC9-D0AE-4E7B-BD77-13273150CC6C}" destId="{6D17F3AC-F7A6-43D6-A09F-0FA8D71DD64C}"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3550DD0-704E-45BB-9780-F08DD07D37C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A9AFA52-A19A-4B0E-8BCF-81DE8E89FB34}">
      <dgm:prSet/>
      <dgm:spPr/>
      <dgm:t>
        <a:bodyPr/>
        <a:lstStyle/>
        <a:p>
          <a:r>
            <a:rPr lang="en-GB"/>
            <a:t>Strefths: practical, widely applied in leadership development.</a:t>
          </a:r>
          <a:endParaRPr lang="en-US"/>
        </a:p>
      </dgm:t>
    </dgm:pt>
    <dgm:pt modelId="{E2C07A46-203F-4C04-915D-75B8F4F8FD73}" type="parTrans" cxnId="{3DBE3C62-09F4-4262-829C-CD2739278727}">
      <dgm:prSet/>
      <dgm:spPr/>
      <dgm:t>
        <a:bodyPr/>
        <a:lstStyle/>
        <a:p>
          <a:endParaRPr lang="en-US"/>
        </a:p>
      </dgm:t>
    </dgm:pt>
    <dgm:pt modelId="{591B62D7-3C94-49F5-98A6-9D3D3BA94FEC}" type="sibTrans" cxnId="{3DBE3C62-09F4-4262-829C-CD2739278727}">
      <dgm:prSet/>
      <dgm:spPr/>
      <dgm:t>
        <a:bodyPr/>
        <a:lstStyle/>
        <a:p>
          <a:endParaRPr lang="en-US"/>
        </a:p>
      </dgm:t>
    </dgm:pt>
    <dgm:pt modelId="{887071A7-0EAC-4219-9B29-8735A6941149}">
      <dgm:prSet/>
      <dgm:spPr/>
      <dgm:t>
        <a:bodyPr/>
        <a:lstStyle/>
        <a:p>
          <a:r>
            <a:rPr lang="en-GB" dirty="0"/>
            <a:t>Limitations: measurement can be subjective; may vary across cultural norms.</a:t>
          </a:r>
          <a:endParaRPr lang="en-US" dirty="0"/>
        </a:p>
      </dgm:t>
    </dgm:pt>
    <dgm:pt modelId="{7CA52F87-CD33-4E48-98A7-42939C12B9B9}" type="parTrans" cxnId="{0E9D047F-2236-4633-84C3-3F7374DF599F}">
      <dgm:prSet/>
      <dgm:spPr/>
      <dgm:t>
        <a:bodyPr/>
        <a:lstStyle/>
        <a:p>
          <a:endParaRPr lang="en-US"/>
        </a:p>
      </dgm:t>
    </dgm:pt>
    <dgm:pt modelId="{FE8470E3-5D89-405D-8341-5D1608D66DD8}" type="sibTrans" cxnId="{0E9D047F-2236-4633-84C3-3F7374DF599F}">
      <dgm:prSet/>
      <dgm:spPr/>
      <dgm:t>
        <a:bodyPr/>
        <a:lstStyle/>
        <a:p>
          <a:endParaRPr lang="en-US"/>
        </a:p>
      </dgm:t>
    </dgm:pt>
    <dgm:pt modelId="{95842111-4362-41B9-87E4-4A9E265B5BE6}" type="pres">
      <dgm:prSet presAssocID="{A3550DD0-704E-45BB-9780-F08DD07D37C0}" presName="root" presStyleCnt="0">
        <dgm:presLayoutVars>
          <dgm:dir/>
          <dgm:resizeHandles val="exact"/>
        </dgm:presLayoutVars>
      </dgm:prSet>
      <dgm:spPr/>
    </dgm:pt>
    <dgm:pt modelId="{F254554B-60E9-484A-88AF-B233B40EA787}" type="pres">
      <dgm:prSet presAssocID="{0A9AFA52-A19A-4B0E-8BCF-81DE8E89FB34}" presName="compNode" presStyleCnt="0"/>
      <dgm:spPr/>
    </dgm:pt>
    <dgm:pt modelId="{B101A5C8-9B96-481E-B8A3-3944AB0E07B4}" type="pres">
      <dgm:prSet presAssocID="{0A9AFA52-A19A-4B0E-8BCF-81DE8E89FB3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ecturer"/>
        </a:ext>
      </dgm:extLst>
    </dgm:pt>
    <dgm:pt modelId="{69FC5D89-09A5-46DB-A87B-2BBCC34DDA4D}" type="pres">
      <dgm:prSet presAssocID="{0A9AFA52-A19A-4B0E-8BCF-81DE8E89FB34}" presName="spaceRect" presStyleCnt="0"/>
      <dgm:spPr/>
    </dgm:pt>
    <dgm:pt modelId="{8B04F6A1-8D0A-431E-81ED-C9F57AE41678}" type="pres">
      <dgm:prSet presAssocID="{0A9AFA52-A19A-4B0E-8BCF-81DE8E89FB34}" presName="textRect" presStyleLbl="revTx" presStyleIdx="0" presStyleCnt="2">
        <dgm:presLayoutVars>
          <dgm:chMax val="1"/>
          <dgm:chPref val="1"/>
        </dgm:presLayoutVars>
      </dgm:prSet>
      <dgm:spPr/>
    </dgm:pt>
    <dgm:pt modelId="{3935BE4B-9530-4A0A-A075-7A84A2F60AC6}" type="pres">
      <dgm:prSet presAssocID="{591B62D7-3C94-49F5-98A6-9D3D3BA94FEC}" presName="sibTrans" presStyleCnt="0"/>
      <dgm:spPr/>
    </dgm:pt>
    <dgm:pt modelId="{26E522A5-BAB0-471E-8E73-FF0292BEB6C2}" type="pres">
      <dgm:prSet presAssocID="{887071A7-0EAC-4219-9B29-8735A6941149}" presName="compNode" presStyleCnt="0"/>
      <dgm:spPr/>
    </dgm:pt>
    <dgm:pt modelId="{6E9E1158-86CB-4C6D-B57C-4776B3FE1308}" type="pres">
      <dgm:prSet presAssocID="{887071A7-0EAC-4219-9B29-8735A694114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lescope"/>
        </a:ext>
      </dgm:extLst>
    </dgm:pt>
    <dgm:pt modelId="{7B38DAD7-DFA4-48C0-8625-DEC9E20BE564}" type="pres">
      <dgm:prSet presAssocID="{887071A7-0EAC-4219-9B29-8735A6941149}" presName="spaceRect" presStyleCnt="0"/>
      <dgm:spPr/>
    </dgm:pt>
    <dgm:pt modelId="{94221AC5-82DB-4A43-B79E-552C0CEA1FF7}" type="pres">
      <dgm:prSet presAssocID="{887071A7-0EAC-4219-9B29-8735A6941149}" presName="textRect" presStyleLbl="revTx" presStyleIdx="1" presStyleCnt="2">
        <dgm:presLayoutVars>
          <dgm:chMax val="1"/>
          <dgm:chPref val="1"/>
        </dgm:presLayoutVars>
      </dgm:prSet>
      <dgm:spPr/>
    </dgm:pt>
  </dgm:ptLst>
  <dgm:cxnLst>
    <dgm:cxn modelId="{9A6BD410-4536-42CA-B541-482ABB370D27}" type="presOf" srcId="{A3550DD0-704E-45BB-9780-F08DD07D37C0}" destId="{95842111-4362-41B9-87E4-4A9E265B5BE6}" srcOrd="0" destOrd="0" presId="urn:microsoft.com/office/officeart/2018/2/layout/IconLabelList"/>
    <dgm:cxn modelId="{3DBE3C62-09F4-4262-829C-CD2739278727}" srcId="{A3550DD0-704E-45BB-9780-F08DD07D37C0}" destId="{0A9AFA52-A19A-4B0E-8BCF-81DE8E89FB34}" srcOrd="0" destOrd="0" parTransId="{E2C07A46-203F-4C04-915D-75B8F4F8FD73}" sibTransId="{591B62D7-3C94-49F5-98A6-9D3D3BA94FEC}"/>
    <dgm:cxn modelId="{2632DC57-2A31-4C09-9064-74A5408D320E}" type="presOf" srcId="{887071A7-0EAC-4219-9B29-8735A6941149}" destId="{94221AC5-82DB-4A43-B79E-552C0CEA1FF7}" srcOrd="0" destOrd="0" presId="urn:microsoft.com/office/officeart/2018/2/layout/IconLabelList"/>
    <dgm:cxn modelId="{0E9D047F-2236-4633-84C3-3F7374DF599F}" srcId="{A3550DD0-704E-45BB-9780-F08DD07D37C0}" destId="{887071A7-0EAC-4219-9B29-8735A6941149}" srcOrd="1" destOrd="0" parTransId="{7CA52F87-CD33-4E48-98A7-42939C12B9B9}" sibTransId="{FE8470E3-5D89-405D-8341-5D1608D66DD8}"/>
    <dgm:cxn modelId="{8CE5E8E3-316A-4494-82B6-A90E07735750}" type="presOf" srcId="{0A9AFA52-A19A-4B0E-8BCF-81DE8E89FB34}" destId="{8B04F6A1-8D0A-431E-81ED-C9F57AE41678}" srcOrd="0" destOrd="0" presId="urn:microsoft.com/office/officeart/2018/2/layout/IconLabelList"/>
    <dgm:cxn modelId="{78814A2A-4F64-48CC-A7FB-39624C6E2AF1}" type="presParOf" srcId="{95842111-4362-41B9-87E4-4A9E265B5BE6}" destId="{F254554B-60E9-484A-88AF-B233B40EA787}" srcOrd="0" destOrd="0" presId="urn:microsoft.com/office/officeart/2018/2/layout/IconLabelList"/>
    <dgm:cxn modelId="{1B5546CC-02A5-45B2-BCE1-8ACC16687DFB}" type="presParOf" srcId="{F254554B-60E9-484A-88AF-B233B40EA787}" destId="{B101A5C8-9B96-481E-B8A3-3944AB0E07B4}" srcOrd="0" destOrd="0" presId="urn:microsoft.com/office/officeart/2018/2/layout/IconLabelList"/>
    <dgm:cxn modelId="{31319CE3-DDF5-4CAF-8E74-A1027B0DB58E}" type="presParOf" srcId="{F254554B-60E9-484A-88AF-B233B40EA787}" destId="{69FC5D89-09A5-46DB-A87B-2BBCC34DDA4D}" srcOrd="1" destOrd="0" presId="urn:microsoft.com/office/officeart/2018/2/layout/IconLabelList"/>
    <dgm:cxn modelId="{5DEC855E-3DB9-4A20-9945-04EA4F29155C}" type="presParOf" srcId="{F254554B-60E9-484A-88AF-B233B40EA787}" destId="{8B04F6A1-8D0A-431E-81ED-C9F57AE41678}" srcOrd="2" destOrd="0" presId="urn:microsoft.com/office/officeart/2018/2/layout/IconLabelList"/>
    <dgm:cxn modelId="{F928C24D-5F28-4E98-A92F-67DC24E6CF5A}" type="presParOf" srcId="{95842111-4362-41B9-87E4-4A9E265B5BE6}" destId="{3935BE4B-9530-4A0A-A075-7A84A2F60AC6}" srcOrd="1" destOrd="0" presId="urn:microsoft.com/office/officeart/2018/2/layout/IconLabelList"/>
    <dgm:cxn modelId="{CF9A4E57-D165-4096-8FF4-19DE36497DF1}" type="presParOf" srcId="{95842111-4362-41B9-87E4-4A9E265B5BE6}" destId="{26E522A5-BAB0-471E-8E73-FF0292BEB6C2}" srcOrd="2" destOrd="0" presId="urn:microsoft.com/office/officeart/2018/2/layout/IconLabelList"/>
    <dgm:cxn modelId="{58C1F14D-17D1-4BC0-A18A-4909FEC68775}" type="presParOf" srcId="{26E522A5-BAB0-471E-8E73-FF0292BEB6C2}" destId="{6E9E1158-86CB-4C6D-B57C-4776B3FE1308}" srcOrd="0" destOrd="0" presId="urn:microsoft.com/office/officeart/2018/2/layout/IconLabelList"/>
    <dgm:cxn modelId="{467A7C4F-E9E0-4672-BC02-43CDA0F01BB6}" type="presParOf" srcId="{26E522A5-BAB0-471E-8E73-FF0292BEB6C2}" destId="{7B38DAD7-DFA4-48C0-8625-DEC9E20BE564}" srcOrd="1" destOrd="0" presId="urn:microsoft.com/office/officeart/2018/2/layout/IconLabelList"/>
    <dgm:cxn modelId="{45A21DA5-795E-4E29-B0ED-F1E5173D472B}" type="presParOf" srcId="{26E522A5-BAB0-471E-8E73-FF0292BEB6C2}" destId="{94221AC5-82DB-4A43-B79E-552C0CEA1FF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4EE8786-F8D5-42F7-94A9-2AA14026BD2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C62F7E6-51D9-4C68-9F31-06CBB4B6C418}">
      <dgm:prSet/>
      <dgm:spPr/>
      <dgm:t>
        <a:bodyPr/>
        <a:lstStyle/>
        <a:p>
          <a:r>
            <a:rPr lang="en-GB"/>
            <a:t>Nadella focused on empathy at scale to transform organisational culture.</a:t>
          </a:r>
          <a:endParaRPr lang="en-US"/>
        </a:p>
      </dgm:t>
    </dgm:pt>
    <dgm:pt modelId="{65105AFB-4584-4AE7-93F5-BD51A542E2E6}" type="parTrans" cxnId="{7CB71CC2-19BF-4AB1-B4E2-5A3BED003A99}">
      <dgm:prSet/>
      <dgm:spPr/>
      <dgm:t>
        <a:bodyPr/>
        <a:lstStyle/>
        <a:p>
          <a:endParaRPr lang="en-US"/>
        </a:p>
      </dgm:t>
    </dgm:pt>
    <dgm:pt modelId="{CA0D65B2-0F52-400E-B4F9-3575851A767C}" type="sibTrans" cxnId="{7CB71CC2-19BF-4AB1-B4E2-5A3BED003A99}">
      <dgm:prSet/>
      <dgm:spPr/>
      <dgm:t>
        <a:bodyPr/>
        <a:lstStyle/>
        <a:p>
          <a:endParaRPr lang="en-US"/>
        </a:p>
      </dgm:t>
    </dgm:pt>
    <dgm:pt modelId="{843A4D70-BBAF-4055-B321-79F0780AEAE4}">
      <dgm:prSet/>
      <dgm:spPr/>
      <dgm:t>
        <a:bodyPr/>
        <a:lstStyle/>
        <a:p>
          <a:r>
            <a:rPr lang="en-GB"/>
            <a:t>Resulted in increased collaboration , Innovation, and company growth.</a:t>
          </a:r>
          <a:endParaRPr lang="en-US"/>
        </a:p>
      </dgm:t>
    </dgm:pt>
    <dgm:pt modelId="{2DD37122-BB61-497C-BAC0-D1D308289110}" type="parTrans" cxnId="{1EC7CB3B-9C90-44A7-A0EB-A36E4C5F372B}">
      <dgm:prSet/>
      <dgm:spPr/>
      <dgm:t>
        <a:bodyPr/>
        <a:lstStyle/>
        <a:p>
          <a:endParaRPr lang="en-US"/>
        </a:p>
      </dgm:t>
    </dgm:pt>
    <dgm:pt modelId="{AD7E86C8-6150-451E-8D55-8FA7437BD6A7}" type="sibTrans" cxnId="{1EC7CB3B-9C90-44A7-A0EB-A36E4C5F372B}">
      <dgm:prSet/>
      <dgm:spPr/>
      <dgm:t>
        <a:bodyPr/>
        <a:lstStyle/>
        <a:p>
          <a:endParaRPr lang="en-US"/>
        </a:p>
      </dgm:t>
    </dgm:pt>
    <dgm:pt modelId="{C73E08AF-DADF-4AA2-A7BE-9A8824312BA5}">
      <dgm:prSet/>
      <dgm:spPr/>
      <dgm:t>
        <a:bodyPr/>
        <a:lstStyle/>
        <a:p>
          <a:r>
            <a:rPr lang="en-GB"/>
            <a:t>Demonstrate Ei + CQ in reshaping corporate mindset across global branches.</a:t>
          </a:r>
          <a:endParaRPr lang="en-US"/>
        </a:p>
      </dgm:t>
    </dgm:pt>
    <dgm:pt modelId="{85D34B77-A3FB-4D11-983E-A4CD7EFC471A}" type="parTrans" cxnId="{496CD79E-3EAB-42D5-9676-93C96C380569}">
      <dgm:prSet/>
      <dgm:spPr/>
      <dgm:t>
        <a:bodyPr/>
        <a:lstStyle/>
        <a:p>
          <a:endParaRPr lang="en-US"/>
        </a:p>
      </dgm:t>
    </dgm:pt>
    <dgm:pt modelId="{144D3DAF-37F8-4769-811F-C49674272802}" type="sibTrans" cxnId="{496CD79E-3EAB-42D5-9676-93C96C380569}">
      <dgm:prSet/>
      <dgm:spPr/>
      <dgm:t>
        <a:bodyPr/>
        <a:lstStyle/>
        <a:p>
          <a:endParaRPr lang="en-US"/>
        </a:p>
      </dgm:t>
    </dgm:pt>
    <dgm:pt modelId="{DB64A8F8-35CE-435F-8E85-FFDD4D2BB7E0}" type="pres">
      <dgm:prSet presAssocID="{54EE8786-F8D5-42F7-94A9-2AA14026BD2B}" presName="root" presStyleCnt="0">
        <dgm:presLayoutVars>
          <dgm:dir/>
          <dgm:resizeHandles val="exact"/>
        </dgm:presLayoutVars>
      </dgm:prSet>
      <dgm:spPr/>
    </dgm:pt>
    <dgm:pt modelId="{33D05A2B-3335-42C0-9746-A8FD336726CA}" type="pres">
      <dgm:prSet presAssocID="{EC62F7E6-51D9-4C68-9F31-06CBB4B6C418}" presName="compNode" presStyleCnt="0"/>
      <dgm:spPr/>
    </dgm:pt>
    <dgm:pt modelId="{9F885AD0-B18F-408A-99BA-3FE1C81361BF}" type="pres">
      <dgm:prSet presAssocID="{EC62F7E6-51D9-4C68-9F31-06CBB4B6C418}" presName="bgRect" presStyleLbl="bgShp" presStyleIdx="0" presStyleCnt="3"/>
      <dgm:spPr/>
    </dgm:pt>
    <dgm:pt modelId="{99FEB316-DBC0-4621-86BC-1D2B4781AD91}" type="pres">
      <dgm:prSet presAssocID="{EC62F7E6-51D9-4C68-9F31-06CBB4B6C41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9B5DD4DB-BB67-4325-AE6C-66990C737D88}" type="pres">
      <dgm:prSet presAssocID="{EC62F7E6-51D9-4C68-9F31-06CBB4B6C418}" presName="spaceRect" presStyleCnt="0"/>
      <dgm:spPr/>
    </dgm:pt>
    <dgm:pt modelId="{785A0364-D731-4CAF-B46B-89863E4F8196}" type="pres">
      <dgm:prSet presAssocID="{EC62F7E6-51D9-4C68-9F31-06CBB4B6C418}" presName="parTx" presStyleLbl="revTx" presStyleIdx="0" presStyleCnt="3">
        <dgm:presLayoutVars>
          <dgm:chMax val="0"/>
          <dgm:chPref val="0"/>
        </dgm:presLayoutVars>
      </dgm:prSet>
      <dgm:spPr/>
    </dgm:pt>
    <dgm:pt modelId="{FD0EB919-0FCE-48B4-AA26-DAE0212AF810}" type="pres">
      <dgm:prSet presAssocID="{CA0D65B2-0F52-400E-B4F9-3575851A767C}" presName="sibTrans" presStyleCnt="0"/>
      <dgm:spPr/>
    </dgm:pt>
    <dgm:pt modelId="{B9000007-7453-4198-8883-1C11224FEA40}" type="pres">
      <dgm:prSet presAssocID="{843A4D70-BBAF-4055-B321-79F0780AEAE4}" presName="compNode" presStyleCnt="0"/>
      <dgm:spPr/>
    </dgm:pt>
    <dgm:pt modelId="{68386167-B343-4502-86F9-02F614E73614}" type="pres">
      <dgm:prSet presAssocID="{843A4D70-BBAF-4055-B321-79F0780AEAE4}" presName="bgRect" presStyleLbl="bgShp" presStyleIdx="1" presStyleCnt="3"/>
      <dgm:spPr/>
    </dgm:pt>
    <dgm:pt modelId="{8E12E990-409A-4A51-A4E5-F04B6D2CAFC4}" type="pres">
      <dgm:prSet presAssocID="{843A4D70-BBAF-4055-B321-79F0780AEAE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F26CB56F-07CA-4EFA-B8CB-A3454E199FEA}" type="pres">
      <dgm:prSet presAssocID="{843A4D70-BBAF-4055-B321-79F0780AEAE4}" presName="spaceRect" presStyleCnt="0"/>
      <dgm:spPr/>
    </dgm:pt>
    <dgm:pt modelId="{D9901DA9-E3AB-4227-9949-873E1F5C2222}" type="pres">
      <dgm:prSet presAssocID="{843A4D70-BBAF-4055-B321-79F0780AEAE4}" presName="parTx" presStyleLbl="revTx" presStyleIdx="1" presStyleCnt="3">
        <dgm:presLayoutVars>
          <dgm:chMax val="0"/>
          <dgm:chPref val="0"/>
        </dgm:presLayoutVars>
      </dgm:prSet>
      <dgm:spPr/>
    </dgm:pt>
    <dgm:pt modelId="{08D182B0-69C5-4197-B06D-1F6522931021}" type="pres">
      <dgm:prSet presAssocID="{AD7E86C8-6150-451E-8D55-8FA7437BD6A7}" presName="sibTrans" presStyleCnt="0"/>
      <dgm:spPr/>
    </dgm:pt>
    <dgm:pt modelId="{44353573-3412-4918-A752-D4AC6D0B98FE}" type="pres">
      <dgm:prSet presAssocID="{C73E08AF-DADF-4AA2-A7BE-9A8824312BA5}" presName="compNode" presStyleCnt="0"/>
      <dgm:spPr/>
    </dgm:pt>
    <dgm:pt modelId="{566801B6-7129-43FB-BBD3-16656319D74A}" type="pres">
      <dgm:prSet presAssocID="{C73E08AF-DADF-4AA2-A7BE-9A8824312BA5}" presName="bgRect" presStyleLbl="bgShp" presStyleIdx="2" presStyleCnt="3"/>
      <dgm:spPr/>
    </dgm:pt>
    <dgm:pt modelId="{9ED23E76-EBF9-4341-B279-9B50C906317A}" type="pres">
      <dgm:prSet presAssocID="{C73E08AF-DADF-4AA2-A7BE-9A8824312BA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4F2E131F-E5C4-4314-A55E-AC52523157BD}" type="pres">
      <dgm:prSet presAssocID="{C73E08AF-DADF-4AA2-A7BE-9A8824312BA5}" presName="spaceRect" presStyleCnt="0"/>
      <dgm:spPr/>
    </dgm:pt>
    <dgm:pt modelId="{BF80A978-F7BE-4CAA-B55F-58ECEA2AECD6}" type="pres">
      <dgm:prSet presAssocID="{C73E08AF-DADF-4AA2-A7BE-9A8824312BA5}" presName="parTx" presStyleLbl="revTx" presStyleIdx="2" presStyleCnt="3">
        <dgm:presLayoutVars>
          <dgm:chMax val="0"/>
          <dgm:chPref val="0"/>
        </dgm:presLayoutVars>
      </dgm:prSet>
      <dgm:spPr/>
    </dgm:pt>
  </dgm:ptLst>
  <dgm:cxnLst>
    <dgm:cxn modelId="{1EC7CB3B-9C90-44A7-A0EB-A36E4C5F372B}" srcId="{54EE8786-F8D5-42F7-94A9-2AA14026BD2B}" destId="{843A4D70-BBAF-4055-B321-79F0780AEAE4}" srcOrd="1" destOrd="0" parTransId="{2DD37122-BB61-497C-BAC0-D1D308289110}" sibTransId="{AD7E86C8-6150-451E-8D55-8FA7437BD6A7}"/>
    <dgm:cxn modelId="{287CD990-CF94-4704-B1A8-3FB5551B4311}" type="presOf" srcId="{843A4D70-BBAF-4055-B321-79F0780AEAE4}" destId="{D9901DA9-E3AB-4227-9949-873E1F5C2222}" srcOrd="0" destOrd="0" presId="urn:microsoft.com/office/officeart/2018/2/layout/IconVerticalSolidList"/>
    <dgm:cxn modelId="{496CD79E-3EAB-42D5-9676-93C96C380569}" srcId="{54EE8786-F8D5-42F7-94A9-2AA14026BD2B}" destId="{C73E08AF-DADF-4AA2-A7BE-9A8824312BA5}" srcOrd="2" destOrd="0" parTransId="{85D34B77-A3FB-4D11-983E-A4CD7EFC471A}" sibTransId="{144D3DAF-37F8-4769-811F-C49674272802}"/>
    <dgm:cxn modelId="{B8B9E6B6-D8DE-4EFA-A036-0648C414EF53}" type="presOf" srcId="{C73E08AF-DADF-4AA2-A7BE-9A8824312BA5}" destId="{BF80A978-F7BE-4CAA-B55F-58ECEA2AECD6}" srcOrd="0" destOrd="0" presId="urn:microsoft.com/office/officeart/2018/2/layout/IconVerticalSolidList"/>
    <dgm:cxn modelId="{1E127FBE-D02C-4F44-9200-6E6CFB4BCA7E}" type="presOf" srcId="{54EE8786-F8D5-42F7-94A9-2AA14026BD2B}" destId="{DB64A8F8-35CE-435F-8E85-FFDD4D2BB7E0}" srcOrd="0" destOrd="0" presId="urn:microsoft.com/office/officeart/2018/2/layout/IconVerticalSolidList"/>
    <dgm:cxn modelId="{7CB71CC2-19BF-4AB1-B4E2-5A3BED003A99}" srcId="{54EE8786-F8D5-42F7-94A9-2AA14026BD2B}" destId="{EC62F7E6-51D9-4C68-9F31-06CBB4B6C418}" srcOrd="0" destOrd="0" parTransId="{65105AFB-4584-4AE7-93F5-BD51A542E2E6}" sibTransId="{CA0D65B2-0F52-400E-B4F9-3575851A767C}"/>
    <dgm:cxn modelId="{3B1AEBCD-0FDF-497E-A31F-AAE40EA6B13D}" type="presOf" srcId="{EC62F7E6-51D9-4C68-9F31-06CBB4B6C418}" destId="{785A0364-D731-4CAF-B46B-89863E4F8196}" srcOrd="0" destOrd="0" presId="urn:microsoft.com/office/officeart/2018/2/layout/IconVerticalSolidList"/>
    <dgm:cxn modelId="{DCBF3A55-AFEA-4092-9417-FC039EA2C111}" type="presParOf" srcId="{DB64A8F8-35CE-435F-8E85-FFDD4D2BB7E0}" destId="{33D05A2B-3335-42C0-9746-A8FD336726CA}" srcOrd="0" destOrd="0" presId="urn:microsoft.com/office/officeart/2018/2/layout/IconVerticalSolidList"/>
    <dgm:cxn modelId="{8CAA5A89-0E89-437E-9382-21F8296C3C9A}" type="presParOf" srcId="{33D05A2B-3335-42C0-9746-A8FD336726CA}" destId="{9F885AD0-B18F-408A-99BA-3FE1C81361BF}" srcOrd="0" destOrd="0" presId="urn:microsoft.com/office/officeart/2018/2/layout/IconVerticalSolidList"/>
    <dgm:cxn modelId="{60FC9078-9FD3-4DAA-B5D2-CA487B9C64BD}" type="presParOf" srcId="{33D05A2B-3335-42C0-9746-A8FD336726CA}" destId="{99FEB316-DBC0-4621-86BC-1D2B4781AD91}" srcOrd="1" destOrd="0" presId="urn:microsoft.com/office/officeart/2018/2/layout/IconVerticalSolidList"/>
    <dgm:cxn modelId="{85F2A97A-BA12-4CBA-B590-14260CF6340A}" type="presParOf" srcId="{33D05A2B-3335-42C0-9746-A8FD336726CA}" destId="{9B5DD4DB-BB67-4325-AE6C-66990C737D88}" srcOrd="2" destOrd="0" presId="urn:microsoft.com/office/officeart/2018/2/layout/IconVerticalSolidList"/>
    <dgm:cxn modelId="{084CB0CC-46FA-43A1-AC67-E5DF29A2EE3D}" type="presParOf" srcId="{33D05A2B-3335-42C0-9746-A8FD336726CA}" destId="{785A0364-D731-4CAF-B46B-89863E4F8196}" srcOrd="3" destOrd="0" presId="urn:microsoft.com/office/officeart/2018/2/layout/IconVerticalSolidList"/>
    <dgm:cxn modelId="{5ECD8C0D-B6D0-402F-9C48-D1E609E10157}" type="presParOf" srcId="{DB64A8F8-35CE-435F-8E85-FFDD4D2BB7E0}" destId="{FD0EB919-0FCE-48B4-AA26-DAE0212AF810}" srcOrd="1" destOrd="0" presId="urn:microsoft.com/office/officeart/2018/2/layout/IconVerticalSolidList"/>
    <dgm:cxn modelId="{DAB4F964-0CDB-484B-9C02-C021BBA058F6}" type="presParOf" srcId="{DB64A8F8-35CE-435F-8E85-FFDD4D2BB7E0}" destId="{B9000007-7453-4198-8883-1C11224FEA40}" srcOrd="2" destOrd="0" presId="urn:microsoft.com/office/officeart/2018/2/layout/IconVerticalSolidList"/>
    <dgm:cxn modelId="{AC6949D7-D7A7-403B-A0D3-F4BE362DCA8B}" type="presParOf" srcId="{B9000007-7453-4198-8883-1C11224FEA40}" destId="{68386167-B343-4502-86F9-02F614E73614}" srcOrd="0" destOrd="0" presId="urn:microsoft.com/office/officeart/2018/2/layout/IconVerticalSolidList"/>
    <dgm:cxn modelId="{69BEDE85-371D-43C6-8193-C11A6542BE84}" type="presParOf" srcId="{B9000007-7453-4198-8883-1C11224FEA40}" destId="{8E12E990-409A-4A51-A4E5-F04B6D2CAFC4}" srcOrd="1" destOrd="0" presId="urn:microsoft.com/office/officeart/2018/2/layout/IconVerticalSolidList"/>
    <dgm:cxn modelId="{784D92AD-4C60-4990-8D47-602D9C887BBE}" type="presParOf" srcId="{B9000007-7453-4198-8883-1C11224FEA40}" destId="{F26CB56F-07CA-4EFA-B8CB-A3454E199FEA}" srcOrd="2" destOrd="0" presId="urn:microsoft.com/office/officeart/2018/2/layout/IconVerticalSolidList"/>
    <dgm:cxn modelId="{AE1559B5-CB7E-4EB7-B90C-3BE77866DD67}" type="presParOf" srcId="{B9000007-7453-4198-8883-1C11224FEA40}" destId="{D9901DA9-E3AB-4227-9949-873E1F5C2222}" srcOrd="3" destOrd="0" presId="urn:microsoft.com/office/officeart/2018/2/layout/IconVerticalSolidList"/>
    <dgm:cxn modelId="{272ABDD5-FC07-4C88-BB39-80CD8FD3402E}" type="presParOf" srcId="{DB64A8F8-35CE-435F-8E85-FFDD4D2BB7E0}" destId="{08D182B0-69C5-4197-B06D-1F6522931021}" srcOrd="3" destOrd="0" presId="urn:microsoft.com/office/officeart/2018/2/layout/IconVerticalSolidList"/>
    <dgm:cxn modelId="{DC16981A-C36C-489D-A33B-EE43EDC9EA88}" type="presParOf" srcId="{DB64A8F8-35CE-435F-8E85-FFDD4D2BB7E0}" destId="{44353573-3412-4918-A752-D4AC6D0B98FE}" srcOrd="4" destOrd="0" presId="urn:microsoft.com/office/officeart/2018/2/layout/IconVerticalSolidList"/>
    <dgm:cxn modelId="{067C7CE9-E1AE-4694-987D-FCD8BCF2DFE6}" type="presParOf" srcId="{44353573-3412-4918-A752-D4AC6D0B98FE}" destId="{566801B6-7129-43FB-BBD3-16656319D74A}" srcOrd="0" destOrd="0" presId="urn:microsoft.com/office/officeart/2018/2/layout/IconVerticalSolidList"/>
    <dgm:cxn modelId="{FAAD147F-5B2A-4C4B-8578-8D7734E6ED7F}" type="presParOf" srcId="{44353573-3412-4918-A752-D4AC6D0B98FE}" destId="{9ED23E76-EBF9-4341-B279-9B50C906317A}" srcOrd="1" destOrd="0" presId="urn:microsoft.com/office/officeart/2018/2/layout/IconVerticalSolidList"/>
    <dgm:cxn modelId="{01366D35-0956-41B7-97D9-D5C56969A3AB}" type="presParOf" srcId="{44353573-3412-4918-A752-D4AC6D0B98FE}" destId="{4F2E131F-E5C4-4314-A55E-AC52523157BD}" srcOrd="2" destOrd="0" presId="urn:microsoft.com/office/officeart/2018/2/layout/IconVerticalSolidList"/>
    <dgm:cxn modelId="{585AEC5C-987F-482B-AC8A-91685473DA1B}" type="presParOf" srcId="{44353573-3412-4918-A752-D4AC6D0B98FE}" destId="{BF80A978-F7BE-4CAA-B55F-58ECEA2AECD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2D6C4A8-97C0-49E5-AC17-CCD2677F230A}"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8129BA6-A258-4E44-A7FE-748B0300C652}">
      <dgm:prSet/>
      <dgm:spPr/>
      <dgm:t>
        <a:bodyPr/>
        <a:lstStyle/>
        <a:p>
          <a:r>
            <a:rPr lang="en-GB"/>
            <a:t>Nooyi used culturally sensitive communication and personal engagement strategies.</a:t>
          </a:r>
          <a:endParaRPr lang="en-US"/>
        </a:p>
      </dgm:t>
    </dgm:pt>
    <dgm:pt modelId="{4736F719-4D4A-4B90-92DE-A22CA7208D87}" type="parTrans" cxnId="{471516E3-41C4-43C9-AE54-199EDF9DDC39}">
      <dgm:prSet/>
      <dgm:spPr/>
      <dgm:t>
        <a:bodyPr/>
        <a:lstStyle/>
        <a:p>
          <a:endParaRPr lang="en-US"/>
        </a:p>
      </dgm:t>
    </dgm:pt>
    <dgm:pt modelId="{FA46DB12-510D-4722-A1D2-3EE17FCC2B2B}" type="sibTrans" cxnId="{471516E3-41C4-43C9-AE54-199EDF9DDC39}">
      <dgm:prSet/>
      <dgm:spPr/>
      <dgm:t>
        <a:bodyPr/>
        <a:lstStyle/>
        <a:p>
          <a:endParaRPr lang="en-US"/>
        </a:p>
      </dgm:t>
    </dgm:pt>
    <dgm:pt modelId="{13CD4344-D048-424A-9162-4712AB3F076F}">
      <dgm:prSet/>
      <dgm:spPr/>
      <dgm:t>
        <a:bodyPr/>
        <a:lstStyle/>
        <a:p>
          <a:r>
            <a:rPr lang="en-GB"/>
            <a:t>Introduced global leadership development rooted in empathy and respect.</a:t>
          </a:r>
          <a:endParaRPr lang="en-US"/>
        </a:p>
      </dgm:t>
    </dgm:pt>
    <dgm:pt modelId="{33504D99-FC07-4302-B45D-C4E81324B21E}" type="parTrans" cxnId="{319BC054-8B56-4CD6-93D7-EE3D549D621E}">
      <dgm:prSet/>
      <dgm:spPr/>
      <dgm:t>
        <a:bodyPr/>
        <a:lstStyle/>
        <a:p>
          <a:endParaRPr lang="en-US"/>
        </a:p>
      </dgm:t>
    </dgm:pt>
    <dgm:pt modelId="{20877D1B-4A40-42D3-B24B-FB825C094B6D}" type="sibTrans" cxnId="{319BC054-8B56-4CD6-93D7-EE3D549D621E}">
      <dgm:prSet/>
      <dgm:spPr/>
      <dgm:t>
        <a:bodyPr/>
        <a:lstStyle/>
        <a:p>
          <a:endParaRPr lang="en-US"/>
        </a:p>
      </dgm:t>
    </dgm:pt>
    <dgm:pt modelId="{C28AD4BD-D0FC-4093-8C77-8D8CAE074812}">
      <dgm:prSet/>
      <dgm:spPr/>
      <dgm:t>
        <a:bodyPr/>
        <a:lstStyle/>
        <a:p>
          <a:r>
            <a:rPr lang="en-GB"/>
            <a:t>Strengthened brand loyalty and workplace inclusion.</a:t>
          </a:r>
          <a:endParaRPr lang="en-US"/>
        </a:p>
      </dgm:t>
    </dgm:pt>
    <dgm:pt modelId="{56218724-749F-4639-983B-F009688A61DC}" type="parTrans" cxnId="{EA81F40F-0FCE-4240-9BE0-605D537C0649}">
      <dgm:prSet/>
      <dgm:spPr/>
      <dgm:t>
        <a:bodyPr/>
        <a:lstStyle/>
        <a:p>
          <a:endParaRPr lang="en-US"/>
        </a:p>
      </dgm:t>
    </dgm:pt>
    <dgm:pt modelId="{2DFB1FC4-4F8A-4E77-8100-BE280BB4EEE6}" type="sibTrans" cxnId="{EA81F40F-0FCE-4240-9BE0-605D537C0649}">
      <dgm:prSet/>
      <dgm:spPr/>
      <dgm:t>
        <a:bodyPr/>
        <a:lstStyle/>
        <a:p>
          <a:endParaRPr lang="en-US"/>
        </a:p>
      </dgm:t>
    </dgm:pt>
    <dgm:pt modelId="{A0E5B8EF-DC5E-4A06-B38E-7ACED729E5E5}" type="pres">
      <dgm:prSet presAssocID="{F2D6C4A8-97C0-49E5-AC17-CCD2677F230A}" presName="root" presStyleCnt="0">
        <dgm:presLayoutVars>
          <dgm:dir/>
          <dgm:resizeHandles val="exact"/>
        </dgm:presLayoutVars>
      </dgm:prSet>
      <dgm:spPr/>
    </dgm:pt>
    <dgm:pt modelId="{8A930F6E-555D-4955-9A4D-7DF28AF47B5F}" type="pres">
      <dgm:prSet presAssocID="{B8129BA6-A258-4E44-A7FE-748B0300C652}" presName="compNode" presStyleCnt="0"/>
      <dgm:spPr/>
    </dgm:pt>
    <dgm:pt modelId="{7B3209B3-65A8-4C93-9E3A-AF7FCBF6AF35}" type="pres">
      <dgm:prSet presAssocID="{B8129BA6-A258-4E44-A7FE-748B0300C65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btitles"/>
        </a:ext>
      </dgm:extLst>
    </dgm:pt>
    <dgm:pt modelId="{86B9F06B-2B5F-4580-879F-BBAE40306E4E}" type="pres">
      <dgm:prSet presAssocID="{B8129BA6-A258-4E44-A7FE-748B0300C652}" presName="spaceRect" presStyleCnt="0"/>
      <dgm:spPr/>
    </dgm:pt>
    <dgm:pt modelId="{1C09C68F-2B4D-4B69-AA1D-7110BEF95EEA}" type="pres">
      <dgm:prSet presAssocID="{B8129BA6-A258-4E44-A7FE-748B0300C652}" presName="textRect" presStyleLbl="revTx" presStyleIdx="0" presStyleCnt="3">
        <dgm:presLayoutVars>
          <dgm:chMax val="1"/>
          <dgm:chPref val="1"/>
        </dgm:presLayoutVars>
      </dgm:prSet>
      <dgm:spPr/>
    </dgm:pt>
    <dgm:pt modelId="{968F71CE-F2F0-4EEA-8D13-7CAA99338076}" type="pres">
      <dgm:prSet presAssocID="{FA46DB12-510D-4722-A1D2-3EE17FCC2B2B}" presName="sibTrans" presStyleCnt="0"/>
      <dgm:spPr/>
    </dgm:pt>
    <dgm:pt modelId="{946AE9DE-6C55-462E-A213-8E03E1DF56B2}" type="pres">
      <dgm:prSet presAssocID="{13CD4344-D048-424A-9162-4712AB3F076F}" presName="compNode" presStyleCnt="0"/>
      <dgm:spPr/>
    </dgm:pt>
    <dgm:pt modelId="{8CF4BE95-D046-4E81-A7EA-833BF613E619}" type="pres">
      <dgm:prSet presAssocID="{13CD4344-D048-424A-9162-4712AB3F076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5348B4E4-27A4-443B-AFCE-892B1D3A1783}" type="pres">
      <dgm:prSet presAssocID="{13CD4344-D048-424A-9162-4712AB3F076F}" presName="spaceRect" presStyleCnt="0"/>
      <dgm:spPr/>
    </dgm:pt>
    <dgm:pt modelId="{AAB8520F-B6EF-40CB-9579-891FE59D83F8}" type="pres">
      <dgm:prSet presAssocID="{13CD4344-D048-424A-9162-4712AB3F076F}" presName="textRect" presStyleLbl="revTx" presStyleIdx="1" presStyleCnt="3">
        <dgm:presLayoutVars>
          <dgm:chMax val="1"/>
          <dgm:chPref val="1"/>
        </dgm:presLayoutVars>
      </dgm:prSet>
      <dgm:spPr/>
    </dgm:pt>
    <dgm:pt modelId="{71946149-0C81-486B-983F-35B19CDA3982}" type="pres">
      <dgm:prSet presAssocID="{20877D1B-4A40-42D3-B24B-FB825C094B6D}" presName="sibTrans" presStyleCnt="0"/>
      <dgm:spPr/>
    </dgm:pt>
    <dgm:pt modelId="{64D5D548-08D7-49FA-B401-9CBF292C5DD4}" type="pres">
      <dgm:prSet presAssocID="{C28AD4BD-D0FC-4093-8C77-8D8CAE074812}" presName="compNode" presStyleCnt="0"/>
      <dgm:spPr/>
    </dgm:pt>
    <dgm:pt modelId="{E069190E-CCE8-401F-B5BD-029CA14ED82B}" type="pres">
      <dgm:prSet presAssocID="{C28AD4BD-D0FC-4093-8C77-8D8CAE07481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04231559-0152-46B0-84DC-35AC426623B2}" type="pres">
      <dgm:prSet presAssocID="{C28AD4BD-D0FC-4093-8C77-8D8CAE074812}" presName="spaceRect" presStyleCnt="0"/>
      <dgm:spPr/>
    </dgm:pt>
    <dgm:pt modelId="{FD1238D8-D2F2-47EA-B6D1-95242330E71E}" type="pres">
      <dgm:prSet presAssocID="{C28AD4BD-D0FC-4093-8C77-8D8CAE074812}" presName="textRect" presStyleLbl="revTx" presStyleIdx="2" presStyleCnt="3">
        <dgm:presLayoutVars>
          <dgm:chMax val="1"/>
          <dgm:chPref val="1"/>
        </dgm:presLayoutVars>
      </dgm:prSet>
      <dgm:spPr/>
    </dgm:pt>
  </dgm:ptLst>
  <dgm:cxnLst>
    <dgm:cxn modelId="{EA81F40F-0FCE-4240-9BE0-605D537C0649}" srcId="{F2D6C4A8-97C0-49E5-AC17-CCD2677F230A}" destId="{C28AD4BD-D0FC-4093-8C77-8D8CAE074812}" srcOrd="2" destOrd="0" parTransId="{56218724-749F-4639-983B-F009688A61DC}" sibTransId="{2DFB1FC4-4F8A-4E77-8100-BE280BB4EEE6}"/>
    <dgm:cxn modelId="{C25A8E32-CB08-4D57-A28F-9A7B5411004C}" type="presOf" srcId="{B8129BA6-A258-4E44-A7FE-748B0300C652}" destId="{1C09C68F-2B4D-4B69-AA1D-7110BEF95EEA}" srcOrd="0" destOrd="0" presId="urn:microsoft.com/office/officeart/2018/2/layout/IconLabelList"/>
    <dgm:cxn modelId="{1649A047-1543-4466-A81A-77727AC70406}" type="presOf" srcId="{13CD4344-D048-424A-9162-4712AB3F076F}" destId="{AAB8520F-B6EF-40CB-9579-891FE59D83F8}" srcOrd="0" destOrd="0" presId="urn:microsoft.com/office/officeart/2018/2/layout/IconLabelList"/>
    <dgm:cxn modelId="{319BC054-8B56-4CD6-93D7-EE3D549D621E}" srcId="{F2D6C4A8-97C0-49E5-AC17-CCD2677F230A}" destId="{13CD4344-D048-424A-9162-4712AB3F076F}" srcOrd="1" destOrd="0" parTransId="{33504D99-FC07-4302-B45D-C4E81324B21E}" sibTransId="{20877D1B-4A40-42D3-B24B-FB825C094B6D}"/>
    <dgm:cxn modelId="{F6D00BB6-FE8B-490F-8068-660997898C94}" type="presOf" srcId="{F2D6C4A8-97C0-49E5-AC17-CCD2677F230A}" destId="{A0E5B8EF-DC5E-4A06-B38E-7ACED729E5E5}" srcOrd="0" destOrd="0" presId="urn:microsoft.com/office/officeart/2018/2/layout/IconLabelList"/>
    <dgm:cxn modelId="{08F429CD-DA9D-4B8A-9AAB-C195D616EC76}" type="presOf" srcId="{C28AD4BD-D0FC-4093-8C77-8D8CAE074812}" destId="{FD1238D8-D2F2-47EA-B6D1-95242330E71E}" srcOrd="0" destOrd="0" presId="urn:microsoft.com/office/officeart/2018/2/layout/IconLabelList"/>
    <dgm:cxn modelId="{471516E3-41C4-43C9-AE54-199EDF9DDC39}" srcId="{F2D6C4A8-97C0-49E5-AC17-CCD2677F230A}" destId="{B8129BA6-A258-4E44-A7FE-748B0300C652}" srcOrd="0" destOrd="0" parTransId="{4736F719-4D4A-4B90-92DE-A22CA7208D87}" sibTransId="{FA46DB12-510D-4722-A1D2-3EE17FCC2B2B}"/>
    <dgm:cxn modelId="{DCC473BE-C2DA-4DA3-9CB8-41854D42EE4B}" type="presParOf" srcId="{A0E5B8EF-DC5E-4A06-B38E-7ACED729E5E5}" destId="{8A930F6E-555D-4955-9A4D-7DF28AF47B5F}" srcOrd="0" destOrd="0" presId="urn:microsoft.com/office/officeart/2018/2/layout/IconLabelList"/>
    <dgm:cxn modelId="{3BF2576D-5A8C-4253-91D9-51542330A7F2}" type="presParOf" srcId="{8A930F6E-555D-4955-9A4D-7DF28AF47B5F}" destId="{7B3209B3-65A8-4C93-9E3A-AF7FCBF6AF35}" srcOrd="0" destOrd="0" presId="urn:microsoft.com/office/officeart/2018/2/layout/IconLabelList"/>
    <dgm:cxn modelId="{5CC23E55-C6E3-4D92-B3AA-91525BED7AE9}" type="presParOf" srcId="{8A930F6E-555D-4955-9A4D-7DF28AF47B5F}" destId="{86B9F06B-2B5F-4580-879F-BBAE40306E4E}" srcOrd="1" destOrd="0" presId="urn:microsoft.com/office/officeart/2018/2/layout/IconLabelList"/>
    <dgm:cxn modelId="{6E36414B-AA5A-49B6-A4C3-CA51FEFBA51A}" type="presParOf" srcId="{8A930F6E-555D-4955-9A4D-7DF28AF47B5F}" destId="{1C09C68F-2B4D-4B69-AA1D-7110BEF95EEA}" srcOrd="2" destOrd="0" presId="urn:microsoft.com/office/officeart/2018/2/layout/IconLabelList"/>
    <dgm:cxn modelId="{5B475F00-4F45-4FC7-AD3E-2F7AD280D5EF}" type="presParOf" srcId="{A0E5B8EF-DC5E-4A06-B38E-7ACED729E5E5}" destId="{968F71CE-F2F0-4EEA-8D13-7CAA99338076}" srcOrd="1" destOrd="0" presId="urn:microsoft.com/office/officeart/2018/2/layout/IconLabelList"/>
    <dgm:cxn modelId="{8B86A8E1-BDEF-40D5-93DC-758AB5AED32B}" type="presParOf" srcId="{A0E5B8EF-DC5E-4A06-B38E-7ACED729E5E5}" destId="{946AE9DE-6C55-462E-A213-8E03E1DF56B2}" srcOrd="2" destOrd="0" presId="urn:microsoft.com/office/officeart/2018/2/layout/IconLabelList"/>
    <dgm:cxn modelId="{D5E2B8C2-164C-4571-B653-B29209F4DBFC}" type="presParOf" srcId="{946AE9DE-6C55-462E-A213-8E03E1DF56B2}" destId="{8CF4BE95-D046-4E81-A7EA-833BF613E619}" srcOrd="0" destOrd="0" presId="urn:microsoft.com/office/officeart/2018/2/layout/IconLabelList"/>
    <dgm:cxn modelId="{4663F63E-4375-48A7-8DBB-B0DD01859BF7}" type="presParOf" srcId="{946AE9DE-6C55-462E-A213-8E03E1DF56B2}" destId="{5348B4E4-27A4-443B-AFCE-892B1D3A1783}" srcOrd="1" destOrd="0" presId="urn:microsoft.com/office/officeart/2018/2/layout/IconLabelList"/>
    <dgm:cxn modelId="{4FA8A966-568E-4E23-B6F0-567D45C33BBE}" type="presParOf" srcId="{946AE9DE-6C55-462E-A213-8E03E1DF56B2}" destId="{AAB8520F-B6EF-40CB-9579-891FE59D83F8}" srcOrd="2" destOrd="0" presId="urn:microsoft.com/office/officeart/2018/2/layout/IconLabelList"/>
    <dgm:cxn modelId="{9627963D-D1D0-4726-8629-FC79F99C0431}" type="presParOf" srcId="{A0E5B8EF-DC5E-4A06-B38E-7ACED729E5E5}" destId="{71946149-0C81-486B-983F-35B19CDA3982}" srcOrd="3" destOrd="0" presId="urn:microsoft.com/office/officeart/2018/2/layout/IconLabelList"/>
    <dgm:cxn modelId="{7BAEE1F0-E0AC-4AD2-9A46-8D6305D32CFD}" type="presParOf" srcId="{A0E5B8EF-DC5E-4A06-B38E-7ACED729E5E5}" destId="{64D5D548-08D7-49FA-B401-9CBF292C5DD4}" srcOrd="4" destOrd="0" presId="urn:microsoft.com/office/officeart/2018/2/layout/IconLabelList"/>
    <dgm:cxn modelId="{4C775577-2B2D-4297-99DD-79E8994427F8}" type="presParOf" srcId="{64D5D548-08D7-49FA-B401-9CBF292C5DD4}" destId="{E069190E-CCE8-401F-B5BD-029CA14ED82B}" srcOrd="0" destOrd="0" presId="urn:microsoft.com/office/officeart/2018/2/layout/IconLabelList"/>
    <dgm:cxn modelId="{A8F64286-13DB-4187-8FF6-4E397889FB75}" type="presParOf" srcId="{64D5D548-08D7-49FA-B401-9CBF292C5DD4}" destId="{04231559-0152-46B0-84DC-35AC426623B2}" srcOrd="1" destOrd="0" presId="urn:microsoft.com/office/officeart/2018/2/layout/IconLabelList"/>
    <dgm:cxn modelId="{130A07BE-67D2-4325-A9B7-E86DB47C095E}" type="presParOf" srcId="{64D5D548-08D7-49FA-B401-9CBF292C5DD4}" destId="{FD1238D8-D2F2-47EA-B6D1-95242330E71E}"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5F80E30-5FD1-4C4F-A59A-A08F98BB445C}"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AED4397-EB7F-4A63-9674-463B3C518FE6}">
      <dgm:prSet/>
      <dgm:spPr/>
      <dgm:t>
        <a:bodyPr/>
        <a:lstStyle/>
        <a:p>
          <a:pPr>
            <a:defRPr cap="all"/>
          </a:pPr>
          <a:r>
            <a:rPr lang="en-GB"/>
            <a:t>Research found psychological safety to be strongest predictor of team performance.</a:t>
          </a:r>
          <a:endParaRPr lang="en-US"/>
        </a:p>
      </dgm:t>
    </dgm:pt>
    <dgm:pt modelId="{DE93D2F5-238B-4A95-ADDE-6F88CEF8170B}" type="parTrans" cxnId="{EE838A7E-BCB0-4B07-8700-6EC01E3EE4ED}">
      <dgm:prSet/>
      <dgm:spPr/>
      <dgm:t>
        <a:bodyPr/>
        <a:lstStyle/>
        <a:p>
          <a:endParaRPr lang="en-US"/>
        </a:p>
      </dgm:t>
    </dgm:pt>
    <dgm:pt modelId="{C2C18EBB-E0DB-4DD3-9ED7-F5E9AB3A88AF}" type="sibTrans" cxnId="{EE838A7E-BCB0-4B07-8700-6EC01E3EE4ED}">
      <dgm:prSet/>
      <dgm:spPr/>
      <dgm:t>
        <a:bodyPr/>
        <a:lstStyle/>
        <a:p>
          <a:endParaRPr lang="en-US"/>
        </a:p>
      </dgm:t>
    </dgm:pt>
    <dgm:pt modelId="{86A4737F-E94A-4605-B4B8-1611BC49F111}">
      <dgm:prSet/>
      <dgm:spPr/>
      <dgm:t>
        <a:bodyPr/>
        <a:lstStyle/>
        <a:p>
          <a:pPr>
            <a:defRPr cap="all"/>
          </a:pPr>
          <a:r>
            <a:rPr lang="en-GB"/>
            <a:t>Teams thrive when members feel respected,heard,and emotioanaly supported.Links emotional awareness directly to collaborative success.</a:t>
          </a:r>
          <a:endParaRPr lang="en-US"/>
        </a:p>
      </dgm:t>
    </dgm:pt>
    <dgm:pt modelId="{98521A79-6CAA-475F-A079-0821124839F6}" type="parTrans" cxnId="{DB1E15F3-B0F7-4A01-92AB-505445E418A8}">
      <dgm:prSet/>
      <dgm:spPr/>
      <dgm:t>
        <a:bodyPr/>
        <a:lstStyle/>
        <a:p>
          <a:endParaRPr lang="en-US"/>
        </a:p>
      </dgm:t>
    </dgm:pt>
    <dgm:pt modelId="{0E16CB07-4B2C-4502-88BE-493E87F3AA88}" type="sibTrans" cxnId="{DB1E15F3-B0F7-4A01-92AB-505445E418A8}">
      <dgm:prSet/>
      <dgm:spPr/>
      <dgm:t>
        <a:bodyPr/>
        <a:lstStyle/>
        <a:p>
          <a:endParaRPr lang="en-US"/>
        </a:p>
      </dgm:t>
    </dgm:pt>
    <dgm:pt modelId="{9C7787B7-0B73-4B37-9B1F-9822ED957B4F}" type="pres">
      <dgm:prSet presAssocID="{25F80E30-5FD1-4C4F-A59A-A08F98BB445C}" presName="root" presStyleCnt="0">
        <dgm:presLayoutVars>
          <dgm:dir/>
          <dgm:resizeHandles val="exact"/>
        </dgm:presLayoutVars>
      </dgm:prSet>
      <dgm:spPr/>
    </dgm:pt>
    <dgm:pt modelId="{94DF4CE1-BC89-46D0-9459-44DFBB722E3D}" type="pres">
      <dgm:prSet presAssocID="{5AED4397-EB7F-4A63-9674-463B3C518FE6}" presName="compNode" presStyleCnt="0"/>
      <dgm:spPr/>
    </dgm:pt>
    <dgm:pt modelId="{07DBC3B6-A185-4EF7-96A8-E22B2FCE6F6A}" type="pres">
      <dgm:prSet presAssocID="{5AED4397-EB7F-4A63-9674-463B3C518FE6}" presName="iconBgRect" presStyleLbl="bgShp" presStyleIdx="0" presStyleCnt="2"/>
      <dgm:spPr/>
    </dgm:pt>
    <dgm:pt modelId="{5E2FA629-A680-443D-A7F8-9EAC85AA841D}" type="pres">
      <dgm:prSet presAssocID="{5AED4397-EB7F-4A63-9674-463B3C518FE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C76EDC1D-69DE-446F-9B71-BC8A7B124944}" type="pres">
      <dgm:prSet presAssocID="{5AED4397-EB7F-4A63-9674-463B3C518FE6}" presName="spaceRect" presStyleCnt="0"/>
      <dgm:spPr/>
    </dgm:pt>
    <dgm:pt modelId="{E0018AAB-67B1-4189-8860-F0EB95F060C7}" type="pres">
      <dgm:prSet presAssocID="{5AED4397-EB7F-4A63-9674-463B3C518FE6}" presName="textRect" presStyleLbl="revTx" presStyleIdx="0" presStyleCnt="2">
        <dgm:presLayoutVars>
          <dgm:chMax val="1"/>
          <dgm:chPref val="1"/>
        </dgm:presLayoutVars>
      </dgm:prSet>
      <dgm:spPr/>
    </dgm:pt>
    <dgm:pt modelId="{B2D0EBA5-5F33-48C5-BAF1-450FB10A0745}" type="pres">
      <dgm:prSet presAssocID="{C2C18EBB-E0DB-4DD3-9ED7-F5E9AB3A88AF}" presName="sibTrans" presStyleCnt="0"/>
      <dgm:spPr/>
    </dgm:pt>
    <dgm:pt modelId="{9EF900F1-134F-4E8B-BF5D-AC83E3842682}" type="pres">
      <dgm:prSet presAssocID="{86A4737F-E94A-4605-B4B8-1611BC49F111}" presName="compNode" presStyleCnt="0"/>
      <dgm:spPr/>
    </dgm:pt>
    <dgm:pt modelId="{4B6CF424-28DC-453E-8994-6A01CC770D47}" type="pres">
      <dgm:prSet presAssocID="{86A4737F-E94A-4605-B4B8-1611BC49F111}" presName="iconBgRect" presStyleLbl="bgShp" presStyleIdx="1" presStyleCnt="2"/>
      <dgm:spPr/>
    </dgm:pt>
    <dgm:pt modelId="{59E200EF-58CA-4218-A47B-2AE0FF7F4605}" type="pres">
      <dgm:prSet presAssocID="{86A4737F-E94A-4605-B4B8-1611BC49F11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36445BA8-9D6B-4F3F-A73B-1E2C28E5B045}" type="pres">
      <dgm:prSet presAssocID="{86A4737F-E94A-4605-B4B8-1611BC49F111}" presName="spaceRect" presStyleCnt="0"/>
      <dgm:spPr/>
    </dgm:pt>
    <dgm:pt modelId="{15F31B86-BADC-422E-87DB-908B5805411C}" type="pres">
      <dgm:prSet presAssocID="{86A4737F-E94A-4605-B4B8-1611BC49F111}" presName="textRect" presStyleLbl="revTx" presStyleIdx="1" presStyleCnt="2">
        <dgm:presLayoutVars>
          <dgm:chMax val="1"/>
          <dgm:chPref val="1"/>
        </dgm:presLayoutVars>
      </dgm:prSet>
      <dgm:spPr/>
    </dgm:pt>
  </dgm:ptLst>
  <dgm:cxnLst>
    <dgm:cxn modelId="{4FE0261C-5744-41B8-8003-0D4ABE2CC4C5}" type="presOf" srcId="{5AED4397-EB7F-4A63-9674-463B3C518FE6}" destId="{E0018AAB-67B1-4189-8860-F0EB95F060C7}" srcOrd="0" destOrd="0" presId="urn:microsoft.com/office/officeart/2018/5/layout/IconCircleLabelList"/>
    <dgm:cxn modelId="{8C3CF551-949C-4F0F-A670-46D16D00AEE0}" type="presOf" srcId="{25F80E30-5FD1-4C4F-A59A-A08F98BB445C}" destId="{9C7787B7-0B73-4B37-9B1F-9822ED957B4F}" srcOrd="0" destOrd="0" presId="urn:microsoft.com/office/officeart/2018/5/layout/IconCircleLabelList"/>
    <dgm:cxn modelId="{EE838A7E-BCB0-4B07-8700-6EC01E3EE4ED}" srcId="{25F80E30-5FD1-4C4F-A59A-A08F98BB445C}" destId="{5AED4397-EB7F-4A63-9674-463B3C518FE6}" srcOrd="0" destOrd="0" parTransId="{DE93D2F5-238B-4A95-ADDE-6F88CEF8170B}" sibTransId="{C2C18EBB-E0DB-4DD3-9ED7-F5E9AB3A88AF}"/>
    <dgm:cxn modelId="{60F7C5EF-0B0C-493B-9E9D-CD98F44F352E}" type="presOf" srcId="{86A4737F-E94A-4605-B4B8-1611BC49F111}" destId="{15F31B86-BADC-422E-87DB-908B5805411C}" srcOrd="0" destOrd="0" presId="urn:microsoft.com/office/officeart/2018/5/layout/IconCircleLabelList"/>
    <dgm:cxn modelId="{DB1E15F3-B0F7-4A01-92AB-505445E418A8}" srcId="{25F80E30-5FD1-4C4F-A59A-A08F98BB445C}" destId="{86A4737F-E94A-4605-B4B8-1611BC49F111}" srcOrd="1" destOrd="0" parTransId="{98521A79-6CAA-475F-A079-0821124839F6}" sibTransId="{0E16CB07-4B2C-4502-88BE-493E87F3AA88}"/>
    <dgm:cxn modelId="{1ABB65EA-DAD2-4B9C-86A1-61F94CB327EC}" type="presParOf" srcId="{9C7787B7-0B73-4B37-9B1F-9822ED957B4F}" destId="{94DF4CE1-BC89-46D0-9459-44DFBB722E3D}" srcOrd="0" destOrd="0" presId="urn:microsoft.com/office/officeart/2018/5/layout/IconCircleLabelList"/>
    <dgm:cxn modelId="{19DA5129-FB63-46D8-9B65-E99D9A636084}" type="presParOf" srcId="{94DF4CE1-BC89-46D0-9459-44DFBB722E3D}" destId="{07DBC3B6-A185-4EF7-96A8-E22B2FCE6F6A}" srcOrd="0" destOrd="0" presId="urn:microsoft.com/office/officeart/2018/5/layout/IconCircleLabelList"/>
    <dgm:cxn modelId="{646D688E-9193-4BB8-9697-6461FABEF62B}" type="presParOf" srcId="{94DF4CE1-BC89-46D0-9459-44DFBB722E3D}" destId="{5E2FA629-A680-443D-A7F8-9EAC85AA841D}" srcOrd="1" destOrd="0" presId="urn:microsoft.com/office/officeart/2018/5/layout/IconCircleLabelList"/>
    <dgm:cxn modelId="{F8066F1C-2415-4787-B5D9-DCB9E7CA7751}" type="presParOf" srcId="{94DF4CE1-BC89-46D0-9459-44DFBB722E3D}" destId="{C76EDC1D-69DE-446F-9B71-BC8A7B124944}" srcOrd="2" destOrd="0" presId="urn:microsoft.com/office/officeart/2018/5/layout/IconCircleLabelList"/>
    <dgm:cxn modelId="{A2AEF139-D038-479E-A025-2F40940E45B5}" type="presParOf" srcId="{94DF4CE1-BC89-46D0-9459-44DFBB722E3D}" destId="{E0018AAB-67B1-4189-8860-F0EB95F060C7}" srcOrd="3" destOrd="0" presId="urn:microsoft.com/office/officeart/2018/5/layout/IconCircleLabelList"/>
    <dgm:cxn modelId="{65C0C850-553C-40BF-A006-C8C8D0ED5B9A}" type="presParOf" srcId="{9C7787B7-0B73-4B37-9B1F-9822ED957B4F}" destId="{B2D0EBA5-5F33-48C5-BAF1-450FB10A0745}" srcOrd="1" destOrd="0" presId="urn:microsoft.com/office/officeart/2018/5/layout/IconCircleLabelList"/>
    <dgm:cxn modelId="{2B7729AE-BFC2-4B09-B92A-50CF7FD5584F}" type="presParOf" srcId="{9C7787B7-0B73-4B37-9B1F-9822ED957B4F}" destId="{9EF900F1-134F-4E8B-BF5D-AC83E3842682}" srcOrd="2" destOrd="0" presId="urn:microsoft.com/office/officeart/2018/5/layout/IconCircleLabelList"/>
    <dgm:cxn modelId="{1CE44022-F7D4-47E9-AD52-15E82856A3D7}" type="presParOf" srcId="{9EF900F1-134F-4E8B-BF5D-AC83E3842682}" destId="{4B6CF424-28DC-453E-8994-6A01CC770D47}" srcOrd="0" destOrd="0" presId="urn:microsoft.com/office/officeart/2018/5/layout/IconCircleLabelList"/>
    <dgm:cxn modelId="{53B59C17-35FF-438D-B38F-0C2865733AB3}" type="presParOf" srcId="{9EF900F1-134F-4E8B-BF5D-AC83E3842682}" destId="{59E200EF-58CA-4218-A47B-2AE0FF7F4605}" srcOrd="1" destOrd="0" presId="urn:microsoft.com/office/officeart/2018/5/layout/IconCircleLabelList"/>
    <dgm:cxn modelId="{A2DAF19F-18F0-4667-BC43-6CAC3E3EC6E8}" type="presParOf" srcId="{9EF900F1-134F-4E8B-BF5D-AC83E3842682}" destId="{36445BA8-9D6B-4F3F-A73B-1E2C28E5B045}" srcOrd="2" destOrd="0" presId="urn:microsoft.com/office/officeart/2018/5/layout/IconCircleLabelList"/>
    <dgm:cxn modelId="{73C2084E-2BA7-400B-ABC5-A77B5253DF16}" type="presParOf" srcId="{9EF900F1-134F-4E8B-BF5D-AC83E3842682}" destId="{15F31B86-BADC-422E-87DB-908B5805411C}"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6326940-A445-4606-B1CC-731C1AB3C2A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ED3CA48-9253-4B09-9187-9ACC9AD4C4AC}">
      <dgm:prSet/>
      <dgm:spPr/>
      <dgm:t>
        <a:bodyPr/>
        <a:lstStyle/>
        <a:p>
          <a:r>
            <a:rPr lang="en-GB"/>
            <a:t>Trains leaders in cultural adaptability and emotional resilience.</a:t>
          </a:r>
          <a:endParaRPr lang="en-US"/>
        </a:p>
      </dgm:t>
    </dgm:pt>
    <dgm:pt modelId="{A1E47657-AE61-4925-97BB-503BC9BDE918}" type="parTrans" cxnId="{FF9EC58D-1E2C-44FC-8B64-FA145ACB55F1}">
      <dgm:prSet/>
      <dgm:spPr/>
      <dgm:t>
        <a:bodyPr/>
        <a:lstStyle/>
        <a:p>
          <a:endParaRPr lang="en-US"/>
        </a:p>
      </dgm:t>
    </dgm:pt>
    <dgm:pt modelId="{12C75824-235F-4700-9AD9-857C5FA57B82}" type="sibTrans" cxnId="{FF9EC58D-1E2C-44FC-8B64-FA145ACB55F1}">
      <dgm:prSet/>
      <dgm:spPr/>
      <dgm:t>
        <a:bodyPr/>
        <a:lstStyle/>
        <a:p>
          <a:endParaRPr lang="en-US"/>
        </a:p>
      </dgm:t>
    </dgm:pt>
    <dgm:pt modelId="{89A08735-BBF9-4F27-BB69-06F122F327BE}">
      <dgm:prSet/>
      <dgm:spPr/>
      <dgm:t>
        <a:bodyPr/>
        <a:lstStyle/>
        <a:p>
          <a:r>
            <a:rPr lang="en-GB"/>
            <a:t>Focus on inclusive leadership behaviours that integrate multiple cultural perspective.</a:t>
          </a:r>
          <a:endParaRPr lang="en-US"/>
        </a:p>
      </dgm:t>
    </dgm:pt>
    <dgm:pt modelId="{7B09E129-603F-4DA5-BD73-F97D652ED3A6}" type="parTrans" cxnId="{2871D5EE-C87A-41A1-B2F6-1638B6AFBC45}">
      <dgm:prSet/>
      <dgm:spPr/>
      <dgm:t>
        <a:bodyPr/>
        <a:lstStyle/>
        <a:p>
          <a:endParaRPr lang="en-US"/>
        </a:p>
      </dgm:t>
    </dgm:pt>
    <dgm:pt modelId="{44188909-4DF4-4BB0-9D1B-F05BED02AD9A}" type="sibTrans" cxnId="{2871D5EE-C87A-41A1-B2F6-1638B6AFBC45}">
      <dgm:prSet/>
      <dgm:spPr/>
      <dgm:t>
        <a:bodyPr/>
        <a:lstStyle/>
        <a:p>
          <a:endParaRPr lang="en-US"/>
        </a:p>
      </dgm:t>
    </dgm:pt>
    <dgm:pt modelId="{0E904881-677A-4068-81A9-FB86C795C8ED}">
      <dgm:prSet/>
      <dgm:spPr/>
      <dgm:t>
        <a:bodyPr/>
        <a:lstStyle/>
        <a:p>
          <a:r>
            <a:rPr lang="en-GB"/>
            <a:t>Stregthens global collaboration and decision-making agility.</a:t>
          </a:r>
          <a:endParaRPr lang="en-US"/>
        </a:p>
      </dgm:t>
    </dgm:pt>
    <dgm:pt modelId="{27580A2B-9D45-4E9F-BC1F-F27E0214FD7C}" type="parTrans" cxnId="{2A00EDD3-4F89-47B7-B841-51A41232B11A}">
      <dgm:prSet/>
      <dgm:spPr/>
      <dgm:t>
        <a:bodyPr/>
        <a:lstStyle/>
        <a:p>
          <a:endParaRPr lang="en-US"/>
        </a:p>
      </dgm:t>
    </dgm:pt>
    <dgm:pt modelId="{C2BA4C38-8FB7-4234-A7C9-7A21DCF8B666}" type="sibTrans" cxnId="{2A00EDD3-4F89-47B7-B841-51A41232B11A}">
      <dgm:prSet/>
      <dgm:spPr/>
      <dgm:t>
        <a:bodyPr/>
        <a:lstStyle/>
        <a:p>
          <a:endParaRPr lang="en-US"/>
        </a:p>
      </dgm:t>
    </dgm:pt>
    <dgm:pt modelId="{03C3F8D9-EFE0-4134-A77F-B86D77C0DDB7}" type="pres">
      <dgm:prSet presAssocID="{36326940-A445-4606-B1CC-731C1AB3C2AA}" presName="root" presStyleCnt="0">
        <dgm:presLayoutVars>
          <dgm:dir/>
          <dgm:resizeHandles val="exact"/>
        </dgm:presLayoutVars>
      </dgm:prSet>
      <dgm:spPr/>
    </dgm:pt>
    <dgm:pt modelId="{B712EA8F-4352-4F3B-98F5-ACE850A7D2AF}" type="pres">
      <dgm:prSet presAssocID="{AED3CA48-9253-4B09-9187-9ACC9AD4C4AC}" presName="compNode" presStyleCnt="0"/>
      <dgm:spPr/>
    </dgm:pt>
    <dgm:pt modelId="{0F2A197C-A506-408E-B5B5-4393AAC516D1}" type="pres">
      <dgm:prSet presAssocID="{AED3CA48-9253-4B09-9187-9ACC9AD4C4AC}" presName="bgRect" presStyleLbl="bgShp" presStyleIdx="0" presStyleCnt="3"/>
      <dgm:spPr/>
    </dgm:pt>
    <dgm:pt modelId="{80C2670C-731A-41F3-8FCA-4E20A482A923}" type="pres">
      <dgm:prSet presAssocID="{AED3CA48-9253-4B09-9187-9ACC9AD4C4A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ain"/>
        </a:ext>
      </dgm:extLst>
    </dgm:pt>
    <dgm:pt modelId="{D3459DEB-CC20-481E-B825-D6DB42354BA7}" type="pres">
      <dgm:prSet presAssocID="{AED3CA48-9253-4B09-9187-9ACC9AD4C4AC}" presName="spaceRect" presStyleCnt="0"/>
      <dgm:spPr/>
    </dgm:pt>
    <dgm:pt modelId="{86C07BCC-D570-484D-9181-F964C602415F}" type="pres">
      <dgm:prSet presAssocID="{AED3CA48-9253-4B09-9187-9ACC9AD4C4AC}" presName="parTx" presStyleLbl="revTx" presStyleIdx="0" presStyleCnt="3">
        <dgm:presLayoutVars>
          <dgm:chMax val="0"/>
          <dgm:chPref val="0"/>
        </dgm:presLayoutVars>
      </dgm:prSet>
      <dgm:spPr/>
    </dgm:pt>
    <dgm:pt modelId="{E2026794-547A-407B-B5D8-430BC176C4D2}" type="pres">
      <dgm:prSet presAssocID="{12C75824-235F-4700-9AD9-857C5FA57B82}" presName="sibTrans" presStyleCnt="0"/>
      <dgm:spPr/>
    </dgm:pt>
    <dgm:pt modelId="{83CADBF3-F89D-49C1-98D5-B22276D90788}" type="pres">
      <dgm:prSet presAssocID="{89A08735-BBF9-4F27-BB69-06F122F327BE}" presName="compNode" presStyleCnt="0"/>
      <dgm:spPr/>
    </dgm:pt>
    <dgm:pt modelId="{496DC277-59B6-4BA8-A2CF-1BB749550F4F}" type="pres">
      <dgm:prSet presAssocID="{89A08735-BBF9-4F27-BB69-06F122F327BE}" presName="bgRect" presStyleLbl="bgShp" presStyleIdx="1" presStyleCnt="3"/>
      <dgm:spPr/>
    </dgm:pt>
    <dgm:pt modelId="{62398355-1617-4800-8A4A-F06DB9EC9CDD}" type="pres">
      <dgm:prSet presAssocID="{89A08735-BBF9-4F27-BB69-06F122F327B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892D233A-2238-4454-9F22-BA0570D2F868}" type="pres">
      <dgm:prSet presAssocID="{89A08735-BBF9-4F27-BB69-06F122F327BE}" presName="spaceRect" presStyleCnt="0"/>
      <dgm:spPr/>
    </dgm:pt>
    <dgm:pt modelId="{050FDAE6-B72E-45A1-B1BF-5F42B43B04B4}" type="pres">
      <dgm:prSet presAssocID="{89A08735-BBF9-4F27-BB69-06F122F327BE}" presName="parTx" presStyleLbl="revTx" presStyleIdx="1" presStyleCnt="3">
        <dgm:presLayoutVars>
          <dgm:chMax val="0"/>
          <dgm:chPref val="0"/>
        </dgm:presLayoutVars>
      </dgm:prSet>
      <dgm:spPr/>
    </dgm:pt>
    <dgm:pt modelId="{843A3AA4-949D-42CF-8777-E375944AD0CD}" type="pres">
      <dgm:prSet presAssocID="{44188909-4DF4-4BB0-9D1B-F05BED02AD9A}" presName="sibTrans" presStyleCnt="0"/>
      <dgm:spPr/>
    </dgm:pt>
    <dgm:pt modelId="{E45C9BB8-530E-4534-ACDF-321D0AB4010B}" type="pres">
      <dgm:prSet presAssocID="{0E904881-677A-4068-81A9-FB86C795C8ED}" presName="compNode" presStyleCnt="0"/>
      <dgm:spPr/>
    </dgm:pt>
    <dgm:pt modelId="{3D97F050-D81D-4CE3-AC26-6C2B65F7AE54}" type="pres">
      <dgm:prSet presAssocID="{0E904881-677A-4068-81A9-FB86C795C8ED}" presName="bgRect" presStyleLbl="bgShp" presStyleIdx="2" presStyleCnt="3"/>
      <dgm:spPr/>
    </dgm:pt>
    <dgm:pt modelId="{39784546-6544-4BE0-B70B-7C211B3D7F07}" type="pres">
      <dgm:prSet presAssocID="{0E904881-677A-4068-81A9-FB86C795C8E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odium"/>
        </a:ext>
      </dgm:extLst>
    </dgm:pt>
    <dgm:pt modelId="{FB6C0AAA-366E-4191-B4E0-CE1C724DFAD7}" type="pres">
      <dgm:prSet presAssocID="{0E904881-677A-4068-81A9-FB86C795C8ED}" presName="spaceRect" presStyleCnt="0"/>
      <dgm:spPr/>
    </dgm:pt>
    <dgm:pt modelId="{151D2FC1-5A9B-4A9C-9565-55BB512AA647}" type="pres">
      <dgm:prSet presAssocID="{0E904881-677A-4068-81A9-FB86C795C8ED}" presName="parTx" presStyleLbl="revTx" presStyleIdx="2" presStyleCnt="3">
        <dgm:presLayoutVars>
          <dgm:chMax val="0"/>
          <dgm:chPref val="0"/>
        </dgm:presLayoutVars>
      </dgm:prSet>
      <dgm:spPr/>
    </dgm:pt>
  </dgm:ptLst>
  <dgm:cxnLst>
    <dgm:cxn modelId="{2DF30A38-2D56-4166-B037-05F270583672}" type="presOf" srcId="{36326940-A445-4606-B1CC-731C1AB3C2AA}" destId="{03C3F8D9-EFE0-4134-A77F-B86D77C0DDB7}" srcOrd="0" destOrd="0" presId="urn:microsoft.com/office/officeart/2018/2/layout/IconVerticalSolidList"/>
    <dgm:cxn modelId="{4FDAB977-F31F-4A15-8A97-3C3B362336CC}" type="presOf" srcId="{0E904881-677A-4068-81A9-FB86C795C8ED}" destId="{151D2FC1-5A9B-4A9C-9565-55BB512AA647}" srcOrd="0" destOrd="0" presId="urn:microsoft.com/office/officeart/2018/2/layout/IconVerticalSolidList"/>
    <dgm:cxn modelId="{2B785B7E-BA25-44D6-AF92-35F3CA9611A0}" type="presOf" srcId="{AED3CA48-9253-4B09-9187-9ACC9AD4C4AC}" destId="{86C07BCC-D570-484D-9181-F964C602415F}" srcOrd="0" destOrd="0" presId="urn:microsoft.com/office/officeart/2018/2/layout/IconVerticalSolidList"/>
    <dgm:cxn modelId="{FF9EC58D-1E2C-44FC-8B64-FA145ACB55F1}" srcId="{36326940-A445-4606-B1CC-731C1AB3C2AA}" destId="{AED3CA48-9253-4B09-9187-9ACC9AD4C4AC}" srcOrd="0" destOrd="0" parTransId="{A1E47657-AE61-4925-97BB-503BC9BDE918}" sibTransId="{12C75824-235F-4700-9AD9-857C5FA57B82}"/>
    <dgm:cxn modelId="{2A00EDD3-4F89-47B7-B841-51A41232B11A}" srcId="{36326940-A445-4606-B1CC-731C1AB3C2AA}" destId="{0E904881-677A-4068-81A9-FB86C795C8ED}" srcOrd="2" destOrd="0" parTransId="{27580A2B-9D45-4E9F-BC1F-F27E0214FD7C}" sibTransId="{C2BA4C38-8FB7-4234-A7C9-7A21DCF8B666}"/>
    <dgm:cxn modelId="{57A889DE-378B-48EC-9BA3-15DD055A1B3E}" type="presOf" srcId="{89A08735-BBF9-4F27-BB69-06F122F327BE}" destId="{050FDAE6-B72E-45A1-B1BF-5F42B43B04B4}" srcOrd="0" destOrd="0" presId="urn:microsoft.com/office/officeart/2018/2/layout/IconVerticalSolidList"/>
    <dgm:cxn modelId="{2871D5EE-C87A-41A1-B2F6-1638B6AFBC45}" srcId="{36326940-A445-4606-B1CC-731C1AB3C2AA}" destId="{89A08735-BBF9-4F27-BB69-06F122F327BE}" srcOrd="1" destOrd="0" parTransId="{7B09E129-603F-4DA5-BD73-F97D652ED3A6}" sibTransId="{44188909-4DF4-4BB0-9D1B-F05BED02AD9A}"/>
    <dgm:cxn modelId="{D5FC7DB6-B9C1-40F0-BE3F-D97C73A5E3BF}" type="presParOf" srcId="{03C3F8D9-EFE0-4134-A77F-B86D77C0DDB7}" destId="{B712EA8F-4352-4F3B-98F5-ACE850A7D2AF}" srcOrd="0" destOrd="0" presId="urn:microsoft.com/office/officeart/2018/2/layout/IconVerticalSolidList"/>
    <dgm:cxn modelId="{619B25D3-7636-4A7B-85E5-8CFBD69FC557}" type="presParOf" srcId="{B712EA8F-4352-4F3B-98F5-ACE850A7D2AF}" destId="{0F2A197C-A506-408E-B5B5-4393AAC516D1}" srcOrd="0" destOrd="0" presId="urn:microsoft.com/office/officeart/2018/2/layout/IconVerticalSolidList"/>
    <dgm:cxn modelId="{F2E715A0-C67C-4E23-813C-B72F4A48C3F9}" type="presParOf" srcId="{B712EA8F-4352-4F3B-98F5-ACE850A7D2AF}" destId="{80C2670C-731A-41F3-8FCA-4E20A482A923}" srcOrd="1" destOrd="0" presId="urn:microsoft.com/office/officeart/2018/2/layout/IconVerticalSolidList"/>
    <dgm:cxn modelId="{32DB2594-BAEA-44E8-9590-3D8AE9F4BD4E}" type="presParOf" srcId="{B712EA8F-4352-4F3B-98F5-ACE850A7D2AF}" destId="{D3459DEB-CC20-481E-B825-D6DB42354BA7}" srcOrd="2" destOrd="0" presId="urn:microsoft.com/office/officeart/2018/2/layout/IconVerticalSolidList"/>
    <dgm:cxn modelId="{4A849F12-A8B8-451A-9B69-4E92FFF19BDC}" type="presParOf" srcId="{B712EA8F-4352-4F3B-98F5-ACE850A7D2AF}" destId="{86C07BCC-D570-484D-9181-F964C602415F}" srcOrd="3" destOrd="0" presId="urn:microsoft.com/office/officeart/2018/2/layout/IconVerticalSolidList"/>
    <dgm:cxn modelId="{1F61F87F-2BF6-4937-A480-4C6F28DFD0A0}" type="presParOf" srcId="{03C3F8D9-EFE0-4134-A77F-B86D77C0DDB7}" destId="{E2026794-547A-407B-B5D8-430BC176C4D2}" srcOrd="1" destOrd="0" presId="urn:microsoft.com/office/officeart/2018/2/layout/IconVerticalSolidList"/>
    <dgm:cxn modelId="{B666B152-B6C5-4D7A-979E-2193C4ECE556}" type="presParOf" srcId="{03C3F8D9-EFE0-4134-A77F-B86D77C0DDB7}" destId="{83CADBF3-F89D-49C1-98D5-B22276D90788}" srcOrd="2" destOrd="0" presId="urn:microsoft.com/office/officeart/2018/2/layout/IconVerticalSolidList"/>
    <dgm:cxn modelId="{DE93A299-E805-43CC-BE39-6E9B6938F0C0}" type="presParOf" srcId="{83CADBF3-F89D-49C1-98D5-B22276D90788}" destId="{496DC277-59B6-4BA8-A2CF-1BB749550F4F}" srcOrd="0" destOrd="0" presId="urn:microsoft.com/office/officeart/2018/2/layout/IconVerticalSolidList"/>
    <dgm:cxn modelId="{393040A9-0F11-48DF-B2D4-9990A4478B37}" type="presParOf" srcId="{83CADBF3-F89D-49C1-98D5-B22276D90788}" destId="{62398355-1617-4800-8A4A-F06DB9EC9CDD}" srcOrd="1" destOrd="0" presId="urn:microsoft.com/office/officeart/2018/2/layout/IconVerticalSolidList"/>
    <dgm:cxn modelId="{0CDEA396-0AA1-4B7C-8DD5-CFBBEA54E1B7}" type="presParOf" srcId="{83CADBF3-F89D-49C1-98D5-B22276D90788}" destId="{892D233A-2238-4454-9F22-BA0570D2F868}" srcOrd="2" destOrd="0" presId="urn:microsoft.com/office/officeart/2018/2/layout/IconVerticalSolidList"/>
    <dgm:cxn modelId="{F4F01711-3666-4C76-96EE-FECF3AD9A5AD}" type="presParOf" srcId="{83CADBF3-F89D-49C1-98D5-B22276D90788}" destId="{050FDAE6-B72E-45A1-B1BF-5F42B43B04B4}" srcOrd="3" destOrd="0" presId="urn:microsoft.com/office/officeart/2018/2/layout/IconVerticalSolidList"/>
    <dgm:cxn modelId="{D33D8198-44DF-4198-8B8B-D90C6A6C4536}" type="presParOf" srcId="{03C3F8D9-EFE0-4134-A77F-B86D77C0DDB7}" destId="{843A3AA4-949D-42CF-8777-E375944AD0CD}" srcOrd="3" destOrd="0" presId="urn:microsoft.com/office/officeart/2018/2/layout/IconVerticalSolidList"/>
    <dgm:cxn modelId="{12B0127D-6D5D-42DE-9054-D4A3E22ED6D7}" type="presParOf" srcId="{03C3F8D9-EFE0-4134-A77F-B86D77C0DDB7}" destId="{E45C9BB8-530E-4534-ACDF-321D0AB4010B}" srcOrd="4" destOrd="0" presId="urn:microsoft.com/office/officeart/2018/2/layout/IconVerticalSolidList"/>
    <dgm:cxn modelId="{1504A0BA-513F-4073-A085-BAEA256CBF34}" type="presParOf" srcId="{E45C9BB8-530E-4534-ACDF-321D0AB4010B}" destId="{3D97F050-D81D-4CE3-AC26-6C2B65F7AE54}" srcOrd="0" destOrd="0" presId="urn:microsoft.com/office/officeart/2018/2/layout/IconVerticalSolidList"/>
    <dgm:cxn modelId="{EBDBFA61-C365-40DE-A441-1C1BC9094112}" type="presParOf" srcId="{E45C9BB8-530E-4534-ACDF-321D0AB4010B}" destId="{39784546-6544-4BE0-B70B-7C211B3D7F07}" srcOrd="1" destOrd="0" presId="urn:microsoft.com/office/officeart/2018/2/layout/IconVerticalSolidList"/>
    <dgm:cxn modelId="{DD6A07C3-233D-4942-9228-87A795855E99}" type="presParOf" srcId="{E45C9BB8-530E-4534-ACDF-321D0AB4010B}" destId="{FB6C0AAA-366E-4191-B4E0-CE1C724DFAD7}" srcOrd="2" destOrd="0" presId="urn:microsoft.com/office/officeart/2018/2/layout/IconVerticalSolidList"/>
    <dgm:cxn modelId="{9EC6F4B4-6C2F-4918-9325-BC20A0DEF065}" type="presParOf" srcId="{E45C9BB8-530E-4534-ACDF-321D0AB4010B}" destId="{151D2FC1-5A9B-4A9C-9565-55BB512AA647}"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7D0AAD9-8503-4A02-850F-66BAE74855E2}"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299205E9-FB71-429D-85F0-1D6CA6B4A0A9}">
      <dgm:prSet/>
      <dgm:spPr/>
      <dgm:t>
        <a:bodyPr/>
        <a:lstStyle/>
        <a:p>
          <a:r>
            <a:rPr lang="en-GB"/>
            <a:t>Strengths EI and diverse teams . CQ improve communication ,  collaboratiom , and trust in diverse teams.</a:t>
          </a:r>
          <a:endParaRPr lang="en-US"/>
        </a:p>
      </dgm:t>
    </dgm:pt>
    <dgm:pt modelId="{137299BB-094A-4A53-9E6B-F0C6DDE3B061}" type="parTrans" cxnId="{FB3FDA03-E808-4411-8C56-2285D332FEAD}">
      <dgm:prSet/>
      <dgm:spPr/>
      <dgm:t>
        <a:bodyPr/>
        <a:lstStyle/>
        <a:p>
          <a:endParaRPr lang="en-US"/>
        </a:p>
      </dgm:t>
    </dgm:pt>
    <dgm:pt modelId="{CD7C4513-8C85-4223-99DA-E8CD22F5490D}" type="sibTrans" cxnId="{FB3FDA03-E808-4411-8C56-2285D332FEAD}">
      <dgm:prSet/>
      <dgm:spPr/>
      <dgm:t>
        <a:bodyPr/>
        <a:lstStyle/>
        <a:p>
          <a:endParaRPr lang="en-US"/>
        </a:p>
      </dgm:t>
    </dgm:pt>
    <dgm:pt modelId="{ECF56D83-564E-45E7-B030-54CB62ACE91F}">
      <dgm:prSet/>
      <dgm:spPr/>
      <dgm:t>
        <a:bodyPr/>
        <a:lstStyle/>
        <a:p>
          <a:r>
            <a:rPr lang="en-GB"/>
            <a:t>Challenges : Measuring EI and CQ remains difficult , cultural assumptions may differ.</a:t>
          </a:r>
          <a:endParaRPr lang="en-US"/>
        </a:p>
      </dgm:t>
    </dgm:pt>
    <dgm:pt modelId="{EA1C5509-B9D2-4FF5-ACB7-B80F545DA042}" type="parTrans" cxnId="{F815215E-DDB3-4BE0-8539-9C66CA00CA4D}">
      <dgm:prSet/>
      <dgm:spPr/>
      <dgm:t>
        <a:bodyPr/>
        <a:lstStyle/>
        <a:p>
          <a:endParaRPr lang="en-US"/>
        </a:p>
      </dgm:t>
    </dgm:pt>
    <dgm:pt modelId="{A9474354-ED45-41E9-AC7F-F0CA8DDECA25}" type="sibTrans" cxnId="{F815215E-DDB3-4BE0-8539-9C66CA00CA4D}">
      <dgm:prSet/>
      <dgm:spPr/>
      <dgm:t>
        <a:bodyPr/>
        <a:lstStyle/>
        <a:p>
          <a:endParaRPr lang="en-US"/>
        </a:p>
      </dgm:t>
    </dgm:pt>
    <dgm:pt modelId="{B0135779-4E12-4819-AE87-E3DE48083B82}">
      <dgm:prSet/>
      <dgm:spPr/>
      <dgm:t>
        <a:bodyPr/>
        <a:lstStyle/>
        <a:p>
          <a:r>
            <a:rPr lang="en-GB"/>
            <a:t>Leadership must balance empathy with accountability to remain effective.</a:t>
          </a:r>
          <a:endParaRPr lang="en-US"/>
        </a:p>
      </dgm:t>
    </dgm:pt>
    <dgm:pt modelId="{8C84CB70-D53F-401F-A400-2FE53783293B}" type="parTrans" cxnId="{CAF96C32-C2FF-4BEE-A007-8624A83819BE}">
      <dgm:prSet/>
      <dgm:spPr/>
      <dgm:t>
        <a:bodyPr/>
        <a:lstStyle/>
        <a:p>
          <a:endParaRPr lang="en-US"/>
        </a:p>
      </dgm:t>
    </dgm:pt>
    <dgm:pt modelId="{E460E96B-B4D9-4E35-BEF2-CA30D887CD0A}" type="sibTrans" cxnId="{CAF96C32-C2FF-4BEE-A007-8624A83819BE}">
      <dgm:prSet/>
      <dgm:spPr/>
      <dgm:t>
        <a:bodyPr/>
        <a:lstStyle/>
        <a:p>
          <a:endParaRPr lang="en-US"/>
        </a:p>
      </dgm:t>
    </dgm:pt>
    <dgm:pt modelId="{CDDB19EB-E9D2-4C2F-B1A8-428B490B923D}" type="pres">
      <dgm:prSet presAssocID="{F7D0AAD9-8503-4A02-850F-66BAE74855E2}" presName="outerComposite" presStyleCnt="0">
        <dgm:presLayoutVars>
          <dgm:chMax val="5"/>
          <dgm:dir/>
          <dgm:resizeHandles val="exact"/>
        </dgm:presLayoutVars>
      </dgm:prSet>
      <dgm:spPr/>
    </dgm:pt>
    <dgm:pt modelId="{84D1F89E-1BFF-40F2-B8A5-D0DCBAFA8621}" type="pres">
      <dgm:prSet presAssocID="{F7D0AAD9-8503-4A02-850F-66BAE74855E2}" presName="dummyMaxCanvas" presStyleCnt="0">
        <dgm:presLayoutVars/>
      </dgm:prSet>
      <dgm:spPr/>
    </dgm:pt>
    <dgm:pt modelId="{0BB20570-7723-4EB5-8894-AA0C09CC7239}" type="pres">
      <dgm:prSet presAssocID="{F7D0AAD9-8503-4A02-850F-66BAE74855E2}" presName="ThreeNodes_1" presStyleLbl="node1" presStyleIdx="0" presStyleCnt="3">
        <dgm:presLayoutVars>
          <dgm:bulletEnabled val="1"/>
        </dgm:presLayoutVars>
      </dgm:prSet>
      <dgm:spPr/>
    </dgm:pt>
    <dgm:pt modelId="{AED91689-EB6C-4180-B4D5-5144D753F4C6}" type="pres">
      <dgm:prSet presAssocID="{F7D0AAD9-8503-4A02-850F-66BAE74855E2}" presName="ThreeNodes_2" presStyleLbl="node1" presStyleIdx="1" presStyleCnt="3">
        <dgm:presLayoutVars>
          <dgm:bulletEnabled val="1"/>
        </dgm:presLayoutVars>
      </dgm:prSet>
      <dgm:spPr/>
    </dgm:pt>
    <dgm:pt modelId="{961F3D60-0812-4B54-919D-1E9A3B5888AF}" type="pres">
      <dgm:prSet presAssocID="{F7D0AAD9-8503-4A02-850F-66BAE74855E2}" presName="ThreeNodes_3" presStyleLbl="node1" presStyleIdx="2" presStyleCnt="3">
        <dgm:presLayoutVars>
          <dgm:bulletEnabled val="1"/>
        </dgm:presLayoutVars>
      </dgm:prSet>
      <dgm:spPr/>
    </dgm:pt>
    <dgm:pt modelId="{08EFD34F-6B04-413A-AFEC-33DF6B6A34AD}" type="pres">
      <dgm:prSet presAssocID="{F7D0AAD9-8503-4A02-850F-66BAE74855E2}" presName="ThreeConn_1-2" presStyleLbl="fgAccFollowNode1" presStyleIdx="0" presStyleCnt="2">
        <dgm:presLayoutVars>
          <dgm:bulletEnabled val="1"/>
        </dgm:presLayoutVars>
      </dgm:prSet>
      <dgm:spPr/>
    </dgm:pt>
    <dgm:pt modelId="{A837C92B-926B-4B23-991A-A3B538004164}" type="pres">
      <dgm:prSet presAssocID="{F7D0AAD9-8503-4A02-850F-66BAE74855E2}" presName="ThreeConn_2-3" presStyleLbl="fgAccFollowNode1" presStyleIdx="1" presStyleCnt="2">
        <dgm:presLayoutVars>
          <dgm:bulletEnabled val="1"/>
        </dgm:presLayoutVars>
      </dgm:prSet>
      <dgm:spPr/>
    </dgm:pt>
    <dgm:pt modelId="{C8CD5B57-AF87-4F1E-9BF9-FC00AF77566F}" type="pres">
      <dgm:prSet presAssocID="{F7D0AAD9-8503-4A02-850F-66BAE74855E2}" presName="ThreeNodes_1_text" presStyleLbl="node1" presStyleIdx="2" presStyleCnt="3">
        <dgm:presLayoutVars>
          <dgm:bulletEnabled val="1"/>
        </dgm:presLayoutVars>
      </dgm:prSet>
      <dgm:spPr/>
    </dgm:pt>
    <dgm:pt modelId="{FF4518D1-BBDD-4DF8-B5C9-6C57B524A3AD}" type="pres">
      <dgm:prSet presAssocID="{F7D0AAD9-8503-4A02-850F-66BAE74855E2}" presName="ThreeNodes_2_text" presStyleLbl="node1" presStyleIdx="2" presStyleCnt="3">
        <dgm:presLayoutVars>
          <dgm:bulletEnabled val="1"/>
        </dgm:presLayoutVars>
      </dgm:prSet>
      <dgm:spPr/>
    </dgm:pt>
    <dgm:pt modelId="{CC66C734-4F42-4882-9E7B-3879E556779C}" type="pres">
      <dgm:prSet presAssocID="{F7D0AAD9-8503-4A02-850F-66BAE74855E2}" presName="ThreeNodes_3_text" presStyleLbl="node1" presStyleIdx="2" presStyleCnt="3">
        <dgm:presLayoutVars>
          <dgm:bulletEnabled val="1"/>
        </dgm:presLayoutVars>
      </dgm:prSet>
      <dgm:spPr/>
    </dgm:pt>
  </dgm:ptLst>
  <dgm:cxnLst>
    <dgm:cxn modelId="{8402FA01-4916-487E-A53C-C626E56F6E9B}" type="presOf" srcId="{F7D0AAD9-8503-4A02-850F-66BAE74855E2}" destId="{CDDB19EB-E9D2-4C2F-B1A8-428B490B923D}" srcOrd="0" destOrd="0" presId="urn:microsoft.com/office/officeart/2005/8/layout/vProcess5"/>
    <dgm:cxn modelId="{FB3FDA03-E808-4411-8C56-2285D332FEAD}" srcId="{F7D0AAD9-8503-4A02-850F-66BAE74855E2}" destId="{299205E9-FB71-429D-85F0-1D6CA6B4A0A9}" srcOrd="0" destOrd="0" parTransId="{137299BB-094A-4A53-9E6B-F0C6DDE3B061}" sibTransId="{CD7C4513-8C85-4223-99DA-E8CD22F5490D}"/>
    <dgm:cxn modelId="{CAF96C32-C2FF-4BEE-A007-8624A83819BE}" srcId="{F7D0AAD9-8503-4A02-850F-66BAE74855E2}" destId="{B0135779-4E12-4819-AE87-E3DE48083B82}" srcOrd="2" destOrd="0" parTransId="{8C84CB70-D53F-401F-A400-2FE53783293B}" sibTransId="{E460E96B-B4D9-4E35-BEF2-CA30D887CD0A}"/>
    <dgm:cxn modelId="{F815215E-DDB3-4BE0-8539-9C66CA00CA4D}" srcId="{F7D0AAD9-8503-4A02-850F-66BAE74855E2}" destId="{ECF56D83-564E-45E7-B030-54CB62ACE91F}" srcOrd="1" destOrd="0" parTransId="{EA1C5509-B9D2-4FF5-ACB7-B80F545DA042}" sibTransId="{A9474354-ED45-41E9-AC7F-F0CA8DDECA25}"/>
    <dgm:cxn modelId="{343B555F-5A27-456D-AB08-0720D6E45B26}" type="presOf" srcId="{ECF56D83-564E-45E7-B030-54CB62ACE91F}" destId="{AED91689-EB6C-4180-B4D5-5144D753F4C6}" srcOrd="0" destOrd="0" presId="urn:microsoft.com/office/officeart/2005/8/layout/vProcess5"/>
    <dgm:cxn modelId="{5B7D7584-13A9-4AAF-B56C-651BE065EDAE}" type="presOf" srcId="{ECF56D83-564E-45E7-B030-54CB62ACE91F}" destId="{FF4518D1-BBDD-4DF8-B5C9-6C57B524A3AD}" srcOrd="1" destOrd="0" presId="urn:microsoft.com/office/officeart/2005/8/layout/vProcess5"/>
    <dgm:cxn modelId="{21EE059C-24B7-43EF-A6D5-ED1C7C6D80AA}" type="presOf" srcId="{A9474354-ED45-41E9-AC7F-F0CA8DDECA25}" destId="{A837C92B-926B-4B23-991A-A3B538004164}" srcOrd="0" destOrd="0" presId="urn:microsoft.com/office/officeart/2005/8/layout/vProcess5"/>
    <dgm:cxn modelId="{EC2E22BD-50CF-4CDA-8FAF-168C4C6E7D4A}" type="presOf" srcId="{299205E9-FB71-429D-85F0-1D6CA6B4A0A9}" destId="{C8CD5B57-AF87-4F1E-9BF9-FC00AF77566F}" srcOrd="1" destOrd="0" presId="urn:microsoft.com/office/officeart/2005/8/layout/vProcess5"/>
    <dgm:cxn modelId="{A2E28CC4-BBA3-4832-B0B1-6D9848C8E473}" type="presOf" srcId="{B0135779-4E12-4819-AE87-E3DE48083B82}" destId="{CC66C734-4F42-4882-9E7B-3879E556779C}" srcOrd="1" destOrd="0" presId="urn:microsoft.com/office/officeart/2005/8/layout/vProcess5"/>
    <dgm:cxn modelId="{681336E9-240A-4F9C-B9F3-4EEC8AA62D01}" type="presOf" srcId="{B0135779-4E12-4819-AE87-E3DE48083B82}" destId="{961F3D60-0812-4B54-919D-1E9A3B5888AF}" srcOrd="0" destOrd="0" presId="urn:microsoft.com/office/officeart/2005/8/layout/vProcess5"/>
    <dgm:cxn modelId="{82D21FF6-C27E-4941-A85B-C3C600D3E81A}" type="presOf" srcId="{299205E9-FB71-429D-85F0-1D6CA6B4A0A9}" destId="{0BB20570-7723-4EB5-8894-AA0C09CC7239}" srcOrd="0" destOrd="0" presId="urn:microsoft.com/office/officeart/2005/8/layout/vProcess5"/>
    <dgm:cxn modelId="{64C433FE-050B-4F11-968B-8492F5A1E712}" type="presOf" srcId="{CD7C4513-8C85-4223-99DA-E8CD22F5490D}" destId="{08EFD34F-6B04-413A-AFEC-33DF6B6A34AD}" srcOrd="0" destOrd="0" presId="urn:microsoft.com/office/officeart/2005/8/layout/vProcess5"/>
    <dgm:cxn modelId="{17A885F0-F655-4851-95F7-7A44CE69C93F}" type="presParOf" srcId="{CDDB19EB-E9D2-4C2F-B1A8-428B490B923D}" destId="{84D1F89E-1BFF-40F2-B8A5-D0DCBAFA8621}" srcOrd="0" destOrd="0" presId="urn:microsoft.com/office/officeart/2005/8/layout/vProcess5"/>
    <dgm:cxn modelId="{19B8A314-7828-4357-9E6E-6F77AC509CFE}" type="presParOf" srcId="{CDDB19EB-E9D2-4C2F-B1A8-428B490B923D}" destId="{0BB20570-7723-4EB5-8894-AA0C09CC7239}" srcOrd="1" destOrd="0" presId="urn:microsoft.com/office/officeart/2005/8/layout/vProcess5"/>
    <dgm:cxn modelId="{52EA9E3A-586C-49BA-8D68-B639BB27E132}" type="presParOf" srcId="{CDDB19EB-E9D2-4C2F-B1A8-428B490B923D}" destId="{AED91689-EB6C-4180-B4D5-5144D753F4C6}" srcOrd="2" destOrd="0" presId="urn:microsoft.com/office/officeart/2005/8/layout/vProcess5"/>
    <dgm:cxn modelId="{9E514F21-69A7-42FB-BEFA-858C969DB322}" type="presParOf" srcId="{CDDB19EB-E9D2-4C2F-B1A8-428B490B923D}" destId="{961F3D60-0812-4B54-919D-1E9A3B5888AF}" srcOrd="3" destOrd="0" presId="urn:microsoft.com/office/officeart/2005/8/layout/vProcess5"/>
    <dgm:cxn modelId="{D35E3113-CA09-4C46-B19C-B771EE7739E6}" type="presParOf" srcId="{CDDB19EB-E9D2-4C2F-B1A8-428B490B923D}" destId="{08EFD34F-6B04-413A-AFEC-33DF6B6A34AD}" srcOrd="4" destOrd="0" presId="urn:microsoft.com/office/officeart/2005/8/layout/vProcess5"/>
    <dgm:cxn modelId="{21375590-0C21-4B69-B1B1-C20365E3F6D5}" type="presParOf" srcId="{CDDB19EB-E9D2-4C2F-B1A8-428B490B923D}" destId="{A837C92B-926B-4B23-991A-A3B538004164}" srcOrd="5" destOrd="0" presId="urn:microsoft.com/office/officeart/2005/8/layout/vProcess5"/>
    <dgm:cxn modelId="{3F50C1C8-28EB-489E-BEBD-B5ED7DE8B719}" type="presParOf" srcId="{CDDB19EB-E9D2-4C2F-B1A8-428B490B923D}" destId="{C8CD5B57-AF87-4F1E-9BF9-FC00AF77566F}" srcOrd="6" destOrd="0" presId="urn:microsoft.com/office/officeart/2005/8/layout/vProcess5"/>
    <dgm:cxn modelId="{08113106-785A-42EA-B430-99F81235A202}" type="presParOf" srcId="{CDDB19EB-E9D2-4C2F-B1A8-428B490B923D}" destId="{FF4518D1-BBDD-4DF8-B5C9-6C57B524A3AD}" srcOrd="7" destOrd="0" presId="urn:microsoft.com/office/officeart/2005/8/layout/vProcess5"/>
    <dgm:cxn modelId="{980D44FE-DBBC-40E4-8B69-D3DE53BDC40A}" type="presParOf" srcId="{CDDB19EB-E9D2-4C2F-B1A8-428B490B923D}" destId="{CC66C734-4F42-4882-9E7B-3879E556779C}"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EEC30E8-20D4-4D90-B93B-7401954606AD}"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8E33ED86-2216-46B2-A6C8-EA7E7FF59E64}">
      <dgm:prSet/>
      <dgm:spPr/>
      <dgm:t>
        <a:bodyPr/>
        <a:lstStyle/>
        <a:p>
          <a:r>
            <a:rPr lang="en-GB"/>
            <a:t>EI and CQ are essential leadership competencies in global and multicultural work environments.</a:t>
          </a:r>
          <a:endParaRPr lang="en-US"/>
        </a:p>
      </dgm:t>
    </dgm:pt>
    <dgm:pt modelId="{119B6F89-5B72-4293-93C8-301637A380AA}" type="parTrans" cxnId="{F40B9B63-33AB-44FE-B68F-FB3AA9AAEE41}">
      <dgm:prSet/>
      <dgm:spPr/>
      <dgm:t>
        <a:bodyPr/>
        <a:lstStyle/>
        <a:p>
          <a:endParaRPr lang="en-US"/>
        </a:p>
      </dgm:t>
    </dgm:pt>
    <dgm:pt modelId="{726B6019-A53E-4441-A93F-08785C8F7499}" type="sibTrans" cxnId="{F40B9B63-33AB-44FE-B68F-FB3AA9AAEE41}">
      <dgm:prSet/>
      <dgm:spPr/>
      <dgm:t>
        <a:bodyPr/>
        <a:lstStyle/>
        <a:p>
          <a:endParaRPr lang="en-US"/>
        </a:p>
      </dgm:t>
    </dgm:pt>
    <dgm:pt modelId="{C7258303-994C-4990-B2D9-E9883BFBA260}">
      <dgm:prSet/>
      <dgm:spPr/>
      <dgm:t>
        <a:bodyPr/>
        <a:lstStyle/>
        <a:p>
          <a:r>
            <a:rPr lang="en-GB"/>
            <a:t>Effective leaders integrate emotional awareness with cultural adaptability.</a:t>
          </a:r>
          <a:endParaRPr lang="en-US"/>
        </a:p>
      </dgm:t>
    </dgm:pt>
    <dgm:pt modelId="{64A5B086-297D-4497-9649-16A426E29B5C}" type="parTrans" cxnId="{45376B9B-0578-4769-984B-28984EF88B5D}">
      <dgm:prSet/>
      <dgm:spPr/>
      <dgm:t>
        <a:bodyPr/>
        <a:lstStyle/>
        <a:p>
          <a:endParaRPr lang="en-US"/>
        </a:p>
      </dgm:t>
    </dgm:pt>
    <dgm:pt modelId="{68BAA194-93E4-4419-BD1B-07D12B0EA697}" type="sibTrans" cxnId="{45376B9B-0578-4769-984B-28984EF88B5D}">
      <dgm:prSet/>
      <dgm:spPr/>
      <dgm:t>
        <a:bodyPr/>
        <a:lstStyle/>
        <a:p>
          <a:endParaRPr lang="en-US"/>
        </a:p>
      </dgm:t>
    </dgm:pt>
    <dgm:pt modelId="{27BBEC0F-45C6-4BCB-9A4C-DE232ABED02D}">
      <dgm:prSet/>
      <dgm:spPr/>
      <dgm:t>
        <a:bodyPr/>
        <a:lstStyle/>
        <a:p>
          <a:r>
            <a:rPr lang="en-GB"/>
            <a:t>Leadership success today depends on building trust ,inclusion,and shared undertsnding.</a:t>
          </a:r>
          <a:endParaRPr lang="en-US"/>
        </a:p>
      </dgm:t>
    </dgm:pt>
    <dgm:pt modelId="{011E81CC-42AE-4041-9B11-01152B341D37}" type="parTrans" cxnId="{2BD0EE62-EFD0-45CF-B9F9-58CA52AA0968}">
      <dgm:prSet/>
      <dgm:spPr/>
      <dgm:t>
        <a:bodyPr/>
        <a:lstStyle/>
        <a:p>
          <a:endParaRPr lang="en-US"/>
        </a:p>
      </dgm:t>
    </dgm:pt>
    <dgm:pt modelId="{068AB95B-2A87-4F93-B32E-CB593EAE9538}" type="sibTrans" cxnId="{2BD0EE62-EFD0-45CF-B9F9-58CA52AA0968}">
      <dgm:prSet/>
      <dgm:spPr/>
      <dgm:t>
        <a:bodyPr/>
        <a:lstStyle/>
        <a:p>
          <a:endParaRPr lang="en-US"/>
        </a:p>
      </dgm:t>
    </dgm:pt>
    <dgm:pt modelId="{F034A702-7A8B-494F-9B0A-B9C67B17E8CB}" type="pres">
      <dgm:prSet presAssocID="{AEEC30E8-20D4-4D90-B93B-7401954606AD}" presName="outerComposite" presStyleCnt="0">
        <dgm:presLayoutVars>
          <dgm:chMax val="5"/>
          <dgm:dir/>
          <dgm:resizeHandles val="exact"/>
        </dgm:presLayoutVars>
      </dgm:prSet>
      <dgm:spPr/>
    </dgm:pt>
    <dgm:pt modelId="{8AC62190-2A09-4733-BCD1-CE9A192EFE6B}" type="pres">
      <dgm:prSet presAssocID="{AEEC30E8-20D4-4D90-B93B-7401954606AD}" presName="dummyMaxCanvas" presStyleCnt="0">
        <dgm:presLayoutVars/>
      </dgm:prSet>
      <dgm:spPr/>
    </dgm:pt>
    <dgm:pt modelId="{D000B71E-CCBD-4427-846C-C80E6B03F8B4}" type="pres">
      <dgm:prSet presAssocID="{AEEC30E8-20D4-4D90-B93B-7401954606AD}" presName="ThreeNodes_1" presStyleLbl="node1" presStyleIdx="0" presStyleCnt="3">
        <dgm:presLayoutVars>
          <dgm:bulletEnabled val="1"/>
        </dgm:presLayoutVars>
      </dgm:prSet>
      <dgm:spPr/>
    </dgm:pt>
    <dgm:pt modelId="{7E64BD0B-1C35-4D4C-A6E3-D0D85751B365}" type="pres">
      <dgm:prSet presAssocID="{AEEC30E8-20D4-4D90-B93B-7401954606AD}" presName="ThreeNodes_2" presStyleLbl="node1" presStyleIdx="1" presStyleCnt="3">
        <dgm:presLayoutVars>
          <dgm:bulletEnabled val="1"/>
        </dgm:presLayoutVars>
      </dgm:prSet>
      <dgm:spPr/>
    </dgm:pt>
    <dgm:pt modelId="{DC9CAD27-F0F0-4916-8B99-C79244A2A8E9}" type="pres">
      <dgm:prSet presAssocID="{AEEC30E8-20D4-4D90-B93B-7401954606AD}" presName="ThreeNodes_3" presStyleLbl="node1" presStyleIdx="2" presStyleCnt="3">
        <dgm:presLayoutVars>
          <dgm:bulletEnabled val="1"/>
        </dgm:presLayoutVars>
      </dgm:prSet>
      <dgm:spPr/>
    </dgm:pt>
    <dgm:pt modelId="{387ADB72-CDED-4692-ABD2-216F2EEDB92F}" type="pres">
      <dgm:prSet presAssocID="{AEEC30E8-20D4-4D90-B93B-7401954606AD}" presName="ThreeConn_1-2" presStyleLbl="fgAccFollowNode1" presStyleIdx="0" presStyleCnt="2">
        <dgm:presLayoutVars>
          <dgm:bulletEnabled val="1"/>
        </dgm:presLayoutVars>
      </dgm:prSet>
      <dgm:spPr/>
    </dgm:pt>
    <dgm:pt modelId="{21F22A1F-FB29-421B-B3A0-47F0CA15C599}" type="pres">
      <dgm:prSet presAssocID="{AEEC30E8-20D4-4D90-B93B-7401954606AD}" presName="ThreeConn_2-3" presStyleLbl="fgAccFollowNode1" presStyleIdx="1" presStyleCnt="2">
        <dgm:presLayoutVars>
          <dgm:bulletEnabled val="1"/>
        </dgm:presLayoutVars>
      </dgm:prSet>
      <dgm:spPr/>
    </dgm:pt>
    <dgm:pt modelId="{E3C93833-B1CD-4C1F-A659-DB378816F871}" type="pres">
      <dgm:prSet presAssocID="{AEEC30E8-20D4-4D90-B93B-7401954606AD}" presName="ThreeNodes_1_text" presStyleLbl="node1" presStyleIdx="2" presStyleCnt="3">
        <dgm:presLayoutVars>
          <dgm:bulletEnabled val="1"/>
        </dgm:presLayoutVars>
      </dgm:prSet>
      <dgm:spPr/>
    </dgm:pt>
    <dgm:pt modelId="{F3105868-78B8-4FEE-9883-2F7E7FCF7B00}" type="pres">
      <dgm:prSet presAssocID="{AEEC30E8-20D4-4D90-B93B-7401954606AD}" presName="ThreeNodes_2_text" presStyleLbl="node1" presStyleIdx="2" presStyleCnt="3">
        <dgm:presLayoutVars>
          <dgm:bulletEnabled val="1"/>
        </dgm:presLayoutVars>
      </dgm:prSet>
      <dgm:spPr/>
    </dgm:pt>
    <dgm:pt modelId="{F60A31D3-01A6-4CF6-8306-FC4854EA31E1}" type="pres">
      <dgm:prSet presAssocID="{AEEC30E8-20D4-4D90-B93B-7401954606AD}" presName="ThreeNodes_3_text" presStyleLbl="node1" presStyleIdx="2" presStyleCnt="3">
        <dgm:presLayoutVars>
          <dgm:bulletEnabled val="1"/>
        </dgm:presLayoutVars>
      </dgm:prSet>
      <dgm:spPr/>
    </dgm:pt>
  </dgm:ptLst>
  <dgm:cxnLst>
    <dgm:cxn modelId="{8203EF0B-2786-42A2-A6ED-8BCEF598A537}" type="presOf" srcId="{8E33ED86-2216-46B2-A6C8-EA7E7FF59E64}" destId="{D000B71E-CCBD-4427-846C-C80E6B03F8B4}" srcOrd="0" destOrd="0" presId="urn:microsoft.com/office/officeart/2005/8/layout/vProcess5"/>
    <dgm:cxn modelId="{6102A140-B44C-449B-A77D-E3FB66CB7FA4}" type="presOf" srcId="{726B6019-A53E-4441-A93F-08785C8F7499}" destId="{387ADB72-CDED-4692-ABD2-216F2EEDB92F}" srcOrd="0" destOrd="0" presId="urn:microsoft.com/office/officeart/2005/8/layout/vProcess5"/>
    <dgm:cxn modelId="{2BD0EE62-EFD0-45CF-B9F9-58CA52AA0968}" srcId="{AEEC30E8-20D4-4D90-B93B-7401954606AD}" destId="{27BBEC0F-45C6-4BCB-9A4C-DE232ABED02D}" srcOrd="2" destOrd="0" parTransId="{011E81CC-42AE-4041-9B11-01152B341D37}" sibTransId="{068AB95B-2A87-4F93-B32E-CB593EAE9538}"/>
    <dgm:cxn modelId="{F40B9B63-33AB-44FE-B68F-FB3AA9AAEE41}" srcId="{AEEC30E8-20D4-4D90-B93B-7401954606AD}" destId="{8E33ED86-2216-46B2-A6C8-EA7E7FF59E64}" srcOrd="0" destOrd="0" parTransId="{119B6F89-5B72-4293-93C8-301637A380AA}" sibTransId="{726B6019-A53E-4441-A93F-08785C8F7499}"/>
    <dgm:cxn modelId="{5D83C981-BFA4-4D87-86D7-3D8DBCEEB026}" type="presOf" srcId="{C7258303-994C-4990-B2D9-E9883BFBA260}" destId="{7E64BD0B-1C35-4D4C-A6E3-D0D85751B365}" srcOrd="0" destOrd="0" presId="urn:microsoft.com/office/officeart/2005/8/layout/vProcess5"/>
    <dgm:cxn modelId="{45376B9B-0578-4769-984B-28984EF88B5D}" srcId="{AEEC30E8-20D4-4D90-B93B-7401954606AD}" destId="{C7258303-994C-4990-B2D9-E9883BFBA260}" srcOrd="1" destOrd="0" parTransId="{64A5B086-297D-4497-9649-16A426E29B5C}" sibTransId="{68BAA194-93E4-4419-BD1B-07D12B0EA697}"/>
    <dgm:cxn modelId="{684966C1-4061-4EF2-85F9-ECED004EBD2A}" type="presOf" srcId="{68BAA194-93E4-4419-BD1B-07D12B0EA697}" destId="{21F22A1F-FB29-421B-B3A0-47F0CA15C599}" srcOrd="0" destOrd="0" presId="urn:microsoft.com/office/officeart/2005/8/layout/vProcess5"/>
    <dgm:cxn modelId="{452870C5-70B2-4AF1-AE7A-090432C7FF86}" type="presOf" srcId="{C7258303-994C-4990-B2D9-E9883BFBA260}" destId="{F3105868-78B8-4FEE-9883-2F7E7FCF7B00}" srcOrd="1" destOrd="0" presId="urn:microsoft.com/office/officeart/2005/8/layout/vProcess5"/>
    <dgm:cxn modelId="{81E9C0DD-3B40-4510-AE67-5261CB7808A8}" type="presOf" srcId="{27BBEC0F-45C6-4BCB-9A4C-DE232ABED02D}" destId="{F60A31D3-01A6-4CF6-8306-FC4854EA31E1}" srcOrd="1" destOrd="0" presId="urn:microsoft.com/office/officeart/2005/8/layout/vProcess5"/>
    <dgm:cxn modelId="{954D4BEE-C07E-4848-BCCA-8F089FF18488}" type="presOf" srcId="{8E33ED86-2216-46B2-A6C8-EA7E7FF59E64}" destId="{E3C93833-B1CD-4C1F-A659-DB378816F871}" srcOrd="1" destOrd="0" presId="urn:microsoft.com/office/officeart/2005/8/layout/vProcess5"/>
    <dgm:cxn modelId="{267901F5-0A79-4E27-99BC-73A90B64426D}" type="presOf" srcId="{AEEC30E8-20D4-4D90-B93B-7401954606AD}" destId="{F034A702-7A8B-494F-9B0A-B9C67B17E8CB}" srcOrd="0" destOrd="0" presId="urn:microsoft.com/office/officeart/2005/8/layout/vProcess5"/>
    <dgm:cxn modelId="{64B2D9F5-87C3-4AE2-9FF1-D1D928C8BDED}" type="presOf" srcId="{27BBEC0F-45C6-4BCB-9A4C-DE232ABED02D}" destId="{DC9CAD27-F0F0-4916-8B99-C79244A2A8E9}" srcOrd="0" destOrd="0" presId="urn:microsoft.com/office/officeart/2005/8/layout/vProcess5"/>
    <dgm:cxn modelId="{7AC33F4F-509E-45B1-87E8-0C2EF2A853C4}" type="presParOf" srcId="{F034A702-7A8B-494F-9B0A-B9C67B17E8CB}" destId="{8AC62190-2A09-4733-BCD1-CE9A192EFE6B}" srcOrd="0" destOrd="0" presId="urn:microsoft.com/office/officeart/2005/8/layout/vProcess5"/>
    <dgm:cxn modelId="{4B52D6FA-F0E8-4D5C-BE58-7BF70EEB69A8}" type="presParOf" srcId="{F034A702-7A8B-494F-9B0A-B9C67B17E8CB}" destId="{D000B71E-CCBD-4427-846C-C80E6B03F8B4}" srcOrd="1" destOrd="0" presId="urn:microsoft.com/office/officeart/2005/8/layout/vProcess5"/>
    <dgm:cxn modelId="{B819D487-36AA-4BA3-ACB0-285DCAC833C5}" type="presParOf" srcId="{F034A702-7A8B-494F-9B0A-B9C67B17E8CB}" destId="{7E64BD0B-1C35-4D4C-A6E3-D0D85751B365}" srcOrd="2" destOrd="0" presId="urn:microsoft.com/office/officeart/2005/8/layout/vProcess5"/>
    <dgm:cxn modelId="{F6AD2BD1-6F16-4DD7-88E0-D8DCD468E2BF}" type="presParOf" srcId="{F034A702-7A8B-494F-9B0A-B9C67B17E8CB}" destId="{DC9CAD27-F0F0-4916-8B99-C79244A2A8E9}" srcOrd="3" destOrd="0" presId="urn:microsoft.com/office/officeart/2005/8/layout/vProcess5"/>
    <dgm:cxn modelId="{FEB5B99A-A127-4742-9D7C-8F57731B4E0C}" type="presParOf" srcId="{F034A702-7A8B-494F-9B0A-B9C67B17E8CB}" destId="{387ADB72-CDED-4692-ABD2-216F2EEDB92F}" srcOrd="4" destOrd="0" presId="urn:microsoft.com/office/officeart/2005/8/layout/vProcess5"/>
    <dgm:cxn modelId="{3D82AEB7-7BF5-411E-B019-27AA0013E78A}" type="presParOf" srcId="{F034A702-7A8B-494F-9B0A-B9C67B17E8CB}" destId="{21F22A1F-FB29-421B-B3A0-47F0CA15C599}" srcOrd="5" destOrd="0" presId="urn:microsoft.com/office/officeart/2005/8/layout/vProcess5"/>
    <dgm:cxn modelId="{023B338E-3B7C-42B0-9A22-3BFA28A45F32}" type="presParOf" srcId="{F034A702-7A8B-494F-9B0A-B9C67B17E8CB}" destId="{E3C93833-B1CD-4C1F-A659-DB378816F871}" srcOrd="6" destOrd="0" presId="urn:microsoft.com/office/officeart/2005/8/layout/vProcess5"/>
    <dgm:cxn modelId="{5D613D41-86A6-4DEB-A89F-E2F4B350DB76}" type="presParOf" srcId="{F034A702-7A8B-494F-9B0A-B9C67B17E8CB}" destId="{F3105868-78B8-4FEE-9883-2F7E7FCF7B00}" srcOrd="7" destOrd="0" presId="urn:microsoft.com/office/officeart/2005/8/layout/vProcess5"/>
    <dgm:cxn modelId="{3B8DB96E-36CC-47DC-B87F-1F2BD10F2E88}" type="presParOf" srcId="{F034A702-7A8B-494F-9B0A-B9C67B17E8CB}" destId="{F60A31D3-01A6-4CF6-8306-FC4854EA31E1}"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923B1D-DB7E-4190-AF96-2C73DD5F2328}">
      <dsp:nvSpPr>
        <dsp:cNvPr id="0" name=""/>
        <dsp:cNvSpPr/>
      </dsp:nvSpPr>
      <dsp:spPr>
        <a:xfrm>
          <a:off x="1515641" y="311026"/>
          <a:ext cx="798134" cy="7981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2A8FD6D-BEC6-4C96-8DE4-C4C55DB4221D}">
      <dsp:nvSpPr>
        <dsp:cNvPr id="0" name=""/>
        <dsp:cNvSpPr/>
      </dsp:nvSpPr>
      <dsp:spPr>
        <a:xfrm>
          <a:off x="1027892" y="1387386"/>
          <a:ext cx="1773632" cy="709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This presentation critically evaluates Emotional Intelligence (EI) and Cultural Intelligence (CQ) in leadership.</a:t>
          </a:r>
          <a:endParaRPr lang="en-US" sz="1100" kern="1200" dirty="0"/>
        </a:p>
      </dsp:txBody>
      <dsp:txXfrm>
        <a:off x="1027892" y="1387386"/>
        <a:ext cx="1773632" cy="709453"/>
      </dsp:txXfrm>
    </dsp:sp>
    <dsp:sp modelId="{B3813A6F-2B79-459E-A7B8-2B0047D47DFF}">
      <dsp:nvSpPr>
        <dsp:cNvPr id="0" name=""/>
        <dsp:cNvSpPr/>
      </dsp:nvSpPr>
      <dsp:spPr>
        <a:xfrm>
          <a:off x="3599660" y="311026"/>
          <a:ext cx="798134" cy="7981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FC6DC8-3087-4650-8D6F-27B943DEBB13}">
      <dsp:nvSpPr>
        <dsp:cNvPr id="0" name=""/>
        <dsp:cNvSpPr/>
      </dsp:nvSpPr>
      <dsp:spPr>
        <a:xfrm>
          <a:off x="3111911" y="1387386"/>
          <a:ext cx="1773632" cy="709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Examines theoretical models of EI and CQ.</a:t>
          </a:r>
          <a:endParaRPr lang="en-US" sz="1100" kern="1200"/>
        </a:p>
      </dsp:txBody>
      <dsp:txXfrm>
        <a:off x="3111911" y="1387386"/>
        <a:ext cx="1773632" cy="709453"/>
      </dsp:txXfrm>
    </dsp:sp>
    <dsp:sp modelId="{02A87B03-3C8C-45A2-998A-C056F39F97F9}">
      <dsp:nvSpPr>
        <dsp:cNvPr id="0" name=""/>
        <dsp:cNvSpPr/>
      </dsp:nvSpPr>
      <dsp:spPr>
        <a:xfrm>
          <a:off x="1515641" y="2540248"/>
          <a:ext cx="798134" cy="7981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F621B2-D7FB-4EEB-AEDC-49C456A49A28}">
      <dsp:nvSpPr>
        <dsp:cNvPr id="0" name=""/>
        <dsp:cNvSpPr/>
      </dsp:nvSpPr>
      <dsp:spPr>
        <a:xfrm>
          <a:off x="1027892" y="3616608"/>
          <a:ext cx="1773632" cy="709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Highllights the impotance of these skills in multicultural and collaborative leadership environments.</a:t>
          </a:r>
          <a:endParaRPr lang="en-US" sz="1100" kern="1200"/>
        </a:p>
      </dsp:txBody>
      <dsp:txXfrm>
        <a:off x="1027892" y="3616608"/>
        <a:ext cx="1773632" cy="709453"/>
      </dsp:txXfrm>
    </dsp:sp>
    <dsp:sp modelId="{515A3397-318D-493A-B865-0EDE2F665FF1}">
      <dsp:nvSpPr>
        <dsp:cNvPr id="0" name=""/>
        <dsp:cNvSpPr/>
      </dsp:nvSpPr>
      <dsp:spPr>
        <a:xfrm>
          <a:off x="3599660" y="2540248"/>
          <a:ext cx="798134" cy="7981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3CF382D-5C18-4422-9EA9-2D79658FE438}">
      <dsp:nvSpPr>
        <dsp:cNvPr id="0" name=""/>
        <dsp:cNvSpPr/>
      </dsp:nvSpPr>
      <dsp:spPr>
        <a:xfrm>
          <a:off x="3111911" y="3616608"/>
          <a:ext cx="1773632" cy="709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Uses business examples : Microsoft, PepsiCo, Google project Aristotle , Unilever.</a:t>
          </a:r>
          <a:endParaRPr lang="en-US" sz="1100" kern="1200" dirty="0"/>
        </a:p>
      </dsp:txBody>
      <dsp:txXfrm>
        <a:off x="3111911" y="3616608"/>
        <a:ext cx="1773632" cy="7094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B082FB-513D-4BFF-8EEE-3A5E8F636DEC}">
      <dsp:nvSpPr>
        <dsp:cNvPr id="0" name=""/>
        <dsp:cNvSpPr/>
      </dsp:nvSpPr>
      <dsp:spPr>
        <a:xfrm>
          <a:off x="0" y="1702714"/>
          <a:ext cx="1663154" cy="1056102"/>
        </a:xfrm>
        <a:prstGeom prst="roundRect">
          <a:avLst>
            <a:gd name="adj" fmla="val 10000"/>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9247637-6415-43A2-9B47-40555E3F0203}">
      <dsp:nvSpPr>
        <dsp:cNvPr id="0" name=""/>
        <dsp:cNvSpPr/>
      </dsp:nvSpPr>
      <dsp:spPr>
        <a:xfrm>
          <a:off x="184794" y="1878270"/>
          <a:ext cx="1663154" cy="1056102"/>
        </a:xfrm>
        <a:prstGeom prst="roundRect">
          <a:avLst>
            <a:gd name="adj" fmla="val 10000"/>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Defined by Goleman(1995) as the ability to recognise, understand, and manage emotions.</a:t>
          </a:r>
          <a:endParaRPr lang="en-US" sz="900" kern="1200"/>
        </a:p>
      </dsp:txBody>
      <dsp:txXfrm>
        <a:off x="215726" y="1909202"/>
        <a:ext cx="1601290" cy="994238"/>
      </dsp:txXfrm>
    </dsp:sp>
    <dsp:sp modelId="{2ACD3574-5EE7-41F3-A145-BECD45E9AE9D}">
      <dsp:nvSpPr>
        <dsp:cNvPr id="0" name=""/>
        <dsp:cNvSpPr/>
      </dsp:nvSpPr>
      <dsp:spPr>
        <a:xfrm>
          <a:off x="2032743" y="1702714"/>
          <a:ext cx="1663154" cy="1056102"/>
        </a:xfrm>
        <a:prstGeom prst="roundRect">
          <a:avLst>
            <a:gd name="adj" fmla="val 10000"/>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D64B4163-938D-45DF-ABFF-515709EF5B08}">
      <dsp:nvSpPr>
        <dsp:cNvPr id="0" name=""/>
        <dsp:cNvSpPr/>
      </dsp:nvSpPr>
      <dsp:spPr>
        <a:xfrm>
          <a:off x="2217538" y="1878270"/>
          <a:ext cx="1663154" cy="1056102"/>
        </a:xfrm>
        <a:prstGeom prst="roundRect">
          <a:avLst>
            <a:gd name="adj" fmla="val 10000"/>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Key Components(Goleman,1998):</a:t>
          </a:r>
          <a:endParaRPr lang="en-US" sz="900" kern="1200"/>
        </a:p>
      </dsp:txBody>
      <dsp:txXfrm>
        <a:off x="2248470" y="1909202"/>
        <a:ext cx="1601290" cy="994238"/>
      </dsp:txXfrm>
    </dsp:sp>
    <dsp:sp modelId="{0EA10247-54C6-43BB-A6E8-3FAA7872D895}">
      <dsp:nvSpPr>
        <dsp:cNvPr id="0" name=""/>
        <dsp:cNvSpPr/>
      </dsp:nvSpPr>
      <dsp:spPr>
        <a:xfrm>
          <a:off x="4065487" y="1702714"/>
          <a:ext cx="1663154" cy="1056102"/>
        </a:xfrm>
        <a:prstGeom prst="roundRect">
          <a:avLst>
            <a:gd name="adj" fmla="val 10000"/>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48E2B445-6AC6-482A-B01D-F4A6AD74D4BF}">
      <dsp:nvSpPr>
        <dsp:cNvPr id="0" name=""/>
        <dsp:cNvSpPr/>
      </dsp:nvSpPr>
      <dsp:spPr>
        <a:xfrm>
          <a:off x="4250282" y="1878270"/>
          <a:ext cx="1663154" cy="1056102"/>
        </a:xfrm>
        <a:prstGeom prst="roundRect">
          <a:avLst>
            <a:gd name="adj" fmla="val 10000"/>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Self-awaeness, Self-regulation, Motivation, Empath , Social Skills.</a:t>
          </a:r>
          <a:endParaRPr lang="en-US" sz="900" kern="1200"/>
        </a:p>
      </dsp:txBody>
      <dsp:txXfrm>
        <a:off x="4281214" y="1909202"/>
        <a:ext cx="1601290" cy="9942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5C86F0-5451-44FF-97B2-6F8B429169E1}">
      <dsp:nvSpPr>
        <dsp:cNvPr id="0" name=""/>
        <dsp:cNvSpPr/>
      </dsp:nvSpPr>
      <dsp:spPr>
        <a:xfrm>
          <a:off x="0" y="1467414"/>
          <a:ext cx="5913437" cy="54054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Defined by Early &amp; Ang (2003).As the capability to function effectively across cultures.</a:t>
          </a:r>
          <a:endParaRPr lang="en-US" sz="1400" kern="1200"/>
        </a:p>
      </dsp:txBody>
      <dsp:txXfrm>
        <a:off x="26387" y="1493801"/>
        <a:ext cx="5860663" cy="487766"/>
      </dsp:txXfrm>
    </dsp:sp>
    <dsp:sp modelId="{EED38073-2B57-4C74-A530-868D255C3638}">
      <dsp:nvSpPr>
        <dsp:cNvPr id="0" name=""/>
        <dsp:cNvSpPr/>
      </dsp:nvSpPr>
      <dsp:spPr>
        <a:xfrm>
          <a:off x="0" y="2048274"/>
          <a:ext cx="5913437" cy="540540"/>
        </a:xfrm>
        <a:prstGeom prst="roundRect">
          <a:avLst/>
        </a:prstGeom>
        <a:gradFill rotWithShape="0">
          <a:gsLst>
            <a:gs pos="0">
              <a:schemeClr val="accent2">
                <a:hueOff val="-1696488"/>
                <a:satOff val="5592"/>
                <a:lumOff val="5981"/>
                <a:alphaOff val="0"/>
                <a:tint val="98000"/>
                <a:satMod val="110000"/>
                <a:lumMod val="104000"/>
              </a:schemeClr>
            </a:gs>
            <a:gs pos="69000">
              <a:schemeClr val="accent2">
                <a:hueOff val="-1696488"/>
                <a:satOff val="5592"/>
                <a:lumOff val="5981"/>
                <a:alphaOff val="0"/>
                <a:shade val="88000"/>
                <a:satMod val="130000"/>
                <a:lumMod val="92000"/>
              </a:schemeClr>
            </a:gs>
            <a:gs pos="100000">
              <a:schemeClr val="accent2">
                <a:hueOff val="-1696488"/>
                <a:satOff val="5592"/>
                <a:lumOff val="598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CQ consist of four dimensions:</a:t>
          </a:r>
          <a:endParaRPr lang="en-US" sz="1400" kern="1200"/>
        </a:p>
      </dsp:txBody>
      <dsp:txXfrm>
        <a:off x="26387" y="2074661"/>
        <a:ext cx="5860663" cy="487766"/>
      </dsp:txXfrm>
    </dsp:sp>
    <dsp:sp modelId="{D1961D9E-5534-4CC1-AB6F-74B25B5D20CE}">
      <dsp:nvSpPr>
        <dsp:cNvPr id="0" name=""/>
        <dsp:cNvSpPr/>
      </dsp:nvSpPr>
      <dsp:spPr>
        <a:xfrm>
          <a:off x="0" y="2629133"/>
          <a:ext cx="5913437" cy="540540"/>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Cognitive(knowledge),Metacognitive(awareness),Motivational(drive),Behavioural (adaptation).</a:t>
          </a:r>
          <a:endParaRPr lang="en-US" sz="1400" kern="1200"/>
        </a:p>
      </dsp:txBody>
      <dsp:txXfrm>
        <a:off x="26387" y="2655520"/>
        <a:ext cx="5860663" cy="4877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5BB6E4-84FA-4B5A-BAAA-FEAFC31C58B1}">
      <dsp:nvSpPr>
        <dsp:cNvPr id="0" name=""/>
        <dsp:cNvSpPr/>
      </dsp:nvSpPr>
      <dsp:spPr>
        <a:xfrm>
          <a:off x="0" y="566"/>
          <a:ext cx="5913437" cy="13245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DA48FA-EABE-494B-9B08-554A79301ECE}">
      <dsp:nvSpPr>
        <dsp:cNvPr id="0" name=""/>
        <dsp:cNvSpPr/>
      </dsp:nvSpPr>
      <dsp:spPr>
        <a:xfrm>
          <a:off x="400679" y="298591"/>
          <a:ext cx="728507" cy="7285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D58E40D-5FF7-4BAC-9286-6C1380BB2C09}">
      <dsp:nvSpPr>
        <dsp:cNvPr id="0" name=""/>
        <dsp:cNvSpPr/>
      </dsp:nvSpPr>
      <dsp:spPr>
        <a:xfrm>
          <a:off x="1529865" y="566"/>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1022350">
            <a:lnSpc>
              <a:spcPct val="100000"/>
            </a:lnSpc>
            <a:spcBef>
              <a:spcPct val="0"/>
            </a:spcBef>
            <a:spcAft>
              <a:spcPct val="35000"/>
            </a:spcAft>
            <a:buNone/>
          </a:pPr>
          <a:r>
            <a:rPr lang="en-GB" sz="2300" kern="1200"/>
            <a:t>EI supports emotional awareness and relationship building.</a:t>
          </a:r>
          <a:endParaRPr lang="en-US" sz="2300" kern="1200"/>
        </a:p>
      </dsp:txBody>
      <dsp:txXfrm>
        <a:off x="1529865" y="566"/>
        <a:ext cx="4383571" cy="1324558"/>
      </dsp:txXfrm>
    </dsp:sp>
    <dsp:sp modelId="{B6D9F5F5-1A88-43AD-9EA4-D8E75AFC584D}">
      <dsp:nvSpPr>
        <dsp:cNvPr id="0" name=""/>
        <dsp:cNvSpPr/>
      </dsp:nvSpPr>
      <dsp:spPr>
        <a:xfrm>
          <a:off x="0" y="1656264"/>
          <a:ext cx="5913437" cy="13245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B4FB49-5E71-4386-B7C4-2D98EABE84AB}">
      <dsp:nvSpPr>
        <dsp:cNvPr id="0" name=""/>
        <dsp:cNvSpPr/>
      </dsp:nvSpPr>
      <dsp:spPr>
        <a:xfrm>
          <a:off x="400679" y="1954290"/>
          <a:ext cx="728507" cy="7285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6DF666E-D42F-464E-B894-71B0FE6BED27}">
      <dsp:nvSpPr>
        <dsp:cNvPr id="0" name=""/>
        <dsp:cNvSpPr/>
      </dsp:nvSpPr>
      <dsp:spPr>
        <a:xfrm>
          <a:off x="1529865" y="1656264"/>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1022350">
            <a:lnSpc>
              <a:spcPct val="100000"/>
            </a:lnSpc>
            <a:spcBef>
              <a:spcPct val="0"/>
            </a:spcBef>
            <a:spcAft>
              <a:spcPct val="35000"/>
            </a:spcAft>
            <a:buNone/>
          </a:pPr>
          <a:r>
            <a:rPr lang="en-GB" sz="2300" kern="1200"/>
            <a:t>CQ enables adaptation and communication across diverse cultural contexts.</a:t>
          </a:r>
          <a:endParaRPr lang="en-US" sz="2300" kern="1200"/>
        </a:p>
      </dsp:txBody>
      <dsp:txXfrm>
        <a:off x="1529865" y="1656264"/>
        <a:ext cx="4383571" cy="1324558"/>
      </dsp:txXfrm>
    </dsp:sp>
    <dsp:sp modelId="{9BEB3143-1B3C-4F81-AF29-4A91FF7359C7}">
      <dsp:nvSpPr>
        <dsp:cNvPr id="0" name=""/>
        <dsp:cNvSpPr/>
      </dsp:nvSpPr>
      <dsp:spPr>
        <a:xfrm>
          <a:off x="0" y="3311963"/>
          <a:ext cx="5913437" cy="13245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61F9B9-C5A9-402A-AE19-FD4FF386D78F}">
      <dsp:nvSpPr>
        <dsp:cNvPr id="0" name=""/>
        <dsp:cNvSpPr/>
      </dsp:nvSpPr>
      <dsp:spPr>
        <a:xfrm>
          <a:off x="400679" y="3609988"/>
          <a:ext cx="728507" cy="7285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04BF699-05A0-4586-9DC8-A7C2AE696081}">
      <dsp:nvSpPr>
        <dsp:cNvPr id="0" name=""/>
        <dsp:cNvSpPr/>
      </dsp:nvSpPr>
      <dsp:spPr>
        <a:xfrm>
          <a:off x="1529865" y="3311963"/>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1022350">
            <a:lnSpc>
              <a:spcPct val="100000"/>
            </a:lnSpc>
            <a:spcBef>
              <a:spcPct val="0"/>
            </a:spcBef>
            <a:spcAft>
              <a:spcPct val="35000"/>
            </a:spcAft>
            <a:buNone/>
          </a:pPr>
          <a:r>
            <a:rPr lang="en-GB" sz="2300" kern="1200"/>
            <a:t>Together ,they foster inclusive, collaborative and high-trust organisational environments.</a:t>
          </a:r>
          <a:endParaRPr lang="en-US" sz="2300" kern="1200"/>
        </a:p>
      </dsp:txBody>
      <dsp:txXfrm>
        <a:off x="1529865" y="3311963"/>
        <a:ext cx="4383571" cy="132455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FF4AC3-5D52-4952-B034-B9D9BA2F26E7}">
      <dsp:nvSpPr>
        <dsp:cNvPr id="0" name=""/>
        <dsp:cNvSpPr/>
      </dsp:nvSpPr>
      <dsp:spPr>
        <a:xfrm>
          <a:off x="0" y="26603"/>
          <a:ext cx="5913437" cy="147420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Modern organisations operate across borders,cultures,and communication styles.</a:t>
          </a:r>
          <a:endParaRPr lang="en-US" sz="2800" kern="1200"/>
        </a:p>
      </dsp:txBody>
      <dsp:txXfrm>
        <a:off x="71965" y="98568"/>
        <a:ext cx="5769507" cy="1330270"/>
      </dsp:txXfrm>
    </dsp:sp>
    <dsp:sp modelId="{7CE02160-E7E9-496C-8AE1-D0EDF7654190}">
      <dsp:nvSpPr>
        <dsp:cNvPr id="0" name=""/>
        <dsp:cNvSpPr/>
      </dsp:nvSpPr>
      <dsp:spPr>
        <a:xfrm>
          <a:off x="0" y="1581443"/>
          <a:ext cx="5913437" cy="1474200"/>
        </a:xfrm>
        <a:prstGeom prst="roundRect">
          <a:avLst/>
        </a:prstGeom>
        <a:gradFill rotWithShape="0">
          <a:gsLst>
            <a:gs pos="0">
              <a:schemeClr val="accent2">
                <a:hueOff val="-1696488"/>
                <a:satOff val="5592"/>
                <a:lumOff val="5981"/>
                <a:alphaOff val="0"/>
                <a:tint val="98000"/>
                <a:satMod val="110000"/>
                <a:lumMod val="104000"/>
              </a:schemeClr>
            </a:gs>
            <a:gs pos="69000">
              <a:schemeClr val="accent2">
                <a:hueOff val="-1696488"/>
                <a:satOff val="5592"/>
                <a:lumOff val="5981"/>
                <a:alphaOff val="0"/>
                <a:shade val="88000"/>
                <a:satMod val="130000"/>
                <a:lumMod val="92000"/>
              </a:schemeClr>
            </a:gs>
            <a:gs pos="100000">
              <a:schemeClr val="accent2">
                <a:hueOff val="-1696488"/>
                <a:satOff val="5592"/>
                <a:lumOff val="598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Leaders require cultural sensitivity to avoid misunderstanding and conflict.</a:t>
          </a:r>
          <a:endParaRPr lang="en-US" sz="2800" kern="1200"/>
        </a:p>
      </dsp:txBody>
      <dsp:txXfrm>
        <a:off x="71965" y="1653408"/>
        <a:ext cx="5769507" cy="1330270"/>
      </dsp:txXfrm>
    </dsp:sp>
    <dsp:sp modelId="{6D17F3AC-F7A6-43D6-A09F-0FA8D71DD64C}">
      <dsp:nvSpPr>
        <dsp:cNvPr id="0" name=""/>
        <dsp:cNvSpPr/>
      </dsp:nvSpPr>
      <dsp:spPr>
        <a:xfrm>
          <a:off x="0" y="3136284"/>
          <a:ext cx="5913437" cy="1474200"/>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High Ei and CQ leaders create psychologically safe,trust-based team cultures.</a:t>
          </a:r>
          <a:endParaRPr lang="en-US" sz="2800" kern="1200"/>
        </a:p>
      </dsp:txBody>
      <dsp:txXfrm>
        <a:off x="71965" y="3208249"/>
        <a:ext cx="5769507" cy="13302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01A5C8-9B96-481E-B8A3-3944AB0E07B4}">
      <dsp:nvSpPr>
        <dsp:cNvPr id="0" name=""/>
        <dsp:cNvSpPr/>
      </dsp:nvSpPr>
      <dsp:spPr>
        <a:xfrm>
          <a:off x="1292187" y="294439"/>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B04F6A1-8D0A-431E-81ED-C9F57AE41678}">
      <dsp:nvSpPr>
        <dsp:cNvPr id="0" name=""/>
        <dsp:cNvSpPr/>
      </dsp:nvSpPr>
      <dsp:spPr>
        <a:xfrm>
          <a:off x="104187" y="2708787"/>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a:t>Strefths: practical, widely applied in leadership development.</a:t>
          </a:r>
          <a:endParaRPr lang="en-US" sz="1900" kern="1200"/>
        </a:p>
      </dsp:txBody>
      <dsp:txXfrm>
        <a:off x="104187" y="2708787"/>
        <a:ext cx="4320000" cy="720000"/>
      </dsp:txXfrm>
    </dsp:sp>
    <dsp:sp modelId="{6E9E1158-86CB-4C6D-B57C-4776B3FE1308}">
      <dsp:nvSpPr>
        <dsp:cNvPr id="0" name=""/>
        <dsp:cNvSpPr/>
      </dsp:nvSpPr>
      <dsp:spPr>
        <a:xfrm>
          <a:off x="6368187" y="294439"/>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221AC5-82DB-4A43-B79E-552C0CEA1FF7}">
      <dsp:nvSpPr>
        <dsp:cNvPr id="0" name=""/>
        <dsp:cNvSpPr/>
      </dsp:nvSpPr>
      <dsp:spPr>
        <a:xfrm>
          <a:off x="5180187" y="2708787"/>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dirty="0"/>
            <a:t>Limitations: measurement can be subjective; may vary across cultural norms.</a:t>
          </a:r>
          <a:endParaRPr lang="en-US" sz="1900" kern="1200" dirty="0"/>
        </a:p>
      </dsp:txBody>
      <dsp:txXfrm>
        <a:off x="5180187" y="2708787"/>
        <a:ext cx="432000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885AD0-B18F-408A-99BA-3FE1C81361BF}">
      <dsp:nvSpPr>
        <dsp:cNvPr id="0" name=""/>
        <dsp:cNvSpPr/>
      </dsp:nvSpPr>
      <dsp:spPr>
        <a:xfrm>
          <a:off x="0" y="566"/>
          <a:ext cx="5913437" cy="13245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FEB316-DBC0-4621-86BC-1D2B4781AD91}">
      <dsp:nvSpPr>
        <dsp:cNvPr id="0" name=""/>
        <dsp:cNvSpPr/>
      </dsp:nvSpPr>
      <dsp:spPr>
        <a:xfrm>
          <a:off x="400679" y="298591"/>
          <a:ext cx="728507" cy="7285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85A0364-D731-4CAF-B46B-89863E4F8196}">
      <dsp:nvSpPr>
        <dsp:cNvPr id="0" name=""/>
        <dsp:cNvSpPr/>
      </dsp:nvSpPr>
      <dsp:spPr>
        <a:xfrm>
          <a:off x="1529865" y="566"/>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1111250">
            <a:lnSpc>
              <a:spcPct val="90000"/>
            </a:lnSpc>
            <a:spcBef>
              <a:spcPct val="0"/>
            </a:spcBef>
            <a:spcAft>
              <a:spcPct val="35000"/>
            </a:spcAft>
            <a:buNone/>
          </a:pPr>
          <a:r>
            <a:rPr lang="en-GB" sz="2500" kern="1200"/>
            <a:t>Nadella focused on empathy at scale to transform organisational culture.</a:t>
          </a:r>
          <a:endParaRPr lang="en-US" sz="2500" kern="1200"/>
        </a:p>
      </dsp:txBody>
      <dsp:txXfrm>
        <a:off x="1529865" y="566"/>
        <a:ext cx="4383571" cy="1324558"/>
      </dsp:txXfrm>
    </dsp:sp>
    <dsp:sp modelId="{68386167-B343-4502-86F9-02F614E73614}">
      <dsp:nvSpPr>
        <dsp:cNvPr id="0" name=""/>
        <dsp:cNvSpPr/>
      </dsp:nvSpPr>
      <dsp:spPr>
        <a:xfrm>
          <a:off x="0" y="1656264"/>
          <a:ext cx="5913437" cy="13245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12E990-409A-4A51-A4E5-F04B6D2CAFC4}">
      <dsp:nvSpPr>
        <dsp:cNvPr id="0" name=""/>
        <dsp:cNvSpPr/>
      </dsp:nvSpPr>
      <dsp:spPr>
        <a:xfrm>
          <a:off x="400679" y="1954290"/>
          <a:ext cx="728507" cy="7285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901DA9-E3AB-4227-9949-873E1F5C2222}">
      <dsp:nvSpPr>
        <dsp:cNvPr id="0" name=""/>
        <dsp:cNvSpPr/>
      </dsp:nvSpPr>
      <dsp:spPr>
        <a:xfrm>
          <a:off x="1529865" y="1656264"/>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1111250">
            <a:lnSpc>
              <a:spcPct val="90000"/>
            </a:lnSpc>
            <a:spcBef>
              <a:spcPct val="0"/>
            </a:spcBef>
            <a:spcAft>
              <a:spcPct val="35000"/>
            </a:spcAft>
            <a:buNone/>
          </a:pPr>
          <a:r>
            <a:rPr lang="en-GB" sz="2500" kern="1200"/>
            <a:t>Resulted in increased collaboration , Innovation, and company growth.</a:t>
          </a:r>
          <a:endParaRPr lang="en-US" sz="2500" kern="1200"/>
        </a:p>
      </dsp:txBody>
      <dsp:txXfrm>
        <a:off x="1529865" y="1656264"/>
        <a:ext cx="4383571" cy="1324558"/>
      </dsp:txXfrm>
    </dsp:sp>
    <dsp:sp modelId="{566801B6-7129-43FB-BBD3-16656319D74A}">
      <dsp:nvSpPr>
        <dsp:cNvPr id="0" name=""/>
        <dsp:cNvSpPr/>
      </dsp:nvSpPr>
      <dsp:spPr>
        <a:xfrm>
          <a:off x="0" y="3311963"/>
          <a:ext cx="5913437" cy="13245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D23E76-EBF9-4341-B279-9B50C906317A}">
      <dsp:nvSpPr>
        <dsp:cNvPr id="0" name=""/>
        <dsp:cNvSpPr/>
      </dsp:nvSpPr>
      <dsp:spPr>
        <a:xfrm>
          <a:off x="400679" y="3609988"/>
          <a:ext cx="728507" cy="7285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F80A978-F7BE-4CAA-B55F-58ECEA2AECD6}">
      <dsp:nvSpPr>
        <dsp:cNvPr id="0" name=""/>
        <dsp:cNvSpPr/>
      </dsp:nvSpPr>
      <dsp:spPr>
        <a:xfrm>
          <a:off x="1529865" y="3311963"/>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1111250">
            <a:lnSpc>
              <a:spcPct val="90000"/>
            </a:lnSpc>
            <a:spcBef>
              <a:spcPct val="0"/>
            </a:spcBef>
            <a:spcAft>
              <a:spcPct val="35000"/>
            </a:spcAft>
            <a:buNone/>
          </a:pPr>
          <a:r>
            <a:rPr lang="en-GB" sz="2500" kern="1200"/>
            <a:t>Demonstrate Ei + CQ in reshaping corporate mindset across global branches.</a:t>
          </a:r>
          <a:endParaRPr lang="en-US" sz="2500" kern="1200"/>
        </a:p>
      </dsp:txBody>
      <dsp:txXfrm>
        <a:off x="1529865" y="3311963"/>
        <a:ext cx="4383571" cy="132455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3209B3-65A8-4C93-9E3A-AF7FCBF6AF35}">
      <dsp:nvSpPr>
        <dsp:cNvPr id="0" name=""/>
        <dsp:cNvSpPr/>
      </dsp:nvSpPr>
      <dsp:spPr>
        <a:xfrm>
          <a:off x="916421" y="703352"/>
          <a:ext cx="1248996" cy="12489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C09C68F-2B4D-4B69-AA1D-7110BEF95EEA}">
      <dsp:nvSpPr>
        <dsp:cNvPr id="0" name=""/>
        <dsp:cNvSpPr/>
      </dsp:nvSpPr>
      <dsp:spPr>
        <a:xfrm>
          <a:off x="153146" y="2299874"/>
          <a:ext cx="277554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Nooyi used culturally sensitive communication and personal engagement strategies.</a:t>
          </a:r>
          <a:endParaRPr lang="en-US" sz="1700" kern="1200"/>
        </a:p>
      </dsp:txBody>
      <dsp:txXfrm>
        <a:off x="153146" y="2299874"/>
        <a:ext cx="2775546" cy="720000"/>
      </dsp:txXfrm>
    </dsp:sp>
    <dsp:sp modelId="{8CF4BE95-D046-4E81-A7EA-833BF613E619}">
      <dsp:nvSpPr>
        <dsp:cNvPr id="0" name=""/>
        <dsp:cNvSpPr/>
      </dsp:nvSpPr>
      <dsp:spPr>
        <a:xfrm>
          <a:off x="4177689" y="703352"/>
          <a:ext cx="1248996" cy="12489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AB8520F-B6EF-40CB-9579-891FE59D83F8}">
      <dsp:nvSpPr>
        <dsp:cNvPr id="0" name=""/>
        <dsp:cNvSpPr/>
      </dsp:nvSpPr>
      <dsp:spPr>
        <a:xfrm>
          <a:off x="3414414" y="2299874"/>
          <a:ext cx="277554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Introduced global leadership development rooted in empathy and respect.</a:t>
          </a:r>
          <a:endParaRPr lang="en-US" sz="1700" kern="1200"/>
        </a:p>
      </dsp:txBody>
      <dsp:txXfrm>
        <a:off x="3414414" y="2299874"/>
        <a:ext cx="2775546" cy="720000"/>
      </dsp:txXfrm>
    </dsp:sp>
    <dsp:sp modelId="{E069190E-CCE8-401F-B5BD-029CA14ED82B}">
      <dsp:nvSpPr>
        <dsp:cNvPr id="0" name=""/>
        <dsp:cNvSpPr/>
      </dsp:nvSpPr>
      <dsp:spPr>
        <a:xfrm>
          <a:off x="7438957" y="703352"/>
          <a:ext cx="1248996" cy="12489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1238D8-D2F2-47EA-B6D1-95242330E71E}">
      <dsp:nvSpPr>
        <dsp:cNvPr id="0" name=""/>
        <dsp:cNvSpPr/>
      </dsp:nvSpPr>
      <dsp:spPr>
        <a:xfrm>
          <a:off x="6675681" y="2299874"/>
          <a:ext cx="277554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Strengthened brand loyalty and workplace inclusion.</a:t>
          </a:r>
          <a:endParaRPr lang="en-US" sz="1700" kern="1200"/>
        </a:p>
      </dsp:txBody>
      <dsp:txXfrm>
        <a:off x="6675681" y="2299874"/>
        <a:ext cx="2775546"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DBC3B6-A185-4EF7-96A8-E22B2FCE6F6A}">
      <dsp:nvSpPr>
        <dsp:cNvPr id="0" name=""/>
        <dsp:cNvSpPr/>
      </dsp:nvSpPr>
      <dsp:spPr>
        <a:xfrm>
          <a:off x="546968" y="867293"/>
          <a:ext cx="1647000" cy="1647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2FA629-A680-443D-A7F8-9EAC85AA841D}">
      <dsp:nvSpPr>
        <dsp:cNvPr id="0" name=""/>
        <dsp:cNvSpPr/>
      </dsp:nvSpPr>
      <dsp:spPr>
        <a:xfrm>
          <a:off x="897968" y="1218293"/>
          <a:ext cx="945000" cy="945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018AAB-67B1-4189-8860-F0EB95F060C7}">
      <dsp:nvSpPr>
        <dsp:cNvPr id="0" name=""/>
        <dsp:cNvSpPr/>
      </dsp:nvSpPr>
      <dsp:spPr>
        <a:xfrm>
          <a:off x="20468" y="3027294"/>
          <a:ext cx="270000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Research found psychological safety to be strongest predictor of team performance.</a:t>
          </a:r>
          <a:endParaRPr lang="en-US" sz="1100" kern="1200"/>
        </a:p>
      </dsp:txBody>
      <dsp:txXfrm>
        <a:off x="20468" y="3027294"/>
        <a:ext cx="2700000" cy="742500"/>
      </dsp:txXfrm>
    </dsp:sp>
    <dsp:sp modelId="{4B6CF424-28DC-453E-8994-6A01CC770D47}">
      <dsp:nvSpPr>
        <dsp:cNvPr id="0" name=""/>
        <dsp:cNvSpPr/>
      </dsp:nvSpPr>
      <dsp:spPr>
        <a:xfrm>
          <a:off x="3719468" y="867293"/>
          <a:ext cx="1647000" cy="1647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E200EF-58CA-4218-A47B-2AE0FF7F4605}">
      <dsp:nvSpPr>
        <dsp:cNvPr id="0" name=""/>
        <dsp:cNvSpPr/>
      </dsp:nvSpPr>
      <dsp:spPr>
        <a:xfrm>
          <a:off x="4070468" y="1218293"/>
          <a:ext cx="945000" cy="945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F31B86-BADC-422E-87DB-908B5805411C}">
      <dsp:nvSpPr>
        <dsp:cNvPr id="0" name=""/>
        <dsp:cNvSpPr/>
      </dsp:nvSpPr>
      <dsp:spPr>
        <a:xfrm>
          <a:off x="3192968" y="3027294"/>
          <a:ext cx="270000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Teams thrive when members feel respected,heard,and emotioanaly supported.Links emotional awareness directly to collaborative success.</a:t>
          </a:r>
          <a:endParaRPr lang="en-US" sz="1100" kern="1200"/>
        </a:p>
      </dsp:txBody>
      <dsp:txXfrm>
        <a:off x="3192968" y="3027294"/>
        <a:ext cx="2700000" cy="7425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2A197C-A506-408E-B5B5-4393AAC516D1}">
      <dsp:nvSpPr>
        <dsp:cNvPr id="0" name=""/>
        <dsp:cNvSpPr/>
      </dsp:nvSpPr>
      <dsp:spPr>
        <a:xfrm>
          <a:off x="0" y="566"/>
          <a:ext cx="5913437" cy="132455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C2670C-731A-41F3-8FCA-4E20A482A923}">
      <dsp:nvSpPr>
        <dsp:cNvPr id="0" name=""/>
        <dsp:cNvSpPr/>
      </dsp:nvSpPr>
      <dsp:spPr>
        <a:xfrm>
          <a:off x="400679" y="298591"/>
          <a:ext cx="728507" cy="7285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6C07BCC-D570-484D-9181-F964C602415F}">
      <dsp:nvSpPr>
        <dsp:cNvPr id="0" name=""/>
        <dsp:cNvSpPr/>
      </dsp:nvSpPr>
      <dsp:spPr>
        <a:xfrm>
          <a:off x="1529865" y="566"/>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1111250">
            <a:lnSpc>
              <a:spcPct val="90000"/>
            </a:lnSpc>
            <a:spcBef>
              <a:spcPct val="0"/>
            </a:spcBef>
            <a:spcAft>
              <a:spcPct val="35000"/>
            </a:spcAft>
            <a:buNone/>
          </a:pPr>
          <a:r>
            <a:rPr lang="en-GB" sz="2500" kern="1200"/>
            <a:t>Trains leaders in cultural adaptability and emotional resilience.</a:t>
          </a:r>
          <a:endParaRPr lang="en-US" sz="2500" kern="1200"/>
        </a:p>
      </dsp:txBody>
      <dsp:txXfrm>
        <a:off x="1529865" y="566"/>
        <a:ext cx="4383571" cy="1324558"/>
      </dsp:txXfrm>
    </dsp:sp>
    <dsp:sp modelId="{496DC277-59B6-4BA8-A2CF-1BB749550F4F}">
      <dsp:nvSpPr>
        <dsp:cNvPr id="0" name=""/>
        <dsp:cNvSpPr/>
      </dsp:nvSpPr>
      <dsp:spPr>
        <a:xfrm>
          <a:off x="0" y="1656264"/>
          <a:ext cx="5913437" cy="132455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398355-1617-4800-8A4A-F06DB9EC9CDD}">
      <dsp:nvSpPr>
        <dsp:cNvPr id="0" name=""/>
        <dsp:cNvSpPr/>
      </dsp:nvSpPr>
      <dsp:spPr>
        <a:xfrm>
          <a:off x="400679" y="1954290"/>
          <a:ext cx="728507" cy="7285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50FDAE6-B72E-45A1-B1BF-5F42B43B04B4}">
      <dsp:nvSpPr>
        <dsp:cNvPr id="0" name=""/>
        <dsp:cNvSpPr/>
      </dsp:nvSpPr>
      <dsp:spPr>
        <a:xfrm>
          <a:off x="1529865" y="1656264"/>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1111250">
            <a:lnSpc>
              <a:spcPct val="90000"/>
            </a:lnSpc>
            <a:spcBef>
              <a:spcPct val="0"/>
            </a:spcBef>
            <a:spcAft>
              <a:spcPct val="35000"/>
            </a:spcAft>
            <a:buNone/>
          </a:pPr>
          <a:r>
            <a:rPr lang="en-GB" sz="2500" kern="1200"/>
            <a:t>Focus on inclusive leadership behaviours that integrate multiple cultural perspective.</a:t>
          </a:r>
          <a:endParaRPr lang="en-US" sz="2500" kern="1200"/>
        </a:p>
      </dsp:txBody>
      <dsp:txXfrm>
        <a:off x="1529865" y="1656264"/>
        <a:ext cx="4383571" cy="1324558"/>
      </dsp:txXfrm>
    </dsp:sp>
    <dsp:sp modelId="{3D97F050-D81D-4CE3-AC26-6C2B65F7AE54}">
      <dsp:nvSpPr>
        <dsp:cNvPr id="0" name=""/>
        <dsp:cNvSpPr/>
      </dsp:nvSpPr>
      <dsp:spPr>
        <a:xfrm>
          <a:off x="0" y="3311963"/>
          <a:ext cx="5913437" cy="132455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784546-6544-4BE0-B70B-7C211B3D7F07}">
      <dsp:nvSpPr>
        <dsp:cNvPr id="0" name=""/>
        <dsp:cNvSpPr/>
      </dsp:nvSpPr>
      <dsp:spPr>
        <a:xfrm>
          <a:off x="400679" y="3609988"/>
          <a:ext cx="728507" cy="7285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1D2FC1-5A9B-4A9C-9565-55BB512AA647}">
      <dsp:nvSpPr>
        <dsp:cNvPr id="0" name=""/>
        <dsp:cNvSpPr/>
      </dsp:nvSpPr>
      <dsp:spPr>
        <a:xfrm>
          <a:off x="1529865" y="3311963"/>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1111250">
            <a:lnSpc>
              <a:spcPct val="90000"/>
            </a:lnSpc>
            <a:spcBef>
              <a:spcPct val="0"/>
            </a:spcBef>
            <a:spcAft>
              <a:spcPct val="35000"/>
            </a:spcAft>
            <a:buNone/>
          </a:pPr>
          <a:r>
            <a:rPr lang="en-GB" sz="2500" kern="1200"/>
            <a:t>Stregthens global collaboration and decision-making agility.</a:t>
          </a:r>
          <a:endParaRPr lang="en-US" sz="2500" kern="1200"/>
        </a:p>
      </dsp:txBody>
      <dsp:txXfrm>
        <a:off x="1529865" y="3311963"/>
        <a:ext cx="4383571" cy="132455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B20570-7723-4EB5-8894-AA0C09CC7239}">
      <dsp:nvSpPr>
        <dsp:cNvPr id="0" name=""/>
        <dsp:cNvSpPr/>
      </dsp:nvSpPr>
      <dsp:spPr>
        <a:xfrm>
          <a:off x="0" y="0"/>
          <a:ext cx="8163718" cy="1116968"/>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Strengths EI and diverse teams . CQ improve communication ,  collaboratiom , and trust in diverse teams.</a:t>
          </a:r>
          <a:endParaRPr lang="en-US" sz="2200" kern="1200"/>
        </a:p>
      </dsp:txBody>
      <dsp:txXfrm>
        <a:off x="32715" y="32715"/>
        <a:ext cx="6958422" cy="1051538"/>
      </dsp:txXfrm>
    </dsp:sp>
    <dsp:sp modelId="{AED91689-EB6C-4180-B4D5-5144D753F4C6}">
      <dsp:nvSpPr>
        <dsp:cNvPr id="0" name=""/>
        <dsp:cNvSpPr/>
      </dsp:nvSpPr>
      <dsp:spPr>
        <a:xfrm>
          <a:off x="720328" y="1303129"/>
          <a:ext cx="8163718" cy="1116968"/>
        </a:xfrm>
        <a:prstGeom prst="roundRect">
          <a:avLst>
            <a:gd name="adj" fmla="val 10000"/>
          </a:avLst>
        </a:prstGeom>
        <a:solidFill>
          <a:schemeClr val="accent2">
            <a:hueOff val="-1696488"/>
            <a:satOff val="5592"/>
            <a:lumOff val="598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Challenges : Measuring EI and CQ remains difficult , cultural assumptions may differ.</a:t>
          </a:r>
          <a:endParaRPr lang="en-US" sz="2200" kern="1200"/>
        </a:p>
      </dsp:txBody>
      <dsp:txXfrm>
        <a:off x="753043" y="1335844"/>
        <a:ext cx="6651931" cy="1051538"/>
      </dsp:txXfrm>
    </dsp:sp>
    <dsp:sp modelId="{961F3D60-0812-4B54-919D-1E9A3B5888AF}">
      <dsp:nvSpPr>
        <dsp:cNvPr id="0" name=""/>
        <dsp:cNvSpPr/>
      </dsp:nvSpPr>
      <dsp:spPr>
        <a:xfrm>
          <a:off x="1440656" y="2606258"/>
          <a:ext cx="8163718" cy="1116968"/>
        </a:xfrm>
        <a:prstGeom prst="roundRect">
          <a:avLst>
            <a:gd name="adj" fmla="val 10000"/>
          </a:avLst>
        </a:prstGeom>
        <a:solidFill>
          <a:schemeClr val="accent2">
            <a:hueOff val="-3392975"/>
            <a:satOff val="11185"/>
            <a:lumOff val="119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Leadership must balance empathy with accountability to remain effective.</a:t>
          </a:r>
          <a:endParaRPr lang="en-US" sz="2200" kern="1200"/>
        </a:p>
      </dsp:txBody>
      <dsp:txXfrm>
        <a:off x="1473371" y="2638973"/>
        <a:ext cx="6651931" cy="1051538"/>
      </dsp:txXfrm>
    </dsp:sp>
    <dsp:sp modelId="{08EFD34F-6B04-413A-AFEC-33DF6B6A34AD}">
      <dsp:nvSpPr>
        <dsp:cNvPr id="0" name=""/>
        <dsp:cNvSpPr/>
      </dsp:nvSpPr>
      <dsp:spPr>
        <a:xfrm>
          <a:off x="7437689" y="847034"/>
          <a:ext cx="726029" cy="726029"/>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601046" y="847034"/>
        <a:ext cx="399315" cy="546337"/>
      </dsp:txXfrm>
    </dsp:sp>
    <dsp:sp modelId="{A837C92B-926B-4B23-991A-A3B538004164}">
      <dsp:nvSpPr>
        <dsp:cNvPr id="0" name=""/>
        <dsp:cNvSpPr/>
      </dsp:nvSpPr>
      <dsp:spPr>
        <a:xfrm>
          <a:off x="8158017" y="2142717"/>
          <a:ext cx="726029" cy="726029"/>
        </a:xfrm>
        <a:prstGeom prst="downArrow">
          <a:avLst>
            <a:gd name="adj1" fmla="val 55000"/>
            <a:gd name="adj2" fmla="val 45000"/>
          </a:avLst>
        </a:prstGeom>
        <a:solidFill>
          <a:schemeClr val="accent2">
            <a:tint val="40000"/>
            <a:alpha val="90000"/>
            <a:hueOff val="-4192819"/>
            <a:satOff val="16804"/>
            <a:lumOff val="2495"/>
            <a:alphaOff val="0"/>
          </a:schemeClr>
        </a:solidFill>
        <a:ln w="15875" cap="flat" cmpd="sng" algn="ctr">
          <a:solidFill>
            <a:schemeClr val="accent2">
              <a:tint val="40000"/>
              <a:alpha val="90000"/>
              <a:hueOff val="-4192819"/>
              <a:satOff val="16804"/>
              <a:lumOff val="249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8321374" y="2142717"/>
        <a:ext cx="399315" cy="54633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00B71E-CCBD-4427-846C-C80E6B03F8B4}">
      <dsp:nvSpPr>
        <dsp:cNvPr id="0" name=""/>
        <dsp:cNvSpPr/>
      </dsp:nvSpPr>
      <dsp:spPr>
        <a:xfrm>
          <a:off x="0" y="0"/>
          <a:ext cx="8163718" cy="1116968"/>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EI and CQ are essential leadership competencies in global and multicultural work environments.</a:t>
          </a:r>
          <a:endParaRPr lang="en-US" sz="2600" kern="1200"/>
        </a:p>
      </dsp:txBody>
      <dsp:txXfrm>
        <a:off x="32715" y="32715"/>
        <a:ext cx="6958422" cy="1051538"/>
      </dsp:txXfrm>
    </dsp:sp>
    <dsp:sp modelId="{7E64BD0B-1C35-4D4C-A6E3-D0D85751B365}">
      <dsp:nvSpPr>
        <dsp:cNvPr id="0" name=""/>
        <dsp:cNvSpPr/>
      </dsp:nvSpPr>
      <dsp:spPr>
        <a:xfrm>
          <a:off x="720328" y="1303129"/>
          <a:ext cx="8163718" cy="1116968"/>
        </a:xfrm>
        <a:prstGeom prst="roundRect">
          <a:avLst>
            <a:gd name="adj" fmla="val 10000"/>
          </a:avLst>
        </a:prstGeom>
        <a:solidFill>
          <a:schemeClr val="accent2">
            <a:hueOff val="-1696488"/>
            <a:satOff val="5592"/>
            <a:lumOff val="598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Effective leaders integrate emotional awareness with cultural adaptability.</a:t>
          </a:r>
          <a:endParaRPr lang="en-US" sz="2600" kern="1200"/>
        </a:p>
      </dsp:txBody>
      <dsp:txXfrm>
        <a:off x="753043" y="1335844"/>
        <a:ext cx="6651931" cy="1051538"/>
      </dsp:txXfrm>
    </dsp:sp>
    <dsp:sp modelId="{DC9CAD27-F0F0-4916-8B99-C79244A2A8E9}">
      <dsp:nvSpPr>
        <dsp:cNvPr id="0" name=""/>
        <dsp:cNvSpPr/>
      </dsp:nvSpPr>
      <dsp:spPr>
        <a:xfrm>
          <a:off x="1440656" y="2606258"/>
          <a:ext cx="8163718" cy="1116968"/>
        </a:xfrm>
        <a:prstGeom prst="roundRect">
          <a:avLst>
            <a:gd name="adj" fmla="val 10000"/>
          </a:avLst>
        </a:prstGeom>
        <a:solidFill>
          <a:schemeClr val="accent2">
            <a:hueOff val="-3392975"/>
            <a:satOff val="11185"/>
            <a:lumOff val="119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Leadership success today depends on building trust ,inclusion,and shared undertsnding.</a:t>
          </a:r>
          <a:endParaRPr lang="en-US" sz="2600" kern="1200"/>
        </a:p>
      </dsp:txBody>
      <dsp:txXfrm>
        <a:off x="1473371" y="2638973"/>
        <a:ext cx="6651931" cy="1051538"/>
      </dsp:txXfrm>
    </dsp:sp>
    <dsp:sp modelId="{387ADB72-CDED-4692-ABD2-216F2EEDB92F}">
      <dsp:nvSpPr>
        <dsp:cNvPr id="0" name=""/>
        <dsp:cNvSpPr/>
      </dsp:nvSpPr>
      <dsp:spPr>
        <a:xfrm>
          <a:off x="7437689" y="847034"/>
          <a:ext cx="726029" cy="726029"/>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601046" y="847034"/>
        <a:ext cx="399315" cy="546337"/>
      </dsp:txXfrm>
    </dsp:sp>
    <dsp:sp modelId="{21F22A1F-FB29-421B-B3A0-47F0CA15C599}">
      <dsp:nvSpPr>
        <dsp:cNvPr id="0" name=""/>
        <dsp:cNvSpPr/>
      </dsp:nvSpPr>
      <dsp:spPr>
        <a:xfrm>
          <a:off x="8158017" y="2142717"/>
          <a:ext cx="726029" cy="726029"/>
        </a:xfrm>
        <a:prstGeom prst="downArrow">
          <a:avLst>
            <a:gd name="adj1" fmla="val 55000"/>
            <a:gd name="adj2" fmla="val 45000"/>
          </a:avLst>
        </a:prstGeom>
        <a:solidFill>
          <a:schemeClr val="accent2">
            <a:tint val="40000"/>
            <a:alpha val="90000"/>
            <a:hueOff val="-4192819"/>
            <a:satOff val="16804"/>
            <a:lumOff val="2495"/>
            <a:alphaOff val="0"/>
          </a:schemeClr>
        </a:solidFill>
        <a:ln w="15875" cap="flat" cmpd="sng" algn="ctr">
          <a:solidFill>
            <a:schemeClr val="accent2">
              <a:tint val="40000"/>
              <a:alpha val="90000"/>
              <a:hueOff val="-4192819"/>
              <a:satOff val="16804"/>
              <a:lumOff val="249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8321374" y="2142717"/>
        <a:ext cx="399315" cy="546337"/>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2FF982-B13F-444C-88D7-EBDC2E5DA6CC}" type="datetimeFigureOut">
              <a:rPr lang="en-GB" smtClean="0"/>
              <a:t>06/11/2025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9CE7F6-FBC7-420D-A2DD-2AD6FB8A5EB1}" type="slidenum">
              <a:rPr lang="en-GB" smtClean="0"/>
              <a:t>‹#›</a:t>
            </a:fld>
            <a:endParaRPr lang="en-GB"/>
          </a:p>
        </p:txBody>
      </p:sp>
    </p:spTree>
    <p:extLst>
      <p:ext uri="{BB962C8B-B14F-4D97-AF65-F5344CB8AC3E}">
        <p14:creationId xmlns:p14="http://schemas.microsoft.com/office/powerpoint/2010/main" val="32001185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Speaker 1 (Aurel):Explain key points clearly, maintain steady pace, emphasize cultural implications.</a:t>
            </a:r>
          </a:p>
        </p:txBody>
      </p:sp>
      <p:sp>
        <p:nvSpPr>
          <p:cNvPr id="4" name="Slide Number Placeholder 3"/>
          <p:cNvSpPr>
            <a:spLocks noGrp="1"/>
          </p:cNvSpPr>
          <p:nvPr>
            <p:ph type="sldNum" sz="quarter" idx="5"/>
          </p:nvPr>
        </p:nvSpPr>
        <p:spPr/>
        <p:txBody>
          <a:bodyPr/>
          <a:lstStyle/>
          <a:p>
            <a:fld id="{CD9CE7F6-FBC7-420D-A2DD-2AD6FB8A5EB1}" type="slidenum">
              <a:rPr lang="en-GB" smtClean="0"/>
              <a:t>1</a:t>
            </a:fld>
            <a:endParaRPr lang="en-GB"/>
          </a:p>
        </p:txBody>
      </p:sp>
    </p:spTree>
    <p:extLst>
      <p:ext uri="{BB962C8B-B14F-4D97-AF65-F5344CB8AC3E}">
        <p14:creationId xmlns:p14="http://schemas.microsoft.com/office/powerpoint/2010/main" val="9481044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Speaker 1 (Aurel):Explain key points clearly .</a:t>
            </a:r>
            <a:r>
              <a:rPr lang="en-GB" dirty="0" err="1"/>
              <a:t>Maitain</a:t>
            </a:r>
            <a:r>
              <a:rPr lang="en-GB" dirty="0"/>
              <a:t> steady pace, emphasize cultural implication.</a:t>
            </a:r>
          </a:p>
        </p:txBody>
      </p:sp>
      <p:sp>
        <p:nvSpPr>
          <p:cNvPr id="4" name="Slide Number Placeholder 3"/>
          <p:cNvSpPr>
            <a:spLocks noGrp="1"/>
          </p:cNvSpPr>
          <p:nvPr>
            <p:ph type="sldNum" sz="quarter" idx="5"/>
          </p:nvPr>
        </p:nvSpPr>
        <p:spPr/>
        <p:txBody>
          <a:bodyPr/>
          <a:lstStyle/>
          <a:p>
            <a:fld id="{CD9CE7F6-FBC7-420D-A2DD-2AD6FB8A5EB1}" type="slidenum">
              <a:rPr lang="en-GB" smtClean="0"/>
              <a:t>2</a:t>
            </a:fld>
            <a:endParaRPr lang="en-GB"/>
          </a:p>
        </p:txBody>
      </p:sp>
    </p:spTree>
    <p:extLst>
      <p:ext uri="{BB962C8B-B14F-4D97-AF65-F5344CB8AC3E}">
        <p14:creationId xmlns:p14="http://schemas.microsoft.com/office/powerpoint/2010/main" val="41220396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Speaker 1 (Aurel): Explain key points clearly. Maintain steady pace, emphasize cultural implications.</a:t>
            </a:r>
          </a:p>
          <a:p>
            <a:endParaRPr lang="en-GB" dirty="0"/>
          </a:p>
        </p:txBody>
      </p:sp>
      <p:sp>
        <p:nvSpPr>
          <p:cNvPr id="4" name="Slide Number Placeholder 3"/>
          <p:cNvSpPr>
            <a:spLocks noGrp="1"/>
          </p:cNvSpPr>
          <p:nvPr>
            <p:ph type="sldNum" sz="quarter" idx="5"/>
          </p:nvPr>
        </p:nvSpPr>
        <p:spPr/>
        <p:txBody>
          <a:bodyPr/>
          <a:lstStyle/>
          <a:p>
            <a:fld id="{CD9CE7F6-FBC7-420D-A2DD-2AD6FB8A5EB1}" type="slidenum">
              <a:rPr lang="en-GB" smtClean="0"/>
              <a:t>3</a:t>
            </a:fld>
            <a:endParaRPr lang="en-GB"/>
          </a:p>
        </p:txBody>
      </p:sp>
    </p:spTree>
    <p:extLst>
      <p:ext uri="{BB962C8B-B14F-4D97-AF65-F5344CB8AC3E}">
        <p14:creationId xmlns:p14="http://schemas.microsoft.com/office/powerpoint/2010/main" val="3923161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Speaker 1 (Aurel): Explain key points clearly. Maintain steady pace, emphasize cultural implications.</a:t>
            </a:r>
          </a:p>
          <a:p>
            <a:endParaRPr lang="en-GB" dirty="0"/>
          </a:p>
        </p:txBody>
      </p:sp>
      <p:sp>
        <p:nvSpPr>
          <p:cNvPr id="4" name="Slide Number Placeholder 3"/>
          <p:cNvSpPr>
            <a:spLocks noGrp="1"/>
          </p:cNvSpPr>
          <p:nvPr>
            <p:ph type="sldNum" sz="quarter" idx="5"/>
          </p:nvPr>
        </p:nvSpPr>
        <p:spPr/>
        <p:txBody>
          <a:bodyPr/>
          <a:lstStyle/>
          <a:p>
            <a:fld id="{CD9CE7F6-FBC7-420D-A2DD-2AD6FB8A5EB1}" type="slidenum">
              <a:rPr lang="en-GB" smtClean="0"/>
              <a:t>4</a:t>
            </a:fld>
            <a:endParaRPr lang="en-GB"/>
          </a:p>
        </p:txBody>
      </p:sp>
    </p:spTree>
    <p:extLst>
      <p:ext uri="{BB962C8B-B14F-4D97-AF65-F5344CB8AC3E}">
        <p14:creationId xmlns:p14="http://schemas.microsoft.com/office/powerpoint/2010/main" val="14544408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Speaker 1 (Aurel): Explain key points clearly. Maintain steady pace, emphasize cultural implications.</a:t>
            </a:r>
          </a:p>
          <a:p>
            <a:endParaRPr lang="en-GB" dirty="0"/>
          </a:p>
        </p:txBody>
      </p:sp>
      <p:sp>
        <p:nvSpPr>
          <p:cNvPr id="4" name="Slide Number Placeholder 3"/>
          <p:cNvSpPr>
            <a:spLocks noGrp="1"/>
          </p:cNvSpPr>
          <p:nvPr>
            <p:ph type="sldNum" sz="quarter" idx="5"/>
          </p:nvPr>
        </p:nvSpPr>
        <p:spPr/>
        <p:txBody>
          <a:bodyPr/>
          <a:lstStyle/>
          <a:p>
            <a:fld id="{CD9CE7F6-FBC7-420D-A2DD-2AD6FB8A5EB1}" type="slidenum">
              <a:rPr lang="en-GB" smtClean="0"/>
              <a:t>5</a:t>
            </a:fld>
            <a:endParaRPr lang="en-GB"/>
          </a:p>
        </p:txBody>
      </p:sp>
    </p:spTree>
    <p:extLst>
      <p:ext uri="{BB962C8B-B14F-4D97-AF65-F5344CB8AC3E}">
        <p14:creationId xmlns:p14="http://schemas.microsoft.com/office/powerpoint/2010/main" val="27443999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Speaker 1 (Aurel): Explain key points clearly. Maintain steady pace, emphasize cultural implications.</a:t>
            </a:r>
          </a:p>
          <a:p>
            <a:endParaRPr lang="en-GB" dirty="0"/>
          </a:p>
        </p:txBody>
      </p:sp>
      <p:sp>
        <p:nvSpPr>
          <p:cNvPr id="4" name="Slide Number Placeholder 3"/>
          <p:cNvSpPr>
            <a:spLocks noGrp="1"/>
          </p:cNvSpPr>
          <p:nvPr>
            <p:ph type="sldNum" sz="quarter" idx="5"/>
          </p:nvPr>
        </p:nvSpPr>
        <p:spPr/>
        <p:txBody>
          <a:bodyPr/>
          <a:lstStyle/>
          <a:p>
            <a:fld id="{CD9CE7F6-FBC7-420D-A2DD-2AD6FB8A5EB1}" type="slidenum">
              <a:rPr lang="en-GB" smtClean="0"/>
              <a:t>6</a:t>
            </a:fld>
            <a:endParaRPr lang="en-GB"/>
          </a:p>
        </p:txBody>
      </p:sp>
    </p:spTree>
    <p:extLst>
      <p:ext uri="{BB962C8B-B14F-4D97-AF65-F5344CB8AC3E}">
        <p14:creationId xmlns:p14="http://schemas.microsoft.com/office/powerpoint/2010/main" val="33002030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Speaker 1 (Aurel): Explain key points clearly. Maintain steady pace, emphasize cultural implications.</a:t>
            </a:r>
          </a:p>
          <a:p>
            <a:endParaRPr lang="en-GB" dirty="0"/>
          </a:p>
        </p:txBody>
      </p:sp>
      <p:sp>
        <p:nvSpPr>
          <p:cNvPr id="4" name="Slide Number Placeholder 3"/>
          <p:cNvSpPr>
            <a:spLocks noGrp="1"/>
          </p:cNvSpPr>
          <p:nvPr>
            <p:ph type="sldNum" sz="quarter" idx="5"/>
          </p:nvPr>
        </p:nvSpPr>
        <p:spPr/>
        <p:txBody>
          <a:bodyPr/>
          <a:lstStyle/>
          <a:p>
            <a:fld id="{CD9CE7F6-FBC7-420D-A2DD-2AD6FB8A5EB1}" type="slidenum">
              <a:rPr lang="en-GB" smtClean="0"/>
              <a:t>7</a:t>
            </a:fld>
            <a:endParaRPr lang="en-GB"/>
          </a:p>
        </p:txBody>
      </p:sp>
    </p:spTree>
    <p:extLst>
      <p:ext uri="{BB962C8B-B14F-4D97-AF65-F5344CB8AC3E}">
        <p14:creationId xmlns:p14="http://schemas.microsoft.com/office/powerpoint/2010/main" val="16643023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Speaker 1 (Aurel): Explain key points clearly. Maintain steady pace, emphasize cultural implications.</a:t>
            </a:r>
          </a:p>
          <a:p>
            <a:endParaRPr lang="en-GB" dirty="0"/>
          </a:p>
        </p:txBody>
      </p:sp>
      <p:sp>
        <p:nvSpPr>
          <p:cNvPr id="4" name="Slide Number Placeholder 3"/>
          <p:cNvSpPr>
            <a:spLocks noGrp="1"/>
          </p:cNvSpPr>
          <p:nvPr>
            <p:ph type="sldNum" sz="quarter" idx="5"/>
          </p:nvPr>
        </p:nvSpPr>
        <p:spPr/>
        <p:txBody>
          <a:bodyPr/>
          <a:lstStyle/>
          <a:p>
            <a:fld id="{CD9CE7F6-FBC7-420D-A2DD-2AD6FB8A5EB1}" type="slidenum">
              <a:rPr lang="en-GB" smtClean="0"/>
              <a:t>8</a:t>
            </a:fld>
            <a:endParaRPr lang="en-GB"/>
          </a:p>
        </p:txBody>
      </p:sp>
    </p:spTree>
    <p:extLst>
      <p:ext uri="{BB962C8B-B14F-4D97-AF65-F5344CB8AC3E}">
        <p14:creationId xmlns:p14="http://schemas.microsoft.com/office/powerpoint/2010/main" val="23950617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Speaker 2 (Tanya): Highlight cultural leadership applications and business examples. Connect back to main thesis.</a:t>
            </a:r>
          </a:p>
          <a:p>
            <a:endParaRPr lang="en-GB" dirty="0"/>
          </a:p>
        </p:txBody>
      </p:sp>
      <p:sp>
        <p:nvSpPr>
          <p:cNvPr id="4" name="Slide Number Placeholder 3"/>
          <p:cNvSpPr>
            <a:spLocks noGrp="1"/>
          </p:cNvSpPr>
          <p:nvPr>
            <p:ph type="sldNum" sz="quarter" idx="5"/>
          </p:nvPr>
        </p:nvSpPr>
        <p:spPr/>
        <p:txBody>
          <a:bodyPr/>
          <a:lstStyle/>
          <a:p>
            <a:fld id="{CD9CE7F6-FBC7-420D-A2DD-2AD6FB8A5EB1}" type="slidenum">
              <a:rPr lang="en-GB" smtClean="0"/>
              <a:t>9</a:t>
            </a:fld>
            <a:endParaRPr lang="en-GB"/>
          </a:p>
        </p:txBody>
      </p:sp>
    </p:spTree>
    <p:extLst>
      <p:ext uri="{BB962C8B-B14F-4D97-AF65-F5344CB8AC3E}">
        <p14:creationId xmlns:p14="http://schemas.microsoft.com/office/powerpoint/2010/main" val="37701255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Speaker 2 (Tanya): Highlight cultural leadership applications and business examples. Connect back to main thesis.</a:t>
            </a:r>
          </a:p>
          <a:p>
            <a:endParaRPr lang="en-GB" dirty="0"/>
          </a:p>
        </p:txBody>
      </p:sp>
      <p:sp>
        <p:nvSpPr>
          <p:cNvPr id="4" name="Slide Number Placeholder 3"/>
          <p:cNvSpPr>
            <a:spLocks noGrp="1"/>
          </p:cNvSpPr>
          <p:nvPr>
            <p:ph type="sldNum" sz="quarter" idx="5"/>
          </p:nvPr>
        </p:nvSpPr>
        <p:spPr/>
        <p:txBody>
          <a:bodyPr/>
          <a:lstStyle/>
          <a:p>
            <a:fld id="{CD9CE7F6-FBC7-420D-A2DD-2AD6FB8A5EB1}" type="slidenum">
              <a:rPr lang="en-GB" smtClean="0"/>
              <a:t>10</a:t>
            </a:fld>
            <a:endParaRPr lang="en-GB"/>
          </a:p>
        </p:txBody>
      </p:sp>
    </p:spTree>
    <p:extLst>
      <p:ext uri="{BB962C8B-B14F-4D97-AF65-F5344CB8AC3E}">
        <p14:creationId xmlns:p14="http://schemas.microsoft.com/office/powerpoint/2010/main" val="40651588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Speaker 2 (Tanya): Highlight cultural leadership applications and business examples. Connect back to main thesis.</a:t>
            </a:r>
          </a:p>
          <a:p>
            <a:endParaRPr lang="en-GB" dirty="0"/>
          </a:p>
        </p:txBody>
      </p:sp>
      <p:sp>
        <p:nvSpPr>
          <p:cNvPr id="4" name="Slide Number Placeholder 3"/>
          <p:cNvSpPr>
            <a:spLocks noGrp="1"/>
          </p:cNvSpPr>
          <p:nvPr>
            <p:ph type="sldNum" sz="quarter" idx="5"/>
          </p:nvPr>
        </p:nvSpPr>
        <p:spPr/>
        <p:txBody>
          <a:bodyPr/>
          <a:lstStyle/>
          <a:p>
            <a:fld id="{CD9CE7F6-FBC7-420D-A2DD-2AD6FB8A5EB1}" type="slidenum">
              <a:rPr lang="en-GB" smtClean="0"/>
              <a:t>11</a:t>
            </a:fld>
            <a:endParaRPr lang="en-GB"/>
          </a:p>
        </p:txBody>
      </p:sp>
    </p:spTree>
    <p:extLst>
      <p:ext uri="{BB962C8B-B14F-4D97-AF65-F5344CB8AC3E}">
        <p14:creationId xmlns:p14="http://schemas.microsoft.com/office/powerpoint/2010/main" val="33446758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Speaker 2 (Tanya): Highlight cultural leadership applications and business examples. Connect back to main thesis.</a:t>
            </a:r>
          </a:p>
          <a:p>
            <a:endParaRPr lang="en-GB" dirty="0"/>
          </a:p>
        </p:txBody>
      </p:sp>
      <p:sp>
        <p:nvSpPr>
          <p:cNvPr id="4" name="Slide Number Placeholder 3"/>
          <p:cNvSpPr>
            <a:spLocks noGrp="1"/>
          </p:cNvSpPr>
          <p:nvPr>
            <p:ph type="sldNum" sz="quarter" idx="5"/>
          </p:nvPr>
        </p:nvSpPr>
        <p:spPr/>
        <p:txBody>
          <a:bodyPr/>
          <a:lstStyle/>
          <a:p>
            <a:fld id="{CD9CE7F6-FBC7-420D-A2DD-2AD6FB8A5EB1}" type="slidenum">
              <a:rPr lang="en-GB" smtClean="0"/>
              <a:t>12</a:t>
            </a:fld>
            <a:endParaRPr lang="en-GB"/>
          </a:p>
        </p:txBody>
      </p:sp>
    </p:spTree>
    <p:extLst>
      <p:ext uri="{BB962C8B-B14F-4D97-AF65-F5344CB8AC3E}">
        <p14:creationId xmlns:p14="http://schemas.microsoft.com/office/powerpoint/2010/main" val="1107740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Speaker 2 (Tanya): Highlight cultural leadership applications and business examples. Connect back to main thesis.</a:t>
            </a:r>
          </a:p>
          <a:p>
            <a:endParaRPr lang="en-GB" dirty="0"/>
          </a:p>
        </p:txBody>
      </p:sp>
      <p:sp>
        <p:nvSpPr>
          <p:cNvPr id="4" name="Slide Number Placeholder 3"/>
          <p:cNvSpPr>
            <a:spLocks noGrp="1"/>
          </p:cNvSpPr>
          <p:nvPr>
            <p:ph type="sldNum" sz="quarter" idx="5"/>
          </p:nvPr>
        </p:nvSpPr>
        <p:spPr/>
        <p:txBody>
          <a:bodyPr/>
          <a:lstStyle/>
          <a:p>
            <a:fld id="{CD9CE7F6-FBC7-420D-A2DD-2AD6FB8A5EB1}" type="slidenum">
              <a:rPr lang="en-GB" smtClean="0"/>
              <a:t>13</a:t>
            </a:fld>
            <a:endParaRPr lang="en-GB"/>
          </a:p>
        </p:txBody>
      </p:sp>
    </p:spTree>
    <p:extLst>
      <p:ext uri="{BB962C8B-B14F-4D97-AF65-F5344CB8AC3E}">
        <p14:creationId xmlns:p14="http://schemas.microsoft.com/office/powerpoint/2010/main" val="20011116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Speaker 2 (Tanya): Highlight cultural leadership applications and business examples. Connect back to main thesis.</a:t>
            </a:r>
          </a:p>
          <a:p>
            <a:endParaRPr lang="en-GB" dirty="0"/>
          </a:p>
        </p:txBody>
      </p:sp>
      <p:sp>
        <p:nvSpPr>
          <p:cNvPr id="4" name="Slide Number Placeholder 3"/>
          <p:cNvSpPr>
            <a:spLocks noGrp="1"/>
          </p:cNvSpPr>
          <p:nvPr>
            <p:ph type="sldNum" sz="quarter" idx="5"/>
          </p:nvPr>
        </p:nvSpPr>
        <p:spPr/>
        <p:txBody>
          <a:bodyPr/>
          <a:lstStyle/>
          <a:p>
            <a:fld id="{CD9CE7F6-FBC7-420D-A2DD-2AD6FB8A5EB1}" type="slidenum">
              <a:rPr lang="en-GB" smtClean="0"/>
              <a:t>14</a:t>
            </a:fld>
            <a:endParaRPr lang="en-GB"/>
          </a:p>
        </p:txBody>
      </p:sp>
    </p:spTree>
    <p:extLst>
      <p:ext uri="{BB962C8B-B14F-4D97-AF65-F5344CB8AC3E}">
        <p14:creationId xmlns:p14="http://schemas.microsoft.com/office/powerpoint/2010/main" val="35823437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Speaker 2 (Tanya): Highlight cultural leadership applications and business examples. Connect back to main thesis.</a:t>
            </a:r>
          </a:p>
          <a:p>
            <a:endParaRPr lang="en-GB" dirty="0"/>
          </a:p>
        </p:txBody>
      </p:sp>
      <p:sp>
        <p:nvSpPr>
          <p:cNvPr id="4" name="Slide Number Placeholder 3"/>
          <p:cNvSpPr>
            <a:spLocks noGrp="1"/>
          </p:cNvSpPr>
          <p:nvPr>
            <p:ph type="sldNum" sz="quarter" idx="5"/>
          </p:nvPr>
        </p:nvSpPr>
        <p:spPr/>
        <p:txBody>
          <a:bodyPr/>
          <a:lstStyle/>
          <a:p>
            <a:fld id="{CD9CE7F6-FBC7-420D-A2DD-2AD6FB8A5EB1}" type="slidenum">
              <a:rPr lang="en-GB" smtClean="0"/>
              <a:t>15</a:t>
            </a:fld>
            <a:endParaRPr lang="en-GB"/>
          </a:p>
        </p:txBody>
      </p:sp>
    </p:spTree>
    <p:extLst>
      <p:ext uri="{BB962C8B-B14F-4D97-AF65-F5344CB8AC3E}">
        <p14:creationId xmlns:p14="http://schemas.microsoft.com/office/powerpoint/2010/main" val="7858287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ECF64CB-DDD1-4631-B7EA-0D18F8B55F07}" type="datetimeFigureOut">
              <a:rPr lang="en-GB" smtClean="0"/>
              <a:t>06/11/2025</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1108E20F-63A1-4771-ADD2-C094941F8E6D}"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54120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CF64CB-DDD1-4631-B7EA-0D18F8B55F07}"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08E20F-63A1-4771-ADD2-C094941F8E6D}"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257757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CF64CB-DDD1-4631-B7EA-0D18F8B55F07}"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08E20F-63A1-4771-ADD2-C094941F8E6D}"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668481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ECF64CB-DDD1-4631-B7EA-0D18F8B55F07}" type="datetimeFigureOut">
              <a:rPr lang="en-GB" smtClean="0"/>
              <a:t>06/11/2025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08E20F-63A1-4771-ADD2-C094941F8E6D}"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85127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ECF64CB-DDD1-4631-B7EA-0D18F8B55F07}" type="datetimeFigureOut">
              <a:rPr lang="en-GB" smtClean="0"/>
              <a:t>06/11/2025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108E20F-63A1-4771-ADD2-C094941F8E6D}"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665186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ECF64CB-DDD1-4631-B7EA-0D18F8B55F07}" type="datetimeFigureOut">
              <a:rPr lang="en-GB" smtClean="0"/>
              <a:t>06/11/2025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108E20F-63A1-4771-ADD2-C094941F8E6D}"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710297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CF64CB-DDD1-4631-B7EA-0D18F8B55F07}" type="datetimeFigureOut">
              <a:rPr lang="en-GB" smtClean="0"/>
              <a:t>06/11/2025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108E20F-63A1-4771-ADD2-C094941F8E6D}" type="slidenum">
              <a:rPr lang="en-GB" smtClean="0"/>
              <a:t>‹#›</a:t>
            </a:fld>
            <a:endParaRPr lang="en-GB"/>
          </a:p>
        </p:txBody>
      </p:sp>
    </p:spTree>
    <p:extLst>
      <p:ext uri="{BB962C8B-B14F-4D97-AF65-F5344CB8AC3E}">
        <p14:creationId xmlns:p14="http://schemas.microsoft.com/office/powerpoint/2010/main" val="42248996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ECF64CB-DDD1-4631-B7EA-0D18F8B55F07}" type="datetimeFigureOut">
              <a:rPr lang="en-GB" smtClean="0"/>
              <a:t>06/11/2025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08E20F-63A1-4771-ADD2-C094941F8E6D}"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484502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2ECF64CB-DDD1-4631-B7EA-0D18F8B55F07}" type="datetimeFigureOut">
              <a:rPr lang="en-GB" smtClean="0"/>
              <a:t>06/11/2025</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1108E20F-63A1-4771-ADD2-C094941F8E6D}"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35597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CF64CB-DDD1-4631-B7EA-0D18F8B55F07}"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08E20F-63A1-4771-ADD2-C094941F8E6D}"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320642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CF64CB-DDD1-4631-B7EA-0D18F8B55F07}"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08E20F-63A1-4771-ADD2-C094941F8E6D}"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007961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2ECF64CB-DDD1-4631-B7EA-0D18F8B55F07}" type="datetimeFigureOut">
              <a:rPr lang="en-GB" smtClean="0"/>
              <a:t>06/11/2025</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1108E20F-63A1-4771-ADD2-C094941F8E6D}"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789162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8" Type="http://schemas.microsoft.com/office/2007/relationships/diagramDrawing" Target="../diagrams/drawing1.xml" /><Relationship Id="rId3" Type="http://schemas.openxmlformats.org/officeDocument/2006/relationships/image" Target="../media/image1.jpg" /><Relationship Id="rId7" Type="http://schemas.openxmlformats.org/officeDocument/2006/relationships/diagramColors" Target="../diagrams/colors1.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QuickStyle" Target="../diagrams/quickStyle1.xml" /><Relationship Id="rId5" Type="http://schemas.openxmlformats.org/officeDocument/2006/relationships/diagramLayout" Target="../diagrams/layout1.xml" /><Relationship Id="rId4" Type="http://schemas.openxmlformats.org/officeDocument/2006/relationships/diagramData" Target="../diagrams/data1.xml" /></Relationships>
</file>

<file path=ppt/slides/_rels/slide3.xml.rels><?xml version="1.0" encoding="UTF-8" standalone="yes"?>
<Relationships xmlns="http://schemas.openxmlformats.org/package/2006/relationships"><Relationship Id="rId8" Type="http://schemas.microsoft.com/office/2007/relationships/diagramDrawing" Target="../diagrams/drawing2.xml" /><Relationship Id="rId3" Type="http://schemas.openxmlformats.org/officeDocument/2006/relationships/image" Target="../media/image1.jpg" /><Relationship Id="rId7" Type="http://schemas.openxmlformats.org/officeDocument/2006/relationships/diagramColors" Target="../diagrams/colors2.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QuickStyle" Target="../diagrams/quickStyle2.xml" /><Relationship Id="rId5" Type="http://schemas.openxmlformats.org/officeDocument/2006/relationships/diagramLayout" Target="../diagrams/layout2.xml" /><Relationship Id="rId4" Type="http://schemas.openxmlformats.org/officeDocument/2006/relationships/diagramData" Target="../diagrams/data2.xml" /></Relationships>
</file>

<file path=ppt/slides/_rels/slide4.xml.rels><?xml version="1.0" encoding="UTF-8" standalone="yes"?>
<Relationships xmlns="http://schemas.openxmlformats.org/package/2006/relationships"><Relationship Id="rId8" Type="http://schemas.microsoft.com/office/2007/relationships/diagramDrawing" Target="../diagrams/drawing3.xml" /><Relationship Id="rId3" Type="http://schemas.openxmlformats.org/officeDocument/2006/relationships/image" Target="../media/image1.jpg" /><Relationship Id="rId7" Type="http://schemas.openxmlformats.org/officeDocument/2006/relationships/diagramColors" Target="../diagrams/colors3.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QuickStyle" Target="../diagrams/quickStyle3.xml" /><Relationship Id="rId5" Type="http://schemas.openxmlformats.org/officeDocument/2006/relationships/diagramLayout" Target="../diagrams/layout3.xml" /><Relationship Id="rId4" Type="http://schemas.openxmlformats.org/officeDocument/2006/relationships/diagramData" Target="../diagrams/data3.xml" /></Relationships>
</file>

<file path=ppt/slides/_rels/slide5.xml.rels><?xml version="1.0" encoding="UTF-8" standalone="yes"?>
<Relationships xmlns="http://schemas.openxmlformats.org/package/2006/relationships"><Relationship Id="rId8" Type="http://schemas.microsoft.com/office/2007/relationships/diagramDrawing" Target="../diagrams/drawing4.xml" /><Relationship Id="rId3" Type="http://schemas.openxmlformats.org/officeDocument/2006/relationships/image" Target="../media/image1.jpg" /><Relationship Id="rId7" Type="http://schemas.openxmlformats.org/officeDocument/2006/relationships/diagramColors" Target="../diagrams/colors4.xml" /><Relationship Id="rId2" Type="http://schemas.openxmlformats.org/officeDocument/2006/relationships/notesSlide" Target="../notesSlides/notesSlide5.xml" /><Relationship Id="rId1" Type="http://schemas.openxmlformats.org/officeDocument/2006/relationships/slideLayout" Target="../slideLayouts/slideLayout2.xml" /><Relationship Id="rId6" Type="http://schemas.openxmlformats.org/officeDocument/2006/relationships/diagramQuickStyle" Target="../diagrams/quickStyle4.xml" /><Relationship Id="rId5" Type="http://schemas.openxmlformats.org/officeDocument/2006/relationships/diagramLayout" Target="../diagrams/layout4.xml" /><Relationship Id="rId4" Type="http://schemas.openxmlformats.org/officeDocument/2006/relationships/diagramData" Target="../diagrams/data4.xml" /></Relationships>
</file>

<file path=ppt/slides/_rels/slide6.xml.rels><?xml version="1.0" encoding="UTF-8" standalone="yes"?>
<Relationships xmlns="http://schemas.openxmlformats.org/package/2006/relationships"><Relationship Id="rId8" Type="http://schemas.microsoft.com/office/2007/relationships/diagramDrawing" Target="../diagrams/drawing5.xml" /><Relationship Id="rId3" Type="http://schemas.openxmlformats.org/officeDocument/2006/relationships/image" Target="../media/image1.jpg" /><Relationship Id="rId7" Type="http://schemas.openxmlformats.org/officeDocument/2006/relationships/diagramColors" Target="../diagrams/colors5.xml" /><Relationship Id="rId2" Type="http://schemas.openxmlformats.org/officeDocument/2006/relationships/notesSlide" Target="../notesSlides/notesSlide6.xml" /><Relationship Id="rId1" Type="http://schemas.openxmlformats.org/officeDocument/2006/relationships/slideLayout" Target="../slideLayouts/slideLayout2.xml" /><Relationship Id="rId6" Type="http://schemas.openxmlformats.org/officeDocument/2006/relationships/diagramQuickStyle" Target="../diagrams/quickStyle5.xml" /><Relationship Id="rId5" Type="http://schemas.openxmlformats.org/officeDocument/2006/relationships/diagramLayout" Target="../diagrams/layout5.xml" /><Relationship Id="rId4" Type="http://schemas.openxmlformats.org/officeDocument/2006/relationships/diagramData" Target="../diagrams/data5.xml" /></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 /><Relationship Id="rId7" Type="http://schemas.microsoft.com/office/2007/relationships/diagramDrawing" Target="../diagrams/drawing6.xml" /><Relationship Id="rId2" Type="http://schemas.openxmlformats.org/officeDocument/2006/relationships/notesSlide" Target="../notesSlides/notesSlide7.xml" /><Relationship Id="rId1" Type="http://schemas.openxmlformats.org/officeDocument/2006/relationships/slideLayout" Target="../slideLayouts/slideLayout2.xml" /><Relationship Id="rId6" Type="http://schemas.openxmlformats.org/officeDocument/2006/relationships/diagramColors" Target="../diagrams/colors6.xml" /><Relationship Id="rId5" Type="http://schemas.openxmlformats.org/officeDocument/2006/relationships/diagramQuickStyle" Target="../diagrams/quickStyle6.xml" /><Relationship Id="rId4" Type="http://schemas.openxmlformats.org/officeDocument/2006/relationships/diagramLayout" Target="../diagrams/layout6.xml" /></Relationships>
</file>

<file path=ppt/slides/_rels/slide8.xml.rels><?xml version="1.0" encoding="UTF-8" standalone="yes"?>
<Relationships xmlns="http://schemas.openxmlformats.org/package/2006/relationships"><Relationship Id="rId3" Type="http://schemas.openxmlformats.org/officeDocument/2006/relationships/image" Target="../media/image18.jpeg" /><Relationship Id="rId2" Type="http://schemas.openxmlformats.org/officeDocument/2006/relationships/notesSlide" Target="../notesSlides/notesSlide8.xml" /><Relationship Id="rId1" Type="http://schemas.openxmlformats.org/officeDocument/2006/relationships/slideLayout" Target="../slideLayouts/slideLayout1.xml" /><Relationship Id="rId4" Type="http://schemas.openxmlformats.org/officeDocument/2006/relationships/image" Target="../media/image1.jpg" /></Relationships>
</file>

<file path=ppt/slides/_rels/slide9.xml.rels><?xml version="1.0" encoding="UTF-8" standalone="yes"?>
<Relationships xmlns="http://schemas.openxmlformats.org/package/2006/relationships"><Relationship Id="rId8" Type="http://schemas.microsoft.com/office/2007/relationships/diagramDrawing" Target="../diagrams/drawing7.xml" /><Relationship Id="rId3" Type="http://schemas.openxmlformats.org/officeDocument/2006/relationships/image" Target="../media/image1.jpg" /><Relationship Id="rId7" Type="http://schemas.openxmlformats.org/officeDocument/2006/relationships/diagramColors" Target="../diagrams/colors7.xml" /><Relationship Id="rId2" Type="http://schemas.openxmlformats.org/officeDocument/2006/relationships/notesSlide" Target="../notesSlides/notesSlide9.xml" /><Relationship Id="rId1" Type="http://schemas.openxmlformats.org/officeDocument/2006/relationships/slideLayout" Target="../slideLayouts/slideLayout2.xml" /><Relationship Id="rId6" Type="http://schemas.openxmlformats.org/officeDocument/2006/relationships/diagramQuickStyle" Target="../diagrams/quickStyle7.xml" /><Relationship Id="rId5" Type="http://schemas.openxmlformats.org/officeDocument/2006/relationships/diagramLayout" Target="../diagrams/layout7.xml" /><Relationship Id="rId4" Type="http://schemas.openxmlformats.org/officeDocument/2006/relationships/diagramData" Target="../diagrams/data7.xml" /></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 /><Relationship Id="rId7" Type="http://schemas.microsoft.com/office/2007/relationships/diagramDrawing" Target="../diagrams/drawing8.xml" /><Relationship Id="rId2" Type="http://schemas.openxmlformats.org/officeDocument/2006/relationships/notesSlide" Target="../notesSlides/notesSlide10.xml" /><Relationship Id="rId1" Type="http://schemas.openxmlformats.org/officeDocument/2006/relationships/slideLayout" Target="../slideLayouts/slideLayout2.xml" /><Relationship Id="rId6" Type="http://schemas.openxmlformats.org/officeDocument/2006/relationships/diagramColors" Target="../diagrams/colors8.xml" /><Relationship Id="rId5" Type="http://schemas.openxmlformats.org/officeDocument/2006/relationships/diagramQuickStyle" Target="../diagrams/quickStyle8.xml" /><Relationship Id="rId4" Type="http://schemas.openxmlformats.org/officeDocument/2006/relationships/diagramLayout" Target="../diagrams/layout8.xml" /></Relationships>
</file>

<file path=ppt/slides/_rels/slide11.xml.rels><?xml version="1.0" encoding="UTF-8" standalone="yes"?>
<Relationships xmlns="http://schemas.openxmlformats.org/package/2006/relationships"><Relationship Id="rId8" Type="http://schemas.microsoft.com/office/2007/relationships/diagramDrawing" Target="../diagrams/drawing9.xml" /><Relationship Id="rId3" Type="http://schemas.openxmlformats.org/officeDocument/2006/relationships/image" Target="../media/image1.jpg" /><Relationship Id="rId7" Type="http://schemas.openxmlformats.org/officeDocument/2006/relationships/diagramColors" Target="../diagrams/colors9.xml" /><Relationship Id="rId2" Type="http://schemas.openxmlformats.org/officeDocument/2006/relationships/notesSlide" Target="../notesSlides/notesSlide11.xml" /><Relationship Id="rId1" Type="http://schemas.openxmlformats.org/officeDocument/2006/relationships/slideLayout" Target="../slideLayouts/slideLayout2.xml" /><Relationship Id="rId6" Type="http://schemas.openxmlformats.org/officeDocument/2006/relationships/diagramQuickStyle" Target="../diagrams/quickStyle9.xml" /><Relationship Id="rId5" Type="http://schemas.openxmlformats.org/officeDocument/2006/relationships/diagramLayout" Target="../diagrams/layout9.xml" /><Relationship Id="rId4" Type="http://schemas.openxmlformats.org/officeDocument/2006/relationships/diagramData" Target="../diagrams/data9.xml" /></Relationships>
</file>

<file path=ppt/slides/_rels/slide12.xml.rels><?xml version="1.0" encoding="UTF-8" standalone="yes"?>
<Relationships xmlns="http://schemas.openxmlformats.org/package/2006/relationships"><Relationship Id="rId8" Type="http://schemas.microsoft.com/office/2007/relationships/diagramDrawing" Target="../diagrams/drawing10.xml" /><Relationship Id="rId3" Type="http://schemas.openxmlformats.org/officeDocument/2006/relationships/image" Target="../media/image1.jpg" /><Relationship Id="rId7" Type="http://schemas.openxmlformats.org/officeDocument/2006/relationships/diagramColors" Target="../diagrams/colors10.xml" /><Relationship Id="rId2" Type="http://schemas.openxmlformats.org/officeDocument/2006/relationships/notesSlide" Target="../notesSlides/notesSlide12.xml" /><Relationship Id="rId1" Type="http://schemas.openxmlformats.org/officeDocument/2006/relationships/slideLayout" Target="../slideLayouts/slideLayout2.xml" /><Relationship Id="rId6" Type="http://schemas.openxmlformats.org/officeDocument/2006/relationships/diagramQuickStyle" Target="../diagrams/quickStyle10.xml" /><Relationship Id="rId5" Type="http://schemas.openxmlformats.org/officeDocument/2006/relationships/diagramLayout" Target="../diagrams/layout10.xml" /><Relationship Id="rId4" Type="http://schemas.openxmlformats.org/officeDocument/2006/relationships/diagramData" Target="../diagrams/data10.xml" /></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1.xml" /><Relationship Id="rId7" Type="http://schemas.microsoft.com/office/2007/relationships/diagramDrawing" Target="../diagrams/drawing11.xml" /><Relationship Id="rId2" Type="http://schemas.openxmlformats.org/officeDocument/2006/relationships/notesSlide" Target="../notesSlides/notesSlide13.xml" /><Relationship Id="rId1" Type="http://schemas.openxmlformats.org/officeDocument/2006/relationships/slideLayout" Target="../slideLayouts/slideLayout2.xml" /><Relationship Id="rId6" Type="http://schemas.openxmlformats.org/officeDocument/2006/relationships/diagramColors" Target="../diagrams/colors11.xml" /><Relationship Id="rId5" Type="http://schemas.openxmlformats.org/officeDocument/2006/relationships/diagramQuickStyle" Target="../diagrams/quickStyle11.xml" /><Relationship Id="rId4" Type="http://schemas.openxmlformats.org/officeDocument/2006/relationships/diagramLayout" Target="../diagrams/layout11.xml" /></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2.xml" /><Relationship Id="rId7" Type="http://schemas.microsoft.com/office/2007/relationships/diagramDrawing" Target="../diagrams/drawing12.xml" /><Relationship Id="rId2" Type="http://schemas.openxmlformats.org/officeDocument/2006/relationships/notesSlide" Target="../notesSlides/notesSlide14.xml" /><Relationship Id="rId1" Type="http://schemas.openxmlformats.org/officeDocument/2006/relationships/slideLayout" Target="../slideLayouts/slideLayout2.xml" /><Relationship Id="rId6" Type="http://schemas.openxmlformats.org/officeDocument/2006/relationships/diagramColors" Target="../diagrams/colors12.xml" /><Relationship Id="rId5" Type="http://schemas.openxmlformats.org/officeDocument/2006/relationships/diagramQuickStyle" Target="../diagrams/quickStyle12.xml" /><Relationship Id="rId4" Type="http://schemas.openxmlformats.org/officeDocument/2006/relationships/diagramLayout" Target="../diagrams/layout12.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 /><Relationship Id="rId1" Type="http://schemas.openxmlformats.org/officeDocument/2006/relationships/slideLayout" Target="../slideLayouts/slideLayout1.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3" Type="http://schemas.openxmlformats.org/officeDocument/2006/relationships/image" Target="../media/image41.svg" /><Relationship Id="rId2" Type="http://schemas.openxmlformats.org/officeDocument/2006/relationships/image" Target="../media/image40.png"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95" name="Rectangle 94">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96" name="Picture 95">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97" name="Straight Connector 96">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14C12901-9FCC-461E-A64A-89B4791235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99" name="Rectangle 98">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228AAE-4D12-20FB-B955-89C3E0D9832F}"/>
              </a:ext>
            </a:extLst>
          </p:cNvPr>
          <p:cNvSpPr>
            <a:spLocks noGrp="1"/>
          </p:cNvSpPr>
          <p:nvPr>
            <p:ph type="ctrTitle"/>
          </p:nvPr>
        </p:nvSpPr>
        <p:spPr>
          <a:xfrm>
            <a:off x="844476" y="1171074"/>
            <a:ext cx="3539266" cy="4726805"/>
          </a:xfrm>
        </p:spPr>
        <p:txBody>
          <a:bodyPr vert="horz" lIns="91440" tIns="45720" rIns="91440" bIns="45720" rtlCol="0" anchor="ctr">
            <a:normAutofit/>
          </a:bodyPr>
          <a:lstStyle/>
          <a:p>
            <a:r>
              <a:rPr lang="en-US" sz="3200" b="0" i="0" kern="1200" cap="all">
                <a:solidFill>
                  <a:schemeClr val="tx1"/>
                </a:solidFill>
                <a:effectLst/>
                <a:latin typeface="+mj-lt"/>
                <a:ea typeface="+mj-ea"/>
                <a:cs typeface="+mj-cs"/>
              </a:rPr>
              <a:t>The Importance of  emotional and  cultural  intelligence  in leadership </a:t>
            </a:r>
            <a:endParaRPr lang="en-US" sz="3200" b="0" i="0" kern="1200" cap="all" dirty="0">
              <a:solidFill>
                <a:schemeClr val="tx1"/>
              </a:solidFill>
              <a:effectLst/>
              <a:latin typeface="+mj-lt"/>
              <a:ea typeface="+mj-ea"/>
              <a:cs typeface="+mj-cs"/>
            </a:endParaRPr>
          </a:p>
        </p:txBody>
      </p:sp>
      <p:cxnSp>
        <p:nvCxnSpPr>
          <p:cNvPr id="100" name="Straight Connector 9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5" name="Subtitle 4">
            <a:extLst>
              <a:ext uri="{FF2B5EF4-FFF2-40B4-BE49-F238E27FC236}">
                <a16:creationId xmlns:a16="http://schemas.microsoft.com/office/drawing/2014/main" id="{E9ADF194-D692-EEBA-9C72-7337B2A0E81B}"/>
              </a:ext>
            </a:extLst>
          </p:cNvPr>
          <p:cNvSpPr>
            <a:spLocks noGrp="1"/>
          </p:cNvSpPr>
          <p:nvPr>
            <p:ph type="subTitle" idx="1"/>
          </p:nvPr>
        </p:nvSpPr>
        <p:spPr>
          <a:xfrm>
            <a:off x="4924851" y="1600199"/>
            <a:ext cx="6130003" cy="4297680"/>
          </a:xfrm>
        </p:spPr>
        <p:txBody>
          <a:bodyPr vert="horz" lIns="91440" tIns="45720" rIns="91440" bIns="45720" rtlCol="0" anchor="ctr">
            <a:normAutofit/>
          </a:bodyPr>
          <a:lstStyle/>
          <a:p>
            <a:pPr indent="-228600">
              <a:buFont typeface="Arial" panose="020B0604020202020204" pitchFamily="34" charset="0"/>
              <a:buChar char="•"/>
            </a:pPr>
            <a:r>
              <a:rPr lang="en-US" dirty="0"/>
              <a:t>Module; leadership and management theory      and practice (LCBB6003)</a:t>
            </a:r>
          </a:p>
          <a:p>
            <a:pPr indent="-228600">
              <a:buFont typeface="Arial" panose="020B0604020202020204" pitchFamily="34" charset="0"/>
              <a:buChar char="•"/>
            </a:pPr>
            <a:r>
              <a:rPr lang="en-US" dirty="0"/>
              <a:t>Leader/ lecture; dr. Laila </a:t>
            </a:r>
            <a:r>
              <a:rPr lang="en-US" dirty="0" err="1"/>
              <a:t>maazouz</a:t>
            </a:r>
            <a:endParaRPr lang="en-US" dirty="0"/>
          </a:p>
          <a:p>
            <a:pPr indent="-228600">
              <a:buFont typeface="Arial" panose="020B0604020202020204" pitchFamily="34" charset="0"/>
              <a:buChar char="•"/>
            </a:pPr>
            <a:r>
              <a:rPr lang="en-US" dirty="0"/>
              <a:t>Group composition;</a:t>
            </a:r>
          </a:p>
          <a:p>
            <a:pPr indent="-228600">
              <a:buFont typeface="Arial" panose="020B0604020202020204" pitchFamily="34" charset="0"/>
              <a:buChar char="•"/>
            </a:pPr>
            <a:r>
              <a:rPr lang="en-US" dirty="0"/>
              <a:t>.</a:t>
            </a:r>
            <a:r>
              <a:rPr lang="en-US" dirty="0" err="1"/>
              <a:t>aurel</a:t>
            </a:r>
            <a:r>
              <a:rPr lang="en-US" dirty="0"/>
              <a:t>  </a:t>
            </a:r>
            <a:r>
              <a:rPr lang="en-US" dirty="0" err="1"/>
              <a:t>apopei</a:t>
            </a:r>
            <a:r>
              <a:rPr lang="en-US" dirty="0"/>
              <a:t> (2245793)</a:t>
            </a:r>
          </a:p>
          <a:p>
            <a:pPr indent="-228600">
              <a:buFont typeface="Arial" panose="020B0604020202020204" pitchFamily="34" charset="0"/>
              <a:buChar char="•"/>
            </a:pPr>
            <a:r>
              <a:rPr lang="en-US" dirty="0"/>
              <a:t>Tanya Georgieva (2028228)</a:t>
            </a:r>
          </a:p>
          <a:p>
            <a:pPr indent="-228600">
              <a:buFont typeface="Arial" panose="020B0604020202020204" pitchFamily="34" charset="0"/>
              <a:buChar char="•"/>
            </a:pPr>
            <a:r>
              <a:rPr lang="en-US" dirty="0"/>
              <a:t>Bogdan Daniel </a:t>
            </a:r>
            <a:r>
              <a:rPr lang="en-US" dirty="0" err="1"/>
              <a:t>pacuraru</a:t>
            </a:r>
            <a:endParaRPr lang="en-US" dirty="0"/>
          </a:p>
        </p:txBody>
      </p:sp>
    </p:spTree>
    <p:extLst>
      <p:ext uri="{BB962C8B-B14F-4D97-AF65-F5344CB8AC3E}">
        <p14:creationId xmlns:p14="http://schemas.microsoft.com/office/powerpoint/2010/main" val="19802068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ABD1468E-6F80-C29E-CC30-9572348DE662}"/>
              </a:ext>
            </a:extLst>
          </p:cNvPr>
          <p:cNvSpPr>
            <a:spLocks noGrp="1"/>
          </p:cNvSpPr>
          <p:nvPr>
            <p:ph type="title"/>
          </p:nvPr>
        </p:nvSpPr>
        <p:spPr>
          <a:xfrm>
            <a:off x="1451579" y="2303047"/>
            <a:ext cx="3272093" cy="2674198"/>
          </a:xfrm>
        </p:spPr>
        <p:txBody>
          <a:bodyPr anchor="t">
            <a:normAutofit/>
          </a:bodyPr>
          <a:lstStyle/>
          <a:p>
            <a:r>
              <a:rPr lang="en-GB"/>
              <a:t>Presentation overview </a:t>
            </a:r>
            <a:endParaRPr lang="en-GB" dirty="0"/>
          </a:p>
        </p:txBody>
      </p:sp>
      <p:cxnSp>
        <p:nvCxnSpPr>
          <p:cNvPr id="62" name="Straight Connector 61">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64"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66" name="Picture 65">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68" name="Straight Connector 67">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2">
            <a:extLst>
              <a:ext uri="{FF2B5EF4-FFF2-40B4-BE49-F238E27FC236}">
                <a16:creationId xmlns:a16="http://schemas.microsoft.com/office/drawing/2014/main" id="{718BA58B-0A23-5BDD-DF3C-6243A55AA113}"/>
              </a:ext>
            </a:extLst>
          </p:cNvPr>
          <p:cNvGraphicFramePr>
            <a:graphicFrameLocks noGrp="1"/>
          </p:cNvGraphicFramePr>
          <p:nvPr>
            <p:ph idx="1"/>
            <p:extLst>
              <p:ext uri="{D42A27DB-BD31-4B8C-83A1-F6EECF244321}">
                <p14:modId xmlns:p14="http://schemas.microsoft.com/office/powerpoint/2010/main" val="1590000047"/>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443305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1F8461FC-574C-148C-F854-57CB919AAB48}"/>
              </a:ext>
            </a:extLst>
          </p:cNvPr>
          <p:cNvSpPr>
            <a:spLocks noGrp="1"/>
          </p:cNvSpPr>
          <p:nvPr>
            <p:ph type="title"/>
          </p:nvPr>
        </p:nvSpPr>
        <p:spPr>
          <a:xfrm>
            <a:off x="1451579" y="2303047"/>
            <a:ext cx="3272093" cy="2674198"/>
          </a:xfrm>
        </p:spPr>
        <p:txBody>
          <a:bodyPr anchor="t">
            <a:normAutofit/>
          </a:bodyPr>
          <a:lstStyle/>
          <a:p>
            <a:r>
              <a:rPr lang="en-GB" sz="3000" err="1"/>
              <a:t>Understandin</a:t>
            </a:r>
            <a:r>
              <a:rPr lang="en-GB" sz="3000"/>
              <a:t> emotional intelligence(</a:t>
            </a:r>
            <a:r>
              <a:rPr lang="en-GB" sz="3000" err="1"/>
              <a:t>ei</a:t>
            </a:r>
            <a:r>
              <a:rPr lang="en-GB" sz="3000"/>
              <a:t>)</a:t>
            </a: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6BB14AC-1D61-9529-C539-CCF9B955194A}"/>
              </a:ext>
            </a:extLst>
          </p:cNvPr>
          <p:cNvGraphicFramePr>
            <a:graphicFrameLocks noGrp="1"/>
          </p:cNvGraphicFramePr>
          <p:nvPr>
            <p:ph idx="1"/>
            <p:extLst>
              <p:ext uri="{D42A27DB-BD31-4B8C-83A1-F6EECF244321}">
                <p14:modId xmlns:p14="http://schemas.microsoft.com/office/powerpoint/2010/main" val="2766130732"/>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46721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8E709756-D338-3BBC-31BF-7A0610DB170E}"/>
              </a:ext>
            </a:extLst>
          </p:cNvPr>
          <p:cNvSpPr>
            <a:spLocks noGrp="1"/>
          </p:cNvSpPr>
          <p:nvPr>
            <p:ph type="title"/>
          </p:nvPr>
        </p:nvSpPr>
        <p:spPr>
          <a:xfrm>
            <a:off x="1451579" y="2303047"/>
            <a:ext cx="3272093" cy="2674198"/>
          </a:xfrm>
        </p:spPr>
        <p:txBody>
          <a:bodyPr anchor="t">
            <a:normAutofit/>
          </a:bodyPr>
          <a:lstStyle/>
          <a:p>
            <a:r>
              <a:rPr lang="en-GB" sz="2700"/>
              <a:t>Understanding cultural intelligence(CQ)</a:t>
            </a:r>
            <a:br>
              <a:rPr lang="en-GB" sz="2700"/>
            </a:br>
            <a:endParaRPr lang="en-GB" sz="2700"/>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A52E18F-6E5C-103B-37C9-62D69275BECB}"/>
              </a:ext>
            </a:extLst>
          </p:cNvPr>
          <p:cNvGraphicFramePr>
            <a:graphicFrameLocks noGrp="1"/>
          </p:cNvGraphicFramePr>
          <p:nvPr>
            <p:ph idx="1"/>
            <p:extLst>
              <p:ext uri="{D42A27DB-BD31-4B8C-83A1-F6EECF244321}">
                <p14:modId xmlns:p14="http://schemas.microsoft.com/office/powerpoint/2010/main" val="2862270499"/>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542123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1CD65630-7426-079B-1E7D-330856D14185}"/>
              </a:ext>
            </a:extLst>
          </p:cNvPr>
          <p:cNvSpPr>
            <a:spLocks noGrp="1"/>
          </p:cNvSpPr>
          <p:nvPr>
            <p:ph type="title"/>
          </p:nvPr>
        </p:nvSpPr>
        <p:spPr>
          <a:xfrm>
            <a:off x="1451579" y="2303047"/>
            <a:ext cx="3272093" cy="2674198"/>
          </a:xfrm>
        </p:spPr>
        <p:txBody>
          <a:bodyPr anchor="t">
            <a:normAutofit/>
          </a:bodyPr>
          <a:lstStyle/>
          <a:p>
            <a:r>
              <a:rPr lang="en-GB" sz="3000"/>
              <a:t>Why emotional and cultural intelligence matter together</a:t>
            </a:r>
          </a:p>
        </p:txBody>
      </p:sp>
      <p:cxnSp>
        <p:nvCxnSpPr>
          <p:cNvPr id="61" name="Straight Connector 60">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63"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65" name="Picture 64">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67" name="Straight Connector 66">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37" name="Content Placeholder 2">
            <a:extLst>
              <a:ext uri="{FF2B5EF4-FFF2-40B4-BE49-F238E27FC236}">
                <a16:creationId xmlns:a16="http://schemas.microsoft.com/office/drawing/2014/main" id="{80D0469D-EF56-7230-0A48-44F5BF9C024E}"/>
              </a:ext>
            </a:extLst>
          </p:cNvPr>
          <p:cNvGraphicFramePr>
            <a:graphicFrameLocks noGrp="1"/>
          </p:cNvGraphicFramePr>
          <p:nvPr>
            <p:ph idx="1"/>
            <p:extLst>
              <p:ext uri="{D42A27DB-BD31-4B8C-83A1-F6EECF244321}">
                <p14:modId xmlns:p14="http://schemas.microsoft.com/office/powerpoint/2010/main" val="2295979985"/>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149797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8A5BB57B-D0EF-3AA8-5096-87AC2C304531}"/>
              </a:ext>
            </a:extLst>
          </p:cNvPr>
          <p:cNvSpPr>
            <a:spLocks noGrp="1"/>
          </p:cNvSpPr>
          <p:nvPr>
            <p:ph type="title"/>
          </p:nvPr>
        </p:nvSpPr>
        <p:spPr>
          <a:xfrm>
            <a:off x="1451579" y="2461403"/>
            <a:ext cx="3272093" cy="2515841"/>
          </a:xfrm>
        </p:spPr>
        <p:txBody>
          <a:bodyPr anchor="t">
            <a:normAutofit/>
          </a:bodyPr>
          <a:lstStyle/>
          <a:p>
            <a:r>
              <a:rPr lang="en-GB" sz="2200" dirty="0"/>
              <a:t> Leadership     in    </a:t>
            </a:r>
            <a:br>
              <a:rPr lang="en-GB" sz="2200" dirty="0"/>
            </a:br>
            <a:r>
              <a:rPr lang="en-GB" sz="2200" dirty="0"/>
              <a:t>                 multicultural    and           </a:t>
            </a:r>
            <a:br>
              <a:rPr lang="en-GB" sz="2200" dirty="0"/>
            </a:br>
            <a:br>
              <a:rPr lang="en-GB" sz="2200" dirty="0"/>
            </a:br>
            <a:r>
              <a:rPr lang="en-GB" sz="2200" dirty="0"/>
              <a:t>collaborative   context                                                                                                                                                            </a:t>
            </a:r>
          </a:p>
        </p:txBody>
      </p:sp>
      <p:cxnSp>
        <p:nvCxnSpPr>
          <p:cNvPr id="16" name="Straight Connector 15">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8"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20" name="Picture 19">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2" name="Straight Connector 21">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8" name="Content Placeholder 2">
            <a:extLst>
              <a:ext uri="{FF2B5EF4-FFF2-40B4-BE49-F238E27FC236}">
                <a16:creationId xmlns:a16="http://schemas.microsoft.com/office/drawing/2014/main" id="{C6E8BC94-8459-6F6D-D2BE-68FD3133659A}"/>
              </a:ext>
            </a:extLst>
          </p:cNvPr>
          <p:cNvGraphicFramePr>
            <a:graphicFrameLocks noGrp="1"/>
          </p:cNvGraphicFramePr>
          <p:nvPr>
            <p:ph idx="1"/>
            <p:extLst>
              <p:ext uri="{D42A27DB-BD31-4B8C-83A1-F6EECF244321}">
                <p14:modId xmlns:p14="http://schemas.microsoft.com/office/powerpoint/2010/main" val="3944485047"/>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62905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3535D2-E043-0A03-2235-C2EDB3CBD695}"/>
              </a:ext>
            </a:extLst>
          </p:cNvPr>
          <p:cNvSpPr>
            <a:spLocks noGrp="1"/>
          </p:cNvSpPr>
          <p:nvPr>
            <p:ph type="title"/>
          </p:nvPr>
        </p:nvSpPr>
        <p:spPr>
          <a:xfrm>
            <a:off x="1451579" y="804519"/>
            <a:ext cx="9603275" cy="1049235"/>
          </a:xfrm>
        </p:spPr>
        <p:txBody>
          <a:bodyPr>
            <a:normAutofit/>
          </a:bodyPr>
          <a:lstStyle/>
          <a:p>
            <a:r>
              <a:rPr lang="en-GB" dirty="0"/>
              <a:t>Model 1:golemans emotional intelligence framework</a:t>
            </a:r>
          </a:p>
        </p:txBody>
      </p:sp>
      <p:cxnSp>
        <p:nvCxnSpPr>
          <p:cNvPr id="11" name="Straight Connector 1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4217B6D9-7352-9DF9-61CB-5829528B0171}"/>
              </a:ext>
            </a:extLst>
          </p:cNvPr>
          <p:cNvGraphicFramePr>
            <a:graphicFrameLocks noGrp="1"/>
          </p:cNvGraphicFramePr>
          <p:nvPr>
            <p:ph idx="1"/>
            <p:extLst>
              <p:ext uri="{D42A27DB-BD31-4B8C-83A1-F6EECF244321}">
                <p14:modId xmlns:p14="http://schemas.microsoft.com/office/powerpoint/2010/main" val="3270431252"/>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84616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789EE4FC-8780-AA5B-4EE2-0C3B7B2F6BD9}"/>
              </a:ext>
            </a:extLst>
          </p:cNvPr>
          <p:cNvSpPr>
            <a:spLocks noGrp="1"/>
          </p:cNvSpPr>
          <p:nvPr>
            <p:ph type="ctrTitle"/>
          </p:nvPr>
        </p:nvSpPr>
        <p:spPr>
          <a:xfrm>
            <a:off x="1452616" y="962902"/>
            <a:ext cx="4176384" cy="2380828"/>
          </a:xfrm>
        </p:spPr>
        <p:txBody>
          <a:bodyPr>
            <a:normAutofit/>
          </a:bodyPr>
          <a:lstStyle/>
          <a:p>
            <a:r>
              <a:rPr lang="en-GB" sz="3400"/>
              <a:t>Model 2: earley and Angs cultural intelligence model.</a:t>
            </a:r>
          </a:p>
        </p:txBody>
      </p:sp>
      <p:sp>
        <p:nvSpPr>
          <p:cNvPr id="3" name="Subtitle 2">
            <a:extLst>
              <a:ext uri="{FF2B5EF4-FFF2-40B4-BE49-F238E27FC236}">
                <a16:creationId xmlns:a16="http://schemas.microsoft.com/office/drawing/2014/main" id="{16BE0A2F-E9EA-4641-F634-B7A6C5F0C246}"/>
              </a:ext>
            </a:extLst>
          </p:cNvPr>
          <p:cNvSpPr>
            <a:spLocks noGrp="1"/>
          </p:cNvSpPr>
          <p:nvPr>
            <p:ph type="subTitle" idx="1"/>
          </p:nvPr>
        </p:nvSpPr>
        <p:spPr>
          <a:xfrm>
            <a:off x="1452617" y="3531204"/>
            <a:ext cx="4171479" cy="1610643"/>
          </a:xfrm>
        </p:spPr>
        <p:txBody>
          <a:bodyPr>
            <a:normAutofit/>
          </a:bodyPr>
          <a:lstStyle/>
          <a:p>
            <a:r>
              <a:rPr lang="en-GB" sz="1500" dirty="0">
                <a:latin typeface="Ariel "/>
              </a:rPr>
              <a:t>Strengths: provides structured approach to cross-cultural effectiveness.</a:t>
            </a:r>
          </a:p>
          <a:p>
            <a:r>
              <a:rPr lang="en-GB" sz="1500" dirty="0">
                <a:latin typeface="Ariel "/>
              </a:rPr>
              <a:t>Limitations :may oversimplify cultural  identity: assumes culture is static.</a:t>
            </a:r>
          </a:p>
        </p:txBody>
      </p:sp>
      <p:cxnSp>
        <p:nvCxnSpPr>
          <p:cNvPr id="66" name="Straight Connector 65">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34" name="Picture 33" descr="A robot with human face">
            <a:extLst>
              <a:ext uri="{FF2B5EF4-FFF2-40B4-BE49-F238E27FC236}">
                <a16:creationId xmlns:a16="http://schemas.microsoft.com/office/drawing/2014/main" id="{1E64F80A-753D-1186-82EB-735D932F8A20}"/>
              </a:ext>
            </a:extLst>
          </p:cNvPr>
          <p:cNvPicPr>
            <a:picLocks noChangeAspect="1"/>
          </p:cNvPicPr>
          <p:nvPr/>
        </p:nvPicPr>
        <p:blipFill>
          <a:blip r:embed="rId3"/>
          <a:srcRect l="17923" r="24029"/>
          <a:stretch>
            <a:fillRect/>
          </a:stretch>
        </p:blipFill>
        <p:spPr>
          <a:xfrm>
            <a:off x="6548056" y="805583"/>
            <a:ext cx="4053152" cy="4660762"/>
          </a:xfrm>
          <a:prstGeom prst="rect">
            <a:avLst/>
          </a:prstGeom>
        </p:spPr>
      </p:pic>
      <p:pic>
        <p:nvPicPr>
          <p:cNvPr id="68" name="Picture 67">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70" name="Straight Connector 69">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3057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1FA75CA8-7CC1-9187-56DF-8D78A1596E57}"/>
              </a:ext>
            </a:extLst>
          </p:cNvPr>
          <p:cNvSpPr>
            <a:spLocks noGrp="1"/>
          </p:cNvSpPr>
          <p:nvPr>
            <p:ph type="title"/>
          </p:nvPr>
        </p:nvSpPr>
        <p:spPr>
          <a:xfrm>
            <a:off x="1451579" y="2303047"/>
            <a:ext cx="3272093" cy="2674198"/>
          </a:xfrm>
        </p:spPr>
        <p:txBody>
          <a:bodyPr vert="horz" lIns="91440" tIns="45720" rIns="91440" bIns="0" rtlCol="0" anchor="t">
            <a:normAutofit/>
          </a:bodyPr>
          <a:lstStyle/>
          <a:p>
            <a:r>
              <a:rPr lang="en-US" dirty="0"/>
              <a:t>Business case: Microsoft- </a:t>
            </a:r>
            <a:r>
              <a:rPr lang="en-US" dirty="0" err="1"/>
              <a:t>satya</a:t>
            </a:r>
            <a:r>
              <a:rPr lang="en-US" dirty="0"/>
              <a:t>  </a:t>
            </a:r>
            <a:r>
              <a:rPr lang="en-US" dirty="0" err="1"/>
              <a:t>nadela</a:t>
            </a:r>
            <a:br>
              <a:rPr lang="en-US" dirty="0"/>
            </a:br>
            <a:endParaRPr lang="en-US" dirty="0"/>
          </a:p>
        </p:txBody>
      </p:sp>
      <p:cxnSp>
        <p:nvCxnSpPr>
          <p:cNvPr id="15" name="Straight Connector 14">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7"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9" name="Picture 18">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 name="Straight Connector 20">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4">
            <a:extLst>
              <a:ext uri="{FF2B5EF4-FFF2-40B4-BE49-F238E27FC236}">
                <a16:creationId xmlns:a16="http://schemas.microsoft.com/office/drawing/2014/main" id="{DE7DA14F-F253-88C5-1D37-DF2DAA0DAFF2}"/>
              </a:ext>
            </a:extLst>
          </p:cNvPr>
          <p:cNvGraphicFramePr>
            <a:graphicFrameLocks noGrp="1"/>
          </p:cNvGraphicFramePr>
          <p:nvPr>
            <p:ph idx="1"/>
            <p:extLst>
              <p:ext uri="{D42A27DB-BD31-4B8C-83A1-F6EECF244321}">
                <p14:modId xmlns:p14="http://schemas.microsoft.com/office/powerpoint/2010/main" val="794337186"/>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723400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11ED8-AB56-EFF4-E082-C537553D0B1E}"/>
              </a:ext>
            </a:extLst>
          </p:cNvPr>
          <p:cNvSpPr>
            <a:spLocks noGrp="1"/>
          </p:cNvSpPr>
          <p:nvPr>
            <p:ph type="title"/>
          </p:nvPr>
        </p:nvSpPr>
        <p:spPr>
          <a:xfrm>
            <a:off x="1451579" y="804519"/>
            <a:ext cx="9603275" cy="1049235"/>
          </a:xfrm>
        </p:spPr>
        <p:txBody>
          <a:bodyPr>
            <a:normAutofit/>
          </a:bodyPr>
          <a:lstStyle/>
          <a:p>
            <a:r>
              <a:rPr lang="en-GB" dirty="0"/>
              <a:t>Business </a:t>
            </a:r>
            <a:r>
              <a:rPr lang="en-GB" dirty="0" err="1"/>
              <a:t>case:pepsico-indra</a:t>
            </a:r>
            <a:r>
              <a:rPr lang="en-GB" dirty="0"/>
              <a:t> </a:t>
            </a:r>
            <a:r>
              <a:rPr lang="en-GB" dirty="0" err="1"/>
              <a:t>nooyi</a:t>
            </a:r>
            <a:endParaRPr lang="en-GB" dirty="0"/>
          </a:p>
        </p:txBody>
      </p:sp>
      <p:cxnSp>
        <p:nvCxnSpPr>
          <p:cNvPr id="11" name="Straight Connector 1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CDD236E5-B130-28F8-922A-4288749261BA}"/>
              </a:ext>
            </a:extLst>
          </p:cNvPr>
          <p:cNvGraphicFramePr>
            <a:graphicFrameLocks noGrp="1"/>
          </p:cNvGraphicFramePr>
          <p:nvPr>
            <p:ph idx="1"/>
            <p:extLst>
              <p:ext uri="{D42A27DB-BD31-4B8C-83A1-F6EECF244321}">
                <p14:modId xmlns:p14="http://schemas.microsoft.com/office/powerpoint/2010/main" val="3629879705"/>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83886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8C74614C-5091-F4FE-AAF3-5F1CE8CE625C}"/>
              </a:ext>
            </a:extLst>
          </p:cNvPr>
          <p:cNvSpPr>
            <a:spLocks noGrp="1"/>
          </p:cNvSpPr>
          <p:nvPr>
            <p:ph type="title"/>
          </p:nvPr>
        </p:nvSpPr>
        <p:spPr>
          <a:xfrm>
            <a:off x="1451579" y="2303047"/>
            <a:ext cx="3272093" cy="2674198"/>
          </a:xfrm>
        </p:spPr>
        <p:txBody>
          <a:bodyPr anchor="t">
            <a:normAutofit/>
          </a:bodyPr>
          <a:lstStyle/>
          <a:p>
            <a:r>
              <a:rPr lang="en-GB" dirty="0"/>
              <a:t>Business case ; google-project </a:t>
            </a:r>
            <a:r>
              <a:rPr lang="en-GB" dirty="0" err="1"/>
              <a:t>aristotle</a:t>
            </a:r>
            <a:endParaRPr lang="en-GB" dirty="0"/>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E1AD338-000B-6F77-A53C-CC17793CECF5}"/>
              </a:ext>
            </a:extLst>
          </p:cNvPr>
          <p:cNvGraphicFramePr>
            <a:graphicFrameLocks noGrp="1"/>
          </p:cNvGraphicFramePr>
          <p:nvPr>
            <p:ph idx="1"/>
            <p:extLst>
              <p:ext uri="{D42A27DB-BD31-4B8C-83A1-F6EECF244321}">
                <p14:modId xmlns:p14="http://schemas.microsoft.com/office/powerpoint/2010/main" val="4088095908"/>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742583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69BF3AC-D742-BD9C-8A66-98A8A03EBBFA}"/>
              </a:ext>
            </a:extLst>
          </p:cNvPr>
          <p:cNvSpPr>
            <a:spLocks noGrp="1"/>
          </p:cNvSpPr>
          <p:nvPr>
            <p:ph type="title"/>
          </p:nvPr>
        </p:nvSpPr>
        <p:spPr>
          <a:xfrm>
            <a:off x="1451579" y="2303047"/>
            <a:ext cx="3272093" cy="2674198"/>
          </a:xfrm>
        </p:spPr>
        <p:txBody>
          <a:bodyPr anchor="t">
            <a:normAutofit/>
          </a:bodyPr>
          <a:lstStyle/>
          <a:p>
            <a:r>
              <a:rPr lang="en-GB" dirty="0"/>
              <a:t>Business case :  </a:t>
            </a:r>
            <a:r>
              <a:rPr lang="en-GB" dirty="0" err="1"/>
              <a:t>unilever</a:t>
            </a:r>
            <a:r>
              <a:rPr lang="en-GB" dirty="0"/>
              <a:t> -global leadership   </a:t>
            </a:r>
            <a:r>
              <a:rPr lang="en-GB" dirty="0" err="1"/>
              <a:t>programe</a:t>
            </a:r>
            <a:endParaRPr lang="en-GB" dirty="0"/>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8710FFF-F6AF-4755-F440-848C0952C77C}"/>
              </a:ext>
            </a:extLst>
          </p:cNvPr>
          <p:cNvGraphicFramePr>
            <a:graphicFrameLocks noGrp="1"/>
          </p:cNvGraphicFramePr>
          <p:nvPr>
            <p:ph idx="1"/>
            <p:extLst>
              <p:ext uri="{D42A27DB-BD31-4B8C-83A1-F6EECF244321}">
                <p14:modId xmlns:p14="http://schemas.microsoft.com/office/powerpoint/2010/main" val="2663221144"/>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791175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CFB4A8-FB37-1BED-12CE-B1EB38E617F0}"/>
              </a:ext>
            </a:extLst>
          </p:cNvPr>
          <p:cNvSpPr>
            <a:spLocks noGrp="1"/>
          </p:cNvSpPr>
          <p:nvPr>
            <p:ph type="title"/>
          </p:nvPr>
        </p:nvSpPr>
        <p:spPr>
          <a:xfrm>
            <a:off x="1451579" y="804519"/>
            <a:ext cx="9603275" cy="1049235"/>
          </a:xfrm>
        </p:spPr>
        <p:txBody>
          <a:bodyPr>
            <a:normAutofit/>
          </a:bodyPr>
          <a:lstStyle/>
          <a:p>
            <a:r>
              <a:rPr lang="en-GB" dirty="0"/>
              <a:t>Critical  </a:t>
            </a:r>
            <a:r>
              <a:rPr lang="en-GB" dirty="0" err="1"/>
              <a:t>evaluaton</a:t>
            </a:r>
            <a:endParaRPr lang="en-GB" dirty="0"/>
          </a:p>
        </p:txBody>
      </p:sp>
      <p:cxnSp>
        <p:nvCxnSpPr>
          <p:cNvPr id="11" name="Straight Connector 1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884C6A59-0DDC-4592-2175-062F653C41C8}"/>
              </a:ext>
            </a:extLst>
          </p:cNvPr>
          <p:cNvGraphicFramePr>
            <a:graphicFrameLocks noGrp="1"/>
          </p:cNvGraphicFramePr>
          <p:nvPr>
            <p:ph idx="1"/>
            <p:extLst>
              <p:ext uri="{D42A27DB-BD31-4B8C-83A1-F6EECF244321}">
                <p14:modId xmlns:p14="http://schemas.microsoft.com/office/powerpoint/2010/main" val="3070656500"/>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30064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DEB2A1-6101-C7BC-70B4-7101A11A00C5}"/>
              </a:ext>
            </a:extLst>
          </p:cNvPr>
          <p:cNvSpPr>
            <a:spLocks noGrp="1"/>
          </p:cNvSpPr>
          <p:nvPr>
            <p:ph type="title"/>
          </p:nvPr>
        </p:nvSpPr>
        <p:spPr>
          <a:xfrm>
            <a:off x="1451579" y="804519"/>
            <a:ext cx="9603275" cy="1049235"/>
          </a:xfrm>
        </p:spPr>
        <p:txBody>
          <a:bodyPr>
            <a:normAutofit/>
          </a:bodyPr>
          <a:lstStyle/>
          <a:p>
            <a:r>
              <a:rPr lang="en-GB" dirty="0"/>
              <a:t>conclusion</a:t>
            </a:r>
          </a:p>
        </p:txBody>
      </p:sp>
      <p:cxnSp>
        <p:nvCxnSpPr>
          <p:cNvPr id="16" name="Straight Connector 15">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7" name="Rectangle 16">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18" name="Content Placeholder 2">
            <a:extLst>
              <a:ext uri="{FF2B5EF4-FFF2-40B4-BE49-F238E27FC236}">
                <a16:creationId xmlns:a16="http://schemas.microsoft.com/office/drawing/2014/main" id="{B5CDC427-A801-CFD5-C08A-0C5C76036231}"/>
              </a:ext>
            </a:extLst>
          </p:cNvPr>
          <p:cNvGraphicFramePr>
            <a:graphicFrameLocks noGrp="1"/>
          </p:cNvGraphicFramePr>
          <p:nvPr>
            <p:ph idx="1"/>
            <p:extLst>
              <p:ext uri="{D42A27DB-BD31-4B8C-83A1-F6EECF244321}">
                <p14:modId xmlns:p14="http://schemas.microsoft.com/office/powerpoint/2010/main" val="629892140"/>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31024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FDF9410-E530-4E71-A2C0-4C24B48964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6513CC-3C1B-9D0D-E67E-9271AD6DDE4A}"/>
              </a:ext>
            </a:extLst>
          </p:cNvPr>
          <p:cNvSpPr>
            <a:spLocks noGrp="1"/>
          </p:cNvSpPr>
          <p:nvPr>
            <p:ph type="ctrTitle"/>
          </p:nvPr>
        </p:nvSpPr>
        <p:spPr>
          <a:xfrm>
            <a:off x="1752966" y="1427304"/>
            <a:ext cx="8686800" cy="3241515"/>
          </a:xfrm>
        </p:spPr>
        <p:txBody>
          <a:bodyPr anchor="ctr">
            <a:normAutofit/>
          </a:bodyPr>
          <a:lstStyle/>
          <a:p>
            <a:r>
              <a:rPr lang="en-GB" sz="5400"/>
              <a:t>Questions &amp; discussion </a:t>
            </a:r>
            <a:br>
              <a:rPr lang="en-GB" sz="5400"/>
            </a:br>
            <a:endParaRPr lang="en-GB" sz="5400"/>
          </a:p>
        </p:txBody>
      </p:sp>
      <p:sp>
        <p:nvSpPr>
          <p:cNvPr id="5" name="Subtitle 4">
            <a:extLst>
              <a:ext uri="{FF2B5EF4-FFF2-40B4-BE49-F238E27FC236}">
                <a16:creationId xmlns:a16="http://schemas.microsoft.com/office/drawing/2014/main" id="{8635ADC1-9CFA-1B35-480E-15B546F20A1C}"/>
              </a:ext>
            </a:extLst>
          </p:cNvPr>
          <p:cNvSpPr>
            <a:spLocks noGrp="1"/>
          </p:cNvSpPr>
          <p:nvPr>
            <p:ph type="subTitle" idx="1"/>
          </p:nvPr>
        </p:nvSpPr>
        <p:spPr>
          <a:xfrm>
            <a:off x="1752966" y="5132139"/>
            <a:ext cx="8686800" cy="631270"/>
          </a:xfrm>
        </p:spPr>
        <p:txBody>
          <a:bodyPr>
            <a:normAutofit/>
          </a:bodyPr>
          <a:lstStyle/>
          <a:p>
            <a:pPr>
              <a:lnSpc>
                <a:spcPct val="110000"/>
              </a:lnSpc>
            </a:pPr>
            <a:r>
              <a:rPr lang="en-GB" sz="900"/>
              <a:t>Thank you for listening.</a:t>
            </a:r>
          </a:p>
          <a:p>
            <a:pPr>
              <a:lnSpc>
                <a:spcPct val="110000"/>
              </a:lnSpc>
            </a:pPr>
            <a:r>
              <a:rPr lang="en-GB" sz="900"/>
              <a:t>We welcome your questions.</a:t>
            </a:r>
          </a:p>
        </p:txBody>
      </p:sp>
      <p:cxnSp>
        <p:nvCxnSpPr>
          <p:cNvPr id="12" name="Straight Connector 11">
            <a:extLst>
              <a:ext uri="{FF2B5EF4-FFF2-40B4-BE49-F238E27FC236}">
                <a16:creationId xmlns:a16="http://schemas.microsoft.com/office/drawing/2014/main" id="{53268B1E-8861-4702-9529-5A8FB23A61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52966" y="1094758"/>
            <a:ext cx="8686800" cy="0"/>
          </a:xfrm>
          <a:prstGeom prst="line">
            <a:avLst/>
          </a:prstGeom>
          <a:ln w="31750"/>
        </p:spPr>
        <p:style>
          <a:lnRef idx="3">
            <a:schemeClr val="accent1"/>
          </a:lnRef>
          <a:fillRef idx="0">
            <a:schemeClr val="accent1"/>
          </a:fillRef>
          <a:effectRef idx="2">
            <a:schemeClr val="accent1"/>
          </a:effectRef>
          <a:fontRef idx="minor">
            <a:schemeClr val="tx1"/>
          </a:fontRef>
        </p:style>
      </p:cxnSp>
      <p:cxnSp>
        <p:nvCxnSpPr>
          <p:cNvPr id="14" name="Straight Connector 13">
            <a:extLst>
              <a:ext uri="{FF2B5EF4-FFF2-40B4-BE49-F238E27FC236}">
                <a16:creationId xmlns:a16="http://schemas.microsoft.com/office/drawing/2014/main" id="{BC6646AE-8FD6-411E-8640-6CCB250D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52966" y="4923706"/>
            <a:ext cx="868680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394698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C5C193-8121-4CB3-69DF-02B7C8AE6718}"/>
              </a:ext>
            </a:extLst>
          </p:cNvPr>
          <p:cNvSpPr>
            <a:spLocks noGrp="1"/>
          </p:cNvSpPr>
          <p:nvPr>
            <p:ph type="title"/>
          </p:nvPr>
        </p:nvSpPr>
        <p:spPr>
          <a:xfrm>
            <a:off x="844476" y="1600199"/>
            <a:ext cx="3539266" cy="4297680"/>
          </a:xfrm>
        </p:spPr>
        <p:txBody>
          <a:bodyPr anchor="ctr">
            <a:normAutofit/>
          </a:bodyPr>
          <a:lstStyle/>
          <a:p>
            <a:r>
              <a:rPr lang="en-GB" dirty="0"/>
              <a:t>References :</a:t>
            </a:r>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F7DA8D0-BE2D-8A3E-9F71-107A15CB543D}"/>
              </a:ext>
            </a:extLst>
          </p:cNvPr>
          <p:cNvSpPr>
            <a:spLocks noGrp="1"/>
          </p:cNvSpPr>
          <p:nvPr>
            <p:ph idx="1"/>
          </p:nvPr>
        </p:nvSpPr>
        <p:spPr>
          <a:xfrm>
            <a:off x="4924851" y="1600199"/>
            <a:ext cx="6130003" cy="4297680"/>
          </a:xfrm>
        </p:spPr>
        <p:txBody>
          <a:bodyPr anchor="ctr">
            <a:normAutofit/>
          </a:bodyPr>
          <a:lstStyle/>
          <a:p>
            <a:pPr>
              <a:lnSpc>
                <a:spcPct val="110000"/>
              </a:lnSpc>
            </a:pPr>
            <a:r>
              <a:rPr lang="en-GB" sz="1300" dirty="0"/>
              <a:t>Goleman D.(1995)Emotional Intelligence. New York  :Bantam Books.</a:t>
            </a:r>
          </a:p>
          <a:p>
            <a:pPr>
              <a:lnSpc>
                <a:spcPct val="110000"/>
              </a:lnSpc>
            </a:pPr>
            <a:r>
              <a:rPr lang="en-GB" sz="1300" dirty="0"/>
              <a:t>Goleman, D.(1998)Working with Emotional Intelligence . New York : </a:t>
            </a:r>
            <a:r>
              <a:rPr lang="en-GB" sz="1300" dirty="0" err="1"/>
              <a:t>Bentam</a:t>
            </a:r>
            <a:r>
              <a:rPr lang="en-GB" sz="1300" dirty="0"/>
              <a:t> Books.</a:t>
            </a:r>
          </a:p>
          <a:p>
            <a:pPr>
              <a:lnSpc>
                <a:spcPct val="110000"/>
              </a:lnSpc>
            </a:pPr>
            <a:r>
              <a:rPr lang="en-GB" sz="1300" dirty="0"/>
              <a:t>Earley , P. C&gt;and  Ang, S.(2003).Cultural Intelligence : Individual Interaction Across  Cultures. Stanford: Stanford University Press.</a:t>
            </a:r>
          </a:p>
          <a:p>
            <a:pPr>
              <a:lnSpc>
                <a:spcPct val="110000"/>
              </a:lnSpc>
            </a:pPr>
            <a:r>
              <a:rPr lang="en-GB" sz="1300" dirty="0"/>
              <a:t> </a:t>
            </a:r>
            <a:r>
              <a:rPr lang="en-GB" sz="1300" dirty="0" err="1"/>
              <a:t>Rockstuhl</a:t>
            </a:r>
            <a:r>
              <a:rPr lang="en-GB" sz="1300" dirty="0"/>
              <a:t> ,. T. Et al.(20011)Beyond general intelligence (IQ)and emotional intelligence (EQ):The role of cultural intelligence (CQ)on cross-border leadership effectiveness ; Journal of Social Issues,67(4),pp.825-840.</a:t>
            </a:r>
          </a:p>
          <a:p>
            <a:pPr>
              <a:lnSpc>
                <a:spcPct val="110000"/>
              </a:lnSpc>
            </a:pPr>
            <a:r>
              <a:rPr lang="en-GB" sz="1300" dirty="0"/>
              <a:t>Google (2015)Project Aristotle: Understanding Team </a:t>
            </a:r>
            <a:r>
              <a:rPr lang="en-GB" sz="1300" dirty="0" err="1"/>
              <a:t>Effectivness</a:t>
            </a:r>
            <a:r>
              <a:rPr lang="en-GB" sz="1300" dirty="0"/>
              <a:t> ; Google Re: Work.</a:t>
            </a:r>
          </a:p>
          <a:p>
            <a:pPr>
              <a:lnSpc>
                <a:spcPct val="110000"/>
              </a:lnSpc>
            </a:pPr>
            <a:r>
              <a:rPr lang="en-GB" sz="1300" dirty="0"/>
              <a:t>  Nadella, S.(2017).Hit Refresh. New  York: Harper Business.</a:t>
            </a:r>
          </a:p>
          <a:p>
            <a:pPr>
              <a:lnSpc>
                <a:spcPct val="110000"/>
              </a:lnSpc>
            </a:pPr>
            <a:r>
              <a:rPr lang="en-GB" sz="1300" dirty="0"/>
              <a:t> </a:t>
            </a:r>
            <a:r>
              <a:rPr lang="en-GB" sz="1300" dirty="0" err="1"/>
              <a:t>Nooy</a:t>
            </a:r>
            <a:r>
              <a:rPr lang="en-GB" sz="1300" dirty="0"/>
              <a:t> </a:t>
            </a:r>
            <a:r>
              <a:rPr lang="en-GB" sz="1300" dirty="0" err="1"/>
              <a:t>i</a:t>
            </a:r>
            <a:r>
              <a:rPr lang="en-GB" sz="1300" dirty="0"/>
              <a:t>, I.(2018).My Life in Full : Work, Family and Our Future :London Penguin.</a:t>
            </a:r>
          </a:p>
          <a:p>
            <a:pPr>
              <a:lnSpc>
                <a:spcPct val="110000"/>
              </a:lnSpc>
            </a:pPr>
            <a:r>
              <a:rPr lang="en-GB" sz="1300" dirty="0"/>
              <a:t>Unilever(2003).Leadership Development Programmes; Unilever Global HR Report.</a:t>
            </a:r>
          </a:p>
          <a:p>
            <a:pPr>
              <a:lnSpc>
                <a:spcPct val="110000"/>
              </a:lnSpc>
            </a:pPr>
            <a:r>
              <a:rPr lang="en-GB" sz="1300" dirty="0" err="1"/>
              <a:t>Hofstege</a:t>
            </a:r>
            <a:r>
              <a:rPr lang="en-GB" sz="1300" dirty="0"/>
              <a:t> </a:t>
            </a:r>
            <a:r>
              <a:rPr lang="en-GB" sz="1300" dirty="0" err="1"/>
              <a:t>Insigths</a:t>
            </a:r>
            <a:r>
              <a:rPr lang="en-GB" sz="1300" dirty="0"/>
              <a:t>(2022)National Culture Comparison Tool.</a:t>
            </a:r>
          </a:p>
          <a:p>
            <a:pPr>
              <a:lnSpc>
                <a:spcPct val="110000"/>
              </a:lnSpc>
            </a:pPr>
            <a:r>
              <a:rPr lang="en-GB" sz="1300" dirty="0"/>
              <a:t>Microsoft(2020).Empathy in Leadership Internal Culture Report.</a:t>
            </a:r>
          </a:p>
          <a:p>
            <a:pPr>
              <a:lnSpc>
                <a:spcPct val="110000"/>
              </a:lnSpc>
            </a:pPr>
            <a:endParaRPr lang="en-GB" sz="1300" dirty="0"/>
          </a:p>
          <a:p>
            <a:pPr>
              <a:lnSpc>
                <a:spcPct val="110000"/>
              </a:lnSpc>
            </a:pPr>
            <a:endParaRPr lang="en-GB" sz="1300" dirty="0"/>
          </a:p>
        </p:txBody>
      </p:sp>
    </p:spTree>
    <p:extLst>
      <p:ext uri="{BB962C8B-B14F-4D97-AF65-F5344CB8AC3E}">
        <p14:creationId xmlns:p14="http://schemas.microsoft.com/office/powerpoint/2010/main" val="27725737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6A3B60-3C73-0FBB-7292-DA5BB8C7929B}"/>
              </a:ext>
            </a:extLst>
          </p:cNvPr>
          <p:cNvSpPr>
            <a:spLocks noGrp="1"/>
          </p:cNvSpPr>
          <p:nvPr>
            <p:ph type="title"/>
          </p:nvPr>
        </p:nvSpPr>
        <p:spPr>
          <a:xfrm>
            <a:off x="844476" y="1600199"/>
            <a:ext cx="3539266" cy="4297680"/>
          </a:xfrm>
        </p:spPr>
        <p:txBody>
          <a:bodyPr anchor="ctr">
            <a:normAutofit/>
          </a:bodyPr>
          <a:lstStyle/>
          <a:p>
            <a:r>
              <a:rPr lang="en-GB" dirty="0"/>
              <a:t>Group Contribution &amp; Involvement</a:t>
            </a:r>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41A21A5-83F9-507A-2656-F8AEB2D988CB}"/>
              </a:ext>
            </a:extLst>
          </p:cNvPr>
          <p:cNvSpPr>
            <a:spLocks noGrp="1"/>
          </p:cNvSpPr>
          <p:nvPr>
            <p:ph idx="1"/>
          </p:nvPr>
        </p:nvSpPr>
        <p:spPr>
          <a:xfrm>
            <a:off x="4924851" y="1600199"/>
            <a:ext cx="6130003" cy="4297680"/>
          </a:xfrm>
        </p:spPr>
        <p:txBody>
          <a:bodyPr anchor="ctr">
            <a:normAutofit/>
          </a:bodyPr>
          <a:lstStyle/>
          <a:p>
            <a:r>
              <a:rPr lang="en-GB" dirty="0"/>
              <a:t>Aurel   </a:t>
            </a:r>
            <a:r>
              <a:rPr lang="en-GB" dirty="0" err="1"/>
              <a:t>Apopei</a:t>
            </a:r>
            <a:r>
              <a:rPr lang="en-GB" dirty="0"/>
              <a:t>  and Tanya Georgieva collaborated equally in researching ,structuring , and delivering the presentation . Both contributed to the theoretical contents , slide development , and speaker coordination .However , Bogdan Daniel </a:t>
            </a:r>
            <a:r>
              <a:rPr lang="en-GB" dirty="0" err="1"/>
              <a:t>Pacararu</a:t>
            </a:r>
            <a:r>
              <a:rPr lang="en-GB" dirty="0"/>
              <a:t> declined to practice despite repeated attempts to engage him . This required of work . All presented material reflects the joint effort of Aurel and Tanya</a:t>
            </a:r>
          </a:p>
        </p:txBody>
      </p:sp>
    </p:spTree>
    <p:extLst>
      <p:ext uri="{BB962C8B-B14F-4D97-AF65-F5344CB8AC3E}">
        <p14:creationId xmlns:p14="http://schemas.microsoft.com/office/powerpoint/2010/main" val="41334035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76DBF-289D-5114-12E7-A271293C1F75}"/>
              </a:ext>
            </a:extLst>
          </p:cNvPr>
          <p:cNvSpPr>
            <a:spLocks noGrp="1"/>
          </p:cNvSpPr>
          <p:nvPr>
            <p:ph type="title"/>
          </p:nvPr>
        </p:nvSpPr>
        <p:spPr>
          <a:xfrm>
            <a:off x="1451579" y="804519"/>
            <a:ext cx="9603275" cy="1049235"/>
          </a:xfrm>
        </p:spPr>
        <p:txBody>
          <a:bodyPr>
            <a:normAutofit/>
          </a:bodyPr>
          <a:lstStyle/>
          <a:p>
            <a:r>
              <a:rPr lang="en-GB" dirty="0"/>
              <a:t>Group reflection</a:t>
            </a:r>
          </a:p>
        </p:txBody>
      </p:sp>
      <p:sp>
        <p:nvSpPr>
          <p:cNvPr id="3" name="Content Placeholder 2">
            <a:extLst>
              <a:ext uri="{FF2B5EF4-FFF2-40B4-BE49-F238E27FC236}">
                <a16:creationId xmlns:a16="http://schemas.microsoft.com/office/drawing/2014/main" id="{4986912D-0F03-4569-AB0F-FA82F629469E}"/>
              </a:ext>
            </a:extLst>
          </p:cNvPr>
          <p:cNvSpPr>
            <a:spLocks noGrp="1"/>
          </p:cNvSpPr>
          <p:nvPr>
            <p:ph idx="1"/>
          </p:nvPr>
        </p:nvSpPr>
        <p:spPr>
          <a:xfrm>
            <a:off x="1451579" y="2015734"/>
            <a:ext cx="6195784" cy="3450613"/>
          </a:xfrm>
        </p:spPr>
        <p:txBody>
          <a:bodyPr>
            <a:normAutofit/>
          </a:bodyPr>
          <a:lstStyle/>
          <a:p>
            <a:pPr>
              <a:lnSpc>
                <a:spcPct val="110000"/>
              </a:lnSpc>
            </a:pPr>
            <a:r>
              <a:rPr lang="en-GB"/>
              <a:t>Working as a group highlighted both the strengths and challenges of collaborative academic work . Aurel and Tanya maintained open communication , shared research responsibilities , and coordinated effectively .However , Bogdans lack of participation created additional workload and required adaptation . This experience reinforced the importance of accountability , mutual respect , and proactive communication in teamwork. Despite challenges , the final presentation reflects strong cooperation and shared commitment to quality.</a:t>
            </a:r>
          </a:p>
        </p:txBody>
      </p:sp>
      <p:pic>
        <p:nvPicPr>
          <p:cNvPr id="7" name="Graphic 6" descr="Social Network">
            <a:extLst>
              <a:ext uri="{FF2B5EF4-FFF2-40B4-BE49-F238E27FC236}">
                <a16:creationId xmlns:a16="http://schemas.microsoft.com/office/drawing/2014/main" id="{DFEB3641-F2DE-FC4C-710A-CC41527A5D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8756" y="2277991"/>
            <a:ext cx="2926098" cy="2926098"/>
          </a:xfrm>
          <a:prstGeom prst="rect">
            <a:avLst/>
          </a:prstGeom>
        </p:spPr>
      </p:pic>
    </p:spTree>
    <p:extLst>
      <p:ext uri="{BB962C8B-B14F-4D97-AF65-F5344CB8AC3E}">
        <p14:creationId xmlns:p14="http://schemas.microsoft.com/office/powerpoint/2010/main" val="4898050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3149313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E53FD-831B-1A3F-BA02-FFCAAA1235DD}"/>
              </a:ext>
            </a:extLst>
          </p:cNvPr>
          <p:cNvSpPr>
            <a:spLocks noGrp="1"/>
          </p:cNvSpPr>
          <p:nvPr>
            <p:ph type="title"/>
          </p:nvPr>
        </p:nvSpPr>
        <p:spPr/>
        <p:txBody>
          <a:bodyPr/>
          <a:lstStyle/>
          <a:p>
            <a:r>
              <a:rPr lang="en-GB" dirty="0"/>
              <a:t>Individual Reflection </a:t>
            </a:r>
            <a:br>
              <a:rPr lang="en-GB" dirty="0"/>
            </a:br>
            <a:r>
              <a:rPr lang="en-GB" dirty="0"/>
              <a:t>Aurel Apopei-2245793</a:t>
            </a:r>
          </a:p>
        </p:txBody>
      </p:sp>
      <p:sp>
        <p:nvSpPr>
          <p:cNvPr id="3" name="Content Placeholder 2">
            <a:extLst>
              <a:ext uri="{FF2B5EF4-FFF2-40B4-BE49-F238E27FC236}">
                <a16:creationId xmlns:a16="http://schemas.microsoft.com/office/drawing/2014/main" id="{6B199075-D59A-CE9B-24A1-01B3BC1FDC11}"/>
              </a:ext>
            </a:extLst>
          </p:cNvPr>
          <p:cNvSpPr>
            <a:spLocks noGrp="1"/>
          </p:cNvSpPr>
          <p:nvPr>
            <p:ph idx="1"/>
          </p:nvPr>
        </p:nvSpPr>
        <p:spPr/>
        <p:txBody>
          <a:bodyPr>
            <a:normAutofit fontScale="85000" lnSpcReduction="20000"/>
          </a:bodyPr>
          <a:lstStyle/>
          <a:p>
            <a:r>
              <a:rPr lang="en-GB"/>
              <a:t>Aurel  Apopei</a:t>
            </a:r>
            <a:r>
              <a:rPr lang="en-GB" dirty="0"/>
              <a:t>  – 2245793 Gibbs’ Reflective Cycle (1988) provides a structured framework for reflecting on experiences through six stages: description, feelings, evaluation, analysis, conclusion, and action plan. Using this model helped me reflect critically on how Emotional Intelligence (EI) and Cultural Intelligence (CQ) influenced my behaviour and effectiveness during the group project. EI refers to the ability to recognise, understand, manage, and use emotions effectively (Goleman, 1995), while CQ is the capability to work and communicate effectively across diverse cultural contexts (Earley and Ang, 2003). Description: Our group project required collaborative research, planning, and presentation. While Tanya and I shared responsibilities effectively, Bogdan refused to participate, which placed greater workload and emotional strain on the remaining members. This situation tested both my interpersonal skills and leadership approach. Feelings: Initially, I felt frustrated and disappointed by the lack of contribution, as it affected group morale and fairness. I was also concerned about the project’s quality and deadline. However, I recognised that reacting emotionally could escalate conflict</a:t>
            </a:r>
          </a:p>
          <a:p>
            <a:endParaRPr lang="en-GB" dirty="0"/>
          </a:p>
        </p:txBody>
      </p:sp>
    </p:spTree>
    <p:extLst>
      <p:ext uri="{BB962C8B-B14F-4D97-AF65-F5344CB8AC3E}">
        <p14:creationId xmlns:p14="http://schemas.microsoft.com/office/powerpoint/2010/main" val="21454142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BAB74-3CEC-4D7C-DA5C-10CEB084D1A1}"/>
              </a:ext>
            </a:extLst>
          </p:cNvPr>
          <p:cNvSpPr>
            <a:spLocks noGrp="1"/>
          </p:cNvSpPr>
          <p:nvPr>
            <p:ph type="title"/>
          </p:nvPr>
        </p:nvSpPr>
        <p:spPr/>
        <p:txBody>
          <a:bodyPr/>
          <a:lstStyle/>
          <a:p>
            <a:r>
              <a:rPr lang="en-GB" dirty="0"/>
              <a:t>Individual Reflection </a:t>
            </a:r>
          </a:p>
        </p:txBody>
      </p:sp>
      <p:sp>
        <p:nvSpPr>
          <p:cNvPr id="3" name="Content Placeholder 2">
            <a:extLst>
              <a:ext uri="{FF2B5EF4-FFF2-40B4-BE49-F238E27FC236}">
                <a16:creationId xmlns:a16="http://schemas.microsoft.com/office/drawing/2014/main" id="{EDCE7879-C5B6-5C77-2785-3DE84E75558B}"/>
              </a:ext>
            </a:extLst>
          </p:cNvPr>
          <p:cNvSpPr>
            <a:spLocks noGrp="1"/>
          </p:cNvSpPr>
          <p:nvPr>
            <p:ph idx="1"/>
          </p:nvPr>
        </p:nvSpPr>
        <p:spPr/>
        <p:txBody>
          <a:bodyPr>
            <a:normAutofit fontScale="77500" lnSpcReduction="20000"/>
          </a:bodyPr>
          <a:lstStyle/>
          <a:p>
            <a:r>
              <a:rPr lang="en-GB" dirty="0"/>
              <a:t>and reduce productivity. Therefore, I aimed to remain calm, controlled, and solution-focused. Evaluation: The situation had both challenges and positive learning outcomes. The challenge was the uneven participation, which demanded emotional regulation and redistribution of tasks. The positive aspect was that the experience allowed me to apply EI and CQ principles in real time. Working with Tanya, who comes from a different cultural background, required understanding different communication preferences and decision-making styles. Analysis: By applying EI, particularly self-awareness and self-regulation, I prevented emotional reactions from affecting team dynamics. I communicated with Tanya clearly, respectfully, and constructively, ensuring we shared responsibilities fairly. Empathy helped me acknowledge her concerns and maintain motivation. At the same time, CQ enabled effective collaboration across cultural differences. By actively listening, checking understanding, and adapting my language, I avoided misunderstandings and strengthened trust. Conclusion: This experience reinforced that effective leadership requires more than task-focused direction. Emotional awareness, empathy, and cultural adaptability are essential for maintaining collaboration, especially when challenges arise. I recognised.</a:t>
            </a:r>
          </a:p>
          <a:p>
            <a:endParaRPr lang="en-GB" dirty="0"/>
          </a:p>
        </p:txBody>
      </p:sp>
    </p:spTree>
    <p:extLst>
      <p:ext uri="{BB962C8B-B14F-4D97-AF65-F5344CB8AC3E}">
        <p14:creationId xmlns:p14="http://schemas.microsoft.com/office/powerpoint/2010/main" val="2281189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48FEA-CB7A-36A8-A1C4-23E22565E9DF}"/>
              </a:ext>
            </a:extLst>
          </p:cNvPr>
          <p:cNvSpPr>
            <a:spLocks noGrp="1"/>
          </p:cNvSpPr>
          <p:nvPr>
            <p:ph type="title"/>
          </p:nvPr>
        </p:nvSpPr>
        <p:spPr/>
        <p:txBody>
          <a:bodyPr/>
          <a:lstStyle/>
          <a:p>
            <a:r>
              <a:rPr lang="en-GB" dirty="0"/>
              <a:t>Individual Reflection </a:t>
            </a:r>
          </a:p>
        </p:txBody>
      </p:sp>
      <p:sp>
        <p:nvSpPr>
          <p:cNvPr id="3" name="Content Placeholder 2">
            <a:extLst>
              <a:ext uri="{FF2B5EF4-FFF2-40B4-BE49-F238E27FC236}">
                <a16:creationId xmlns:a16="http://schemas.microsoft.com/office/drawing/2014/main" id="{7A324B33-5F00-7C0C-38C0-08AD29205E40}"/>
              </a:ext>
            </a:extLst>
          </p:cNvPr>
          <p:cNvSpPr>
            <a:spLocks noGrp="1"/>
          </p:cNvSpPr>
          <p:nvPr>
            <p:ph idx="1"/>
          </p:nvPr>
        </p:nvSpPr>
        <p:spPr/>
        <p:txBody>
          <a:bodyPr>
            <a:normAutofit fontScale="77500" lnSpcReduction="20000"/>
          </a:bodyPr>
          <a:lstStyle/>
          <a:p>
            <a:r>
              <a:rPr lang="en-GB" dirty="0"/>
              <a:t>that I handled the situation professionally, but I could have explored more strategies to encourage Bogdan’s involvement before accepting his refusal. Action Plan: To further develop EI, I plan to engage in continuous reflective journaling and seek regular feedback from peers to improve my interpersonal responses. To strengthen CQ, I aim to participate more in multicultural group work and study intercultural communication frameworks such as Hofstede’s cultural dimensions to deepen my cultural understanding. These steps will support my professional growth in leadership and team-based environments. Additionally, leadership literature highlights that EI and CQ are foundational to effective teamwork in contemporary globalised work environments. High EI leaders are better equipped to create psychologically safe spaces where team members feel valued and heard, while high CQ leaders demonstrate sensitivity to cultural expectations, communication preferences, and shared norms. In our case, these competencies helped maintain group cohesion despite the challenge of uneven participation. This experience mirrored organisational scenarios where leaders must balance empathy with accountability in order to sustain performance.</a:t>
            </a:r>
          </a:p>
          <a:p>
            <a:endParaRPr lang="en-GB" dirty="0"/>
          </a:p>
        </p:txBody>
      </p:sp>
    </p:spTree>
    <p:extLst>
      <p:ext uri="{BB962C8B-B14F-4D97-AF65-F5344CB8AC3E}">
        <p14:creationId xmlns:p14="http://schemas.microsoft.com/office/powerpoint/2010/main" val="14628917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6EBC8-CB59-CA8B-4D70-0BA6600822F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3B9B1B0-5B79-A350-F74C-210CE4111E2A}"/>
              </a:ext>
            </a:extLst>
          </p:cNvPr>
          <p:cNvSpPr>
            <a:spLocks noGrp="1"/>
          </p:cNvSpPr>
          <p:nvPr>
            <p:ph idx="1"/>
          </p:nvPr>
        </p:nvSpPr>
        <p:spPr/>
        <p:txBody>
          <a:bodyPr/>
          <a:lstStyle/>
          <a:p>
            <a:r>
              <a:rPr lang="en-GB" dirty="0"/>
              <a:t>Earley, P.C. and Ang, S. (2003) Cultural Intelligence: Individual Interactions Across Cultures. Stanford: Stanford University Press.</a:t>
            </a:r>
          </a:p>
          <a:p>
            <a:r>
              <a:rPr lang="en-GB" dirty="0"/>
              <a:t>Gibbs, G. (1988) Learning by Doing: A Guide to Teaching and Learning Methods. Oxford: Oxford Polytechnic.</a:t>
            </a:r>
          </a:p>
          <a:p>
            <a:r>
              <a:rPr lang="en-GB" dirty="0"/>
              <a:t>Goleman, D. (1995) Emotional Intelligence. New York: Bantam Books.</a:t>
            </a:r>
          </a:p>
          <a:p>
            <a:r>
              <a:rPr lang="en-GB" dirty="0"/>
              <a:t>Goleman, D. (1998) Working with Emotional Intelligence. New York: Bantam Books.</a:t>
            </a:r>
          </a:p>
          <a:p>
            <a:r>
              <a:rPr lang="en-GB" dirty="0"/>
              <a:t>Livermore, D. (2015) Leading with Cultural Intelligence. 2nd ed. New York: AMACOM.</a:t>
            </a:r>
          </a:p>
          <a:p>
            <a:endParaRPr lang="en-GB" dirty="0"/>
          </a:p>
        </p:txBody>
      </p:sp>
    </p:spTree>
    <p:extLst>
      <p:ext uri="{BB962C8B-B14F-4D97-AF65-F5344CB8AC3E}">
        <p14:creationId xmlns:p14="http://schemas.microsoft.com/office/powerpoint/2010/main" val="252777217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322</TotalTime>
  <Words>1907</Words>
  <Application>Microsoft Office PowerPoint</Application>
  <PresentationFormat>Widescreen</PresentationFormat>
  <Paragraphs>117</Paragraphs>
  <Slides>23</Slides>
  <Notes>15</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Gallery</vt:lpstr>
      <vt:lpstr>The Importance of  emotional and  cultural  intelligence  in leadership </vt:lpstr>
      <vt:lpstr>Presentation overview </vt:lpstr>
      <vt:lpstr>Understandin emotional intelligence(ei)</vt:lpstr>
      <vt:lpstr>Understanding cultural intelligence(CQ) </vt:lpstr>
      <vt:lpstr>Why emotional and cultural intelligence matter together</vt:lpstr>
      <vt:lpstr> Leadership     in                      multicultural    and             collaborative   context                                                                                                                                                            </vt:lpstr>
      <vt:lpstr>Model 1:golemans emotional intelligence framework</vt:lpstr>
      <vt:lpstr>Model 2: earley and Angs cultural intelligence model.</vt:lpstr>
      <vt:lpstr>Business case: Microsoft- satya  nadela </vt:lpstr>
      <vt:lpstr>Business case:pepsico-indra nooyi</vt:lpstr>
      <vt:lpstr>Business case ; google-project aristotle</vt:lpstr>
      <vt:lpstr>Business case :  unilever -global leadership   programe</vt:lpstr>
      <vt:lpstr>Critical  evaluaton</vt:lpstr>
      <vt:lpstr>conclusion</vt:lpstr>
      <vt:lpstr>Questions &amp; discussion  </vt:lpstr>
      <vt:lpstr>References :</vt:lpstr>
      <vt:lpstr>Group Contribution &amp; Involvement</vt:lpstr>
      <vt:lpstr>Group reflection</vt:lpstr>
      <vt:lpstr>PowerPoint Presentation</vt:lpstr>
      <vt:lpstr>Individual Reflection  Aurel Apopei-2245793</vt:lpstr>
      <vt:lpstr>Individual Reflection </vt:lpstr>
      <vt:lpstr>Individual Reflection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emotional and  cultural  intelligence  in leadership </dc:title>
  <dc:creator>Tanya Georgieva</dc:creator>
  <cp:lastModifiedBy>aurel apopei</cp:lastModifiedBy>
  <cp:revision>3</cp:revision>
  <dcterms:created xsi:type="dcterms:W3CDTF">2025-11-06T13:54:27Z</dcterms:created>
  <dcterms:modified xsi:type="dcterms:W3CDTF">2025-11-06T19:34:24Z</dcterms:modified>
</cp:coreProperties>
</file>