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39" r:id="rId2"/>
    <p:sldId id="286" r:id="rId3"/>
    <p:sldId id="287" r:id="rId4"/>
    <p:sldId id="288" r:id="rId5"/>
    <p:sldId id="549" r:id="rId6"/>
    <p:sldId id="550" r:id="rId7"/>
    <p:sldId id="554" r:id="rId8"/>
    <p:sldId id="556" r:id="rId9"/>
    <p:sldId id="555" r:id="rId10"/>
    <p:sldId id="558" r:id="rId11"/>
    <p:sldId id="559" r:id="rId12"/>
    <p:sldId id="560" r:id="rId13"/>
    <p:sldId id="553" r:id="rId14"/>
    <p:sldId id="545" r:id="rId15"/>
    <p:sldId id="294" r:id="rId16"/>
    <p:sldId id="546" r:id="rId17"/>
    <p:sldId id="551" r:id="rId18"/>
    <p:sldId id="298" r:id="rId19"/>
    <p:sldId id="552" r:id="rId20"/>
    <p:sldId id="295" r:id="rId21"/>
    <p:sldId id="296" r:id="rId22"/>
    <p:sldId id="297" r:id="rId23"/>
    <p:sldId id="300" r:id="rId24"/>
    <p:sldId id="301" r:id="rId2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1" autoAdjust="0"/>
    <p:restoredTop sz="93364" autoAdjust="0"/>
  </p:normalViewPr>
  <p:slideViewPr>
    <p:cSldViewPr>
      <p:cViewPr varScale="1">
        <p:scale>
          <a:sx n="104" d="100"/>
          <a:sy n="104" d="100"/>
        </p:scale>
        <p:origin x="784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63B9E2BE-BDB4-45BA-AD8D-C4EA89C974A3}"/>
    <pc:docChg chg="delSld modSld">
      <pc:chgData name="Emad Elkhashen" userId="f6773d4c-e24e-4e81-9dfb-d11fc303467b" providerId="ADAL" clId="{63B9E2BE-BDB4-45BA-AD8D-C4EA89C974A3}" dt="2022-03-13T23:14:03.771" v="22" actId="47"/>
      <pc:docMkLst>
        <pc:docMk/>
      </pc:docMkLst>
      <pc:sldChg chg="modSp mod">
        <pc:chgData name="Emad Elkhashen" userId="f6773d4c-e24e-4e81-9dfb-d11fc303467b" providerId="ADAL" clId="{63B9E2BE-BDB4-45BA-AD8D-C4EA89C974A3}" dt="2022-03-13T23:12:58.375" v="9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63B9E2BE-BDB4-45BA-AD8D-C4EA89C974A3}" dt="2022-03-13T23:12:58.375" v="9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63B9E2BE-BDB4-45BA-AD8D-C4EA89C974A3}" dt="2022-03-13T23:14:00.682" v="10" actId="47"/>
        <pc:sldMkLst>
          <pc:docMk/>
          <pc:sldMk cId="2310660391" sldId="302"/>
        </pc:sldMkLst>
      </pc:sldChg>
      <pc:sldChg chg="del">
        <pc:chgData name="Emad Elkhashen" userId="f6773d4c-e24e-4e81-9dfb-d11fc303467b" providerId="ADAL" clId="{63B9E2BE-BDB4-45BA-AD8D-C4EA89C974A3}" dt="2022-03-13T23:14:01.201" v="11" actId="47"/>
        <pc:sldMkLst>
          <pc:docMk/>
          <pc:sldMk cId="3061731956" sldId="303"/>
        </pc:sldMkLst>
      </pc:sldChg>
      <pc:sldChg chg="del">
        <pc:chgData name="Emad Elkhashen" userId="f6773d4c-e24e-4e81-9dfb-d11fc303467b" providerId="ADAL" clId="{63B9E2BE-BDB4-45BA-AD8D-C4EA89C974A3}" dt="2022-03-13T23:14:01.581" v="12" actId="47"/>
        <pc:sldMkLst>
          <pc:docMk/>
          <pc:sldMk cId="1519284673" sldId="304"/>
        </pc:sldMkLst>
      </pc:sldChg>
      <pc:sldChg chg="del">
        <pc:chgData name="Emad Elkhashen" userId="f6773d4c-e24e-4e81-9dfb-d11fc303467b" providerId="ADAL" clId="{63B9E2BE-BDB4-45BA-AD8D-C4EA89C974A3}" dt="2022-03-13T23:14:01.870" v="13" actId="47"/>
        <pc:sldMkLst>
          <pc:docMk/>
          <pc:sldMk cId="2261871344" sldId="305"/>
        </pc:sldMkLst>
      </pc:sldChg>
      <pc:sldChg chg="del">
        <pc:chgData name="Emad Elkhashen" userId="f6773d4c-e24e-4e81-9dfb-d11fc303467b" providerId="ADAL" clId="{63B9E2BE-BDB4-45BA-AD8D-C4EA89C974A3}" dt="2022-03-13T23:14:02.105" v="14" actId="47"/>
        <pc:sldMkLst>
          <pc:docMk/>
          <pc:sldMk cId="4191678002" sldId="306"/>
        </pc:sldMkLst>
      </pc:sldChg>
      <pc:sldChg chg="del">
        <pc:chgData name="Emad Elkhashen" userId="f6773d4c-e24e-4e81-9dfb-d11fc303467b" providerId="ADAL" clId="{63B9E2BE-BDB4-45BA-AD8D-C4EA89C974A3}" dt="2022-03-13T23:14:02.305" v="15" actId="47"/>
        <pc:sldMkLst>
          <pc:docMk/>
          <pc:sldMk cId="1292729385" sldId="307"/>
        </pc:sldMkLst>
      </pc:sldChg>
      <pc:sldChg chg="del">
        <pc:chgData name="Emad Elkhashen" userId="f6773d4c-e24e-4e81-9dfb-d11fc303467b" providerId="ADAL" clId="{63B9E2BE-BDB4-45BA-AD8D-C4EA89C974A3}" dt="2022-03-13T23:14:02.522" v="16" actId="47"/>
        <pc:sldMkLst>
          <pc:docMk/>
          <pc:sldMk cId="207559206" sldId="308"/>
        </pc:sldMkLst>
      </pc:sldChg>
      <pc:sldChg chg="del">
        <pc:chgData name="Emad Elkhashen" userId="f6773d4c-e24e-4e81-9dfb-d11fc303467b" providerId="ADAL" clId="{63B9E2BE-BDB4-45BA-AD8D-C4EA89C974A3}" dt="2022-03-13T23:14:02.707" v="17" actId="47"/>
        <pc:sldMkLst>
          <pc:docMk/>
          <pc:sldMk cId="2634545975" sldId="309"/>
        </pc:sldMkLst>
      </pc:sldChg>
      <pc:sldChg chg="del">
        <pc:chgData name="Emad Elkhashen" userId="f6773d4c-e24e-4e81-9dfb-d11fc303467b" providerId="ADAL" clId="{63B9E2BE-BDB4-45BA-AD8D-C4EA89C974A3}" dt="2022-03-13T23:14:02.908" v="18" actId="47"/>
        <pc:sldMkLst>
          <pc:docMk/>
          <pc:sldMk cId="1291443226" sldId="310"/>
        </pc:sldMkLst>
      </pc:sldChg>
      <pc:sldChg chg="del">
        <pc:chgData name="Emad Elkhashen" userId="f6773d4c-e24e-4e81-9dfb-d11fc303467b" providerId="ADAL" clId="{63B9E2BE-BDB4-45BA-AD8D-C4EA89C974A3}" dt="2022-03-13T23:14:03.125" v="19" actId="47"/>
        <pc:sldMkLst>
          <pc:docMk/>
          <pc:sldMk cId="3652362888" sldId="311"/>
        </pc:sldMkLst>
      </pc:sldChg>
      <pc:sldChg chg="del">
        <pc:chgData name="Emad Elkhashen" userId="f6773d4c-e24e-4e81-9dfb-d11fc303467b" providerId="ADAL" clId="{63B9E2BE-BDB4-45BA-AD8D-C4EA89C974A3}" dt="2022-03-13T23:14:03.340" v="20" actId="47"/>
        <pc:sldMkLst>
          <pc:docMk/>
          <pc:sldMk cId="4264995644" sldId="312"/>
        </pc:sldMkLst>
      </pc:sldChg>
      <pc:sldChg chg="del">
        <pc:chgData name="Emad Elkhashen" userId="f6773d4c-e24e-4e81-9dfb-d11fc303467b" providerId="ADAL" clId="{63B9E2BE-BDB4-45BA-AD8D-C4EA89C974A3}" dt="2022-03-13T23:14:03.524" v="21" actId="47"/>
        <pc:sldMkLst>
          <pc:docMk/>
          <pc:sldMk cId="2016504641" sldId="313"/>
        </pc:sldMkLst>
      </pc:sldChg>
      <pc:sldChg chg="del">
        <pc:chgData name="Emad Elkhashen" userId="f6773d4c-e24e-4e81-9dfb-d11fc303467b" providerId="ADAL" clId="{63B9E2BE-BDB4-45BA-AD8D-C4EA89C974A3}" dt="2022-03-13T23:14:03.771" v="22" actId="47"/>
        <pc:sldMkLst>
          <pc:docMk/>
          <pc:sldMk cId="142072765" sldId="314"/>
        </pc:sldMkLst>
      </pc:sldChg>
    </pc:docChg>
  </pc:docChgLst>
  <pc:docChgLst>
    <pc:chgData name="Ivana Rozic" userId="3146e45c-111e-47f4-abdb-d162ebf290e2" providerId="ADAL" clId="{3C811436-E2C2-4C6E-B3D5-AE10BACF7C0D}"/>
    <pc:docChg chg="undo redo custSel addSld delSld modSld sldOrd">
      <pc:chgData name="Ivana Rozic" userId="3146e45c-111e-47f4-abdb-d162ebf290e2" providerId="ADAL" clId="{3C811436-E2C2-4C6E-B3D5-AE10BACF7C0D}" dt="2023-03-11T08:27:24.837" v="2319" actId="20577"/>
      <pc:docMkLst>
        <pc:docMk/>
      </pc:docMkLst>
      <pc:sldChg chg="del">
        <pc:chgData name="Ivana Rozic" userId="3146e45c-111e-47f4-abdb-d162ebf290e2" providerId="ADAL" clId="{3C811436-E2C2-4C6E-B3D5-AE10BACF7C0D}" dt="2023-02-26T22:42:25.675" v="4" actId="47"/>
        <pc:sldMkLst>
          <pc:docMk/>
          <pc:sldMk cId="3180564613" sldId="284"/>
        </pc:sldMkLst>
      </pc:sldChg>
      <pc:sldChg chg="modSp mod">
        <pc:chgData name="Ivana Rozic" userId="3146e45c-111e-47f4-abdb-d162ebf290e2" providerId="ADAL" clId="{3C811436-E2C2-4C6E-B3D5-AE10BACF7C0D}" dt="2023-03-07T21:06:58.276" v="1664" actId="403"/>
        <pc:sldMkLst>
          <pc:docMk/>
          <pc:sldMk cId="1232010220" sldId="286"/>
        </pc:sldMkLst>
        <pc:spChg chg="mod">
          <ac:chgData name="Ivana Rozic" userId="3146e45c-111e-47f4-abdb-d162ebf290e2" providerId="ADAL" clId="{3C811436-E2C2-4C6E-B3D5-AE10BACF7C0D}" dt="2023-03-07T21:06:58.276" v="1664" actId="403"/>
          <ac:spMkLst>
            <pc:docMk/>
            <pc:sldMk cId="1232010220" sldId="286"/>
            <ac:spMk id="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2-26T22:47:04.148" v="53" actId="108"/>
          <ac:spMkLst>
            <pc:docMk/>
            <pc:sldMk cId="1232010220" sldId="286"/>
            <ac:spMk id="8194" creationId="{00000000-0000-0000-0000-000000000000}"/>
          </ac:spMkLst>
        </pc:spChg>
      </pc:sldChg>
      <pc:sldChg chg="modSp mod">
        <pc:chgData name="Ivana Rozic" userId="3146e45c-111e-47f4-abdb-d162ebf290e2" providerId="ADAL" clId="{3C811436-E2C2-4C6E-B3D5-AE10BACF7C0D}" dt="2023-02-26T22:47:49.085" v="61" actId="108"/>
        <pc:sldMkLst>
          <pc:docMk/>
          <pc:sldMk cId="3879930335" sldId="287"/>
        </pc:sldMkLst>
        <pc:spChg chg="mod">
          <ac:chgData name="Ivana Rozic" userId="3146e45c-111e-47f4-abdb-d162ebf290e2" providerId="ADAL" clId="{3C811436-E2C2-4C6E-B3D5-AE10BACF7C0D}" dt="2023-02-26T22:47:49.085" v="61" actId="108"/>
          <ac:spMkLst>
            <pc:docMk/>
            <pc:sldMk cId="3879930335" sldId="287"/>
            <ac:spMk id="9221" creationId="{00000000-0000-0000-0000-000000000000}"/>
          </ac:spMkLst>
        </pc:spChg>
      </pc:sldChg>
      <pc:sldChg chg="modSp mod">
        <pc:chgData name="Ivana Rozic" userId="3146e45c-111e-47f4-abdb-d162ebf290e2" providerId="ADAL" clId="{3C811436-E2C2-4C6E-B3D5-AE10BACF7C0D}" dt="2023-03-06T18:58:56.773" v="589" actId="20577"/>
        <pc:sldMkLst>
          <pc:docMk/>
          <pc:sldMk cId="1796715754" sldId="288"/>
        </pc:sldMkLst>
        <pc:spChg chg="mod">
          <ac:chgData name="Ivana Rozic" userId="3146e45c-111e-47f4-abdb-d162ebf290e2" providerId="ADAL" clId="{3C811436-E2C2-4C6E-B3D5-AE10BACF7C0D}" dt="2023-03-04T15:41:02.164" v="139" actId="14100"/>
          <ac:spMkLst>
            <pc:docMk/>
            <pc:sldMk cId="1796715754" sldId="288"/>
            <ac:spMk id="1024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18:58:56.773" v="589" actId="20577"/>
          <ac:spMkLst>
            <pc:docMk/>
            <pc:sldMk cId="1796715754" sldId="288"/>
            <ac:spMk id="10243" creationId="{00000000-0000-0000-0000-000000000000}"/>
          </ac:spMkLst>
        </pc:spChg>
      </pc:sldChg>
      <pc:sldChg chg="delSp modSp del mod delAnim modAnim">
        <pc:chgData name="Ivana Rozic" userId="3146e45c-111e-47f4-abdb-d162ebf290e2" providerId="ADAL" clId="{3C811436-E2C2-4C6E-B3D5-AE10BACF7C0D}" dt="2023-03-04T16:29:42.889" v="491" actId="47"/>
        <pc:sldMkLst>
          <pc:docMk/>
          <pc:sldMk cId="1300498021" sldId="289"/>
        </pc:sldMkLst>
        <pc:spChg chg="mod">
          <ac:chgData name="Ivana Rozic" userId="3146e45c-111e-47f4-abdb-d162ebf290e2" providerId="ADAL" clId="{3C811436-E2C2-4C6E-B3D5-AE10BACF7C0D}" dt="2023-03-04T16:29:39.631" v="489" actId="21"/>
          <ac:spMkLst>
            <pc:docMk/>
            <pc:sldMk cId="1300498021" sldId="289"/>
            <ac:spMk id="11269" creationId="{00000000-0000-0000-0000-000000000000}"/>
          </ac:spMkLst>
        </pc:spChg>
        <pc:spChg chg="del mod">
          <ac:chgData name="Ivana Rozic" userId="3146e45c-111e-47f4-abdb-d162ebf290e2" providerId="ADAL" clId="{3C811436-E2C2-4C6E-B3D5-AE10BACF7C0D}" dt="2023-03-04T16:27:00.860" v="455" actId="478"/>
          <ac:spMkLst>
            <pc:docMk/>
            <pc:sldMk cId="1300498021" sldId="289"/>
            <ac:spMk id="81923" creationId="{00000000-0000-0000-0000-000000000000}"/>
          </ac:spMkLst>
        </pc:spChg>
      </pc:sldChg>
      <pc:sldChg chg="delSp modSp del mod">
        <pc:chgData name="Ivana Rozic" userId="3146e45c-111e-47f4-abdb-d162ebf290e2" providerId="ADAL" clId="{3C811436-E2C2-4C6E-B3D5-AE10BACF7C0D}" dt="2023-03-04T16:27:09.888" v="458" actId="47"/>
        <pc:sldMkLst>
          <pc:docMk/>
          <pc:sldMk cId="1407142887" sldId="290"/>
        </pc:sldMkLst>
        <pc:spChg chg="del mod">
          <ac:chgData name="Ivana Rozic" userId="3146e45c-111e-47f4-abdb-d162ebf290e2" providerId="ADAL" clId="{3C811436-E2C2-4C6E-B3D5-AE10BACF7C0D}" dt="2023-03-04T16:27:04.767" v="456" actId="478"/>
          <ac:spMkLst>
            <pc:docMk/>
            <pc:sldMk cId="1407142887" sldId="290"/>
            <ac:spMk id="12294" creationId="{00000000-0000-0000-0000-000000000000}"/>
          </ac:spMkLst>
        </pc:spChg>
      </pc:sldChg>
      <pc:sldChg chg="delSp modSp del mod">
        <pc:chgData name="Ivana Rozic" userId="3146e45c-111e-47f4-abdb-d162ebf290e2" providerId="ADAL" clId="{3C811436-E2C2-4C6E-B3D5-AE10BACF7C0D}" dt="2023-03-07T21:31:48.789" v="1860" actId="47"/>
        <pc:sldMkLst>
          <pc:docMk/>
          <pc:sldMk cId="4260648438" sldId="291"/>
        </pc:sldMkLst>
        <pc:spChg chg="del mod">
          <ac:chgData name="Ivana Rozic" userId="3146e45c-111e-47f4-abdb-d162ebf290e2" providerId="ADAL" clId="{3C811436-E2C2-4C6E-B3D5-AE10BACF7C0D}" dt="2023-03-07T21:31:19.184" v="1854" actId="478"/>
          <ac:spMkLst>
            <pc:docMk/>
            <pc:sldMk cId="4260648438" sldId="291"/>
            <ac:spMk id="922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31:38.513" v="1857" actId="21"/>
          <ac:spMkLst>
            <pc:docMk/>
            <pc:sldMk cId="4260648438" sldId="291"/>
            <ac:spMk id="13317" creationId="{00000000-0000-0000-0000-000000000000}"/>
          </ac:spMkLst>
        </pc:spChg>
      </pc:sldChg>
      <pc:sldChg chg="modSp del mod">
        <pc:chgData name="Ivana Rozic" userId="3146e45c-111e-47f4-abdb-d162ebf290e2" providerId="ADAL" clId="{3C811436-E2C2-4C6E-B3D5-AE10BACF7C0D}" dt="2023-03-07T21:46:57.353" v="2011" actId="47"/>
        <pc:sldMkLst>
          <pc:docMk/>
          <pc:sldMk cId="4125389484" sldId="292"/>
        </pc:sldMkLst>
        <pc:spChg chg="mod">
          <ac:chgData name="Ivana Rozic" userId="3146e45c-111e-47f4-abdb-d162ebf290e2" providerId="ADAL" clId="{3C811436-E2C2-4C6E-B3D5-AE10BACF7C0D}" dt="2023-03-07T21:32:51.223" v="1871" actId="21"/>
          <ac:spMkLst>
            <pc:docMk/>
            <pc:sldMk cId="4125389484" sldId="292"/>
            <ac:spMk id="15366" creationId="{00000000-0000-0000-0000-000000000000}"/>
          </ac:spMkLst>
        </pc:spChg>
      </pc:sldChg>
      <pc:sldChg chg="modSp del mod">
        <pc:chgData name="Ivana Rozic" userId="3146e45c-111e-47f4-abdb-d162ebf290e2" providerId="ADAL" clId="{3C811436-E2C2-4C6E-B3D5-AE10BACF7C0D}" dt="2023-03-07T21:54:47.886" v="2111" actId="47"/>
        <pc:sldMkLst>
          <pc:docMk/>
          <pc:sldMk cId="1568202155" sldId="293"/>
        </pc:sldMkLst>
        <pc:spChg chg="mod">
          <ac:chgData name="Ivana Rozic" userId="3146e45c-111e-47f4-abdb-d162ebf290e2" providerId="ADAL" clId="{3C811436-E2C2-4C6E-B3D5-AE10BACF7C0D}" dt="2023-03-07T21:51:22.830" v="2070" actId="21"/>
          <ac:spMkLst>
            <pc:docMk/>
            <pc:sldMk cId="1568202155" sldId="293"/>
            <ac:spMk id="16389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54:44.555" v="2109" actId="21"/>
          <ac:spMkLst>
            <pc:docMk/>
            <pc:sldMk cId="1568202155" sldId="293"/>
            <ac:spMk id="16390" creationId="{00000000-0000-0000-0000-000000000000}"/>
          </ac:spMkLst>
        </pc:spChg>
      </pc:sldChg>
      <pc:sldChg chg="modSp mod ord">
        <pc:chgData name="Ivana Rozic" userId="3146e45c-111e-47f4-abdb-d162ebf290e2" providerId="ADAL" clId="{3C811436-E2C2-4C6E-B3D5-AE10BACF7C0D}" dt="2023-03-07T20:24:48.843" v="1433" actId="1076"/>
        <pc:sldMkLst>
          <pc:docMk/>
          <pc:sldMk cId="555869595" sldId="294"/>
        </pc:sldMkLst>
        <pc:spChg chg="mod">
          <ac:chgData name="Ivana Rozic" userId="3146e45c-111e-47f4-abdb-d162ebf290e2" providerId="ADAL" clId="{3C811436-E2C2-4C6E-B3D5-AE10BACF7C0D}" dt="2023-03-07T20:24:08.363" v="1428" actId="6549"/>
          <ac:spMkLst>
            <pc:docMk/>
            <pc:sldMk cId="555869595" sldId="294"/>
            <ac:spMk id="17411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38.500" v="1431" actId="1076"/>
          <ac:spMkLst>
            <pc:docMk/>
            <pc:sldMk cId="555869595" sldId="294"/>
            <ac:spMk id="10957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40.204" v="1432" actId="1076"/>
          <ac:spMkLst>
            <pc:docMk/>
            <pc:sldMk cId="555869595" sldId="294"/>
            <ac:spMk id="10957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48.843" v="1433" actId="1076"/>
          <ac:spMkLst>
            <pc:docMk/>
            <pc:sldMk cId="555869595" sldId="294"/>
            <ac:spMk id="109575" creationId="{00000000-0000-0000-0000-000000000000}"/>
          </ac:spMkLst>
        </pc:spChg>
        <pc:picChg chg="mod">
          <ac:chgData name="Ivana Rozic" userId="3146e45c-111e-47f4-abdb-d162ebf290e2" providerId="ADAL" clId="{3C811436-E2C2-4C6E-B3D5-AE10BACF7C0D}" dt="2023-03-04T16:34:34.928" v="520" actId="1076"/>
          <ac:picMkLst>
            <pc:docMk/>
            <pc:sldMk cId="555869595" sldId="294"/>
            <ac:picMk id="17412" creationId="{00000000-0000-0000-0000-000000000000}"/>
          </ac:picMkLst>
        </pc:picChg>
      </pc:sldChg>
      <pc:sldChg chg="addSp delSp modSp mod">
        <pc:chgData name="Ivana Rozic" userId="3146e45c-111e-47f4-abdb-d162ebf290e2" providerId="ADAL" clId="{3C811436-E2C2-4C6E-B3D5-AE10BACF7C0D}" dt="2023-03-08T14:19:54.571" v="2253" actId="21"/>
        <pc:sldMkLst>
          <pc:docMk/>
          <pc:sldMk cId="3494708570" sldId="295"/>
        </pc:sldMkLst>
        <pc:spChg chg="mod">
          <ac:chgData name="Ivana Rozic" userId="3146e45c-111e-47f4-abdb-d162ebf290e2" providerId="ADAL" clId="{3C811436-E2C2-4C6E-B3D5-AE10BACF7C0D}" dt="2023-03-08T14:19:54.571" v="2253" actId="21"/>
          <ac:spMkLst>
            <pc:docMk/>
            <pc:sldMk cId="3494708570" sldId="295"/>
            <ac:spMk id="5124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8:14.081" v="1466" actId="207"/>
          <ac:spMkLst>
            <pc:docMk/>
            <pc:sldMk cId="3494708570" sldId="295"/>
            <ac:spMk id="18434" creationId="{00000000-0000-0000-0000-000000000000}"/>
          </ac:spMkLst>
        </pc:spChg>
        <pc:picChg chg="add del mod">
          <ac:chgData name="Ivana Rozic" userId="3146e45c-111e-47f4-abdb-d162ebf290e2" providerId="ADAL" clId="{3C811436-E2C2-4C6E-B3D5-AE10BACF7C0D}" dt="2023-03-07T23:52:15.745" v="2252" actId="478"/>
          <ac:picMkLst>
            <pc:docMk/>
            <pc:sldMk cId="3494708570" sldId="295"/>
            <ac:picMk id="2" creationId="{777D0485-5FD9-B44E-BEFC-D05E4BFDC737}"/>
          </ac:picMkLst>
        </pc:picChg>
      </pc:sldChg>
      <pc:sldChg chg="addSp delSp modSp mod modAnim">
        <pc:chgData name="Ivana Rozic" userId="3146e45c-111e-47f4-abdb-d162ebf290e2" providerId="ADAL" clId="{3C811436-E2C2-4C6E-B3D5-AE10BACF7C0D}" dt="2023-03-07T21:06:39.370" v="1662"/>
        <pc:sldMkLst>
          <pc:docMk/>
          <pc:sldMk cId="3493679313" sldId="296"/>
        </pc:sldMkLst>
        <pc:spChg chg="mod">
          <ac:chgData name="Ivana Rozic" userId="3146e45c-111e-47f4-abdb-d162ebf290e2" providerId="ADAL" clId="{3C811436-E2C2-4C6E-B3D5-AE10BACF7C0D}" dt="2023-03-07T21:01:52.932" v="1658" actId="20577"/>
          <ac:spMkLst>
            <pc:docMk/>
            <pc:sldMk cId="3493679313" sldId="296"/>
            <ac:spMk id="512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20:16:20.035" v="635" actId="115"/>
          <ac:spMkLst>
            <pc:docMk/>
            <pc:sldMk cId="3493679313" sldId="296"/>
            <ac:spMk id="19458" creationId="{00000000-0000-0000-0000-000000000000}"/>
          </ac:spMkLst>
        </pc:spChg>
        <pc:graphicFrameChg chg="add del mod">
          <ac:chgData name="Ivana Rozic" userId="3146e45c-111e-47f4-abdb-d162ebf290e2" providerId="ADAL" clId="{3C811436-E2C2-4C6E-B3D5-AE10BACF7C0D}" dt="2023-03-07T20:55:25.615" v="1611"/>
          <ac:graphicFrameMkLst>
            <pc:docMk/>
            <pc:sldMk cId="3493679313" sldId="296"/>
            <ac:graphicFrameMk id="2" creationId="{0529EF77-FD71-7572-3F0D-FEC3143E4E3D}"/>
          </ac:graphicFrameMkLst>
        </pc:graphicFrameChg>
        <pc:picChg chg="add mod">
          <ac:chgData name="Ivana Rozic" userId="3146e45c-111e-47f4-abdb-d162ebf290e2" providerId="ADAL" clId="{3C811436-E2C2-4C6E-B3D5-AE10BACF7C0D}" dt="2023-03-07T21:01:19.056" v="1647" actId="12788"/>
          <ac:picMkLst>
            <pc:docMk/>
            <pc:sldMk cId="3493679313" sldId="296"/>
            <ac:picMk id="3" creationId="{07896B51-E1D0-CC92-7651-89E274779A5E}"/>
          </ac:picMkLst>
        </pc:picChg>
      </pc:sldChg>
      <pc:sldChg chg="addSp delSp modSp mod modAnim">
        <pc:chgData name="Ivana Rozic" userId="3146e45c-111e-47f4-abdb-d162ebf290e2" providerId="ADAL" clId="{3C811436-E2C2-4C6E-B3D5-AE10BACF7C0D}" dt="2023-03-07T21:06:32.008" v="1661"/>
        <pc:sldMkLst>
          <pc:docMk/>
          <pc:sldMk cId="3775181761" sldId="297"/>
        </pc:sldMkLst>
        <pc:spChg chg="mod">
          <ac:chgData name="Ivana Rozic" userId="3146e45c-111e-47f4-abdb-d162ebf290e2" providerId="ADAL" clId="{3C811436-E2C2-4C6E-B3D5-AE10BACF7C0D}" dt="2023-03-07T21:01:42.634" v="1654" actId="20577"/>
          <ac:spMkLst>
            <pc:docMk/>
            <pc:sldMk cId="3775181761" sldId="297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20:16:16.590" v="634" actId="115"/>
          <ac:spMkLst>
            <pc:docMk/>
            <pc:sldMk cId="3775181761" sldId="297"/>
            <ac:spMk id="20482" creationId="{00000000-0000-0000-0000-000000000000}"/>
          </ac:spMkLst>
        </pc:spChg>
        <pc:picChg chg="add del mod">
          <ac:chgData name="Ivana Rozic" userId="3146e45c-111e-47f4-abdb-d162ebf290e2" providerId="ADAL" clId="{3C811436-E2C2-4C6E-B3D5-AE10BACF7C0D}" dt="2023-03-07T21:00:17.106" v="1640" actId="478"/>
          <ac:picMkLst>
            <pc:docMk/>
            <pc:sldMk cId="3775181761" sldId="297"/>
            <ac:picMk id="3" creationId="{134AF390-3E44-9F40-9B78-6BDC10C9C55C}"/>
          </ac:picMkLst>
        </pc:picChg>
        <pc:picChg chg="add mod">
          <ac:chgData name="Ivana Rozic" userId="3146e45c-111e-47f4-abdb-d162ebf290e2" providerId="ADAL" clId="{3C811436-E2C2-4C6E-B3D5-AE10BACF7C0D}" dt="2023-03-07T21:01:23.292" v="1648" actId="12788"/>
          <ac:picMkLst>
            <pc:docMk/>
            <pc:sldMk cId="3775181761" sldId="297"/>
            <ac:picMk id="4" creationId="{99A9D5A6-8E6A-44DD-04C7-581A57567FE0}"/>
          </ac:picMkLst>
        </pc:picChg>
      </pc:sldChg>
      <pc:sldChg chg="addSp delSp modSp mod ord">
        <pc:chgData name="Ivana Rozic" userId="3146e45c-111e-47f4-abdb-d162ebf290e2" providerId="ADAL" clId="{3C811436-E2C2-4C6E-B3D5-AE10BACF7C0D}" dt="2023-03-07T21:24:00.839" v="1772" actId="20577"/>
        <pc:sldMkLst>
          <pc:docMk/>
          <pc:sldMk cId="1254968280" sldId="298"/>
        </pc:sldMkLst>
        <pc:spChg chg="mod">
          <ac:chgData name="Ivana Rozic" userId="3146e45c-111e-47f4-abdb-d162ebf290e2" providerId="ADAL" clId="{3C811436-E2C2-4C6E-B3D5-AE10BACF7C0D}" dt="2023-03-07T17:05:28.939" v="1027" actId="20577"/>
          <ac:spMkLst>
            <pc:docMk/>
            <pc:sldMk cId="1254968280" sldId="298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24:00.839" v="1772" actId="20577"/>
          <ac:spMkLst>
            <pc:docMk/>
            <pc:sldMk cId="1254968280" sldId="298"/>
            <ac:spMk id="21507" creationId="{00000000-0000-0000-0000-000000000000}"/>
          </ac:spMkLst>
        </pc:spChg>
        <pc:graphicFrameChg chg="add del mod modGraphic">
          <ac:chgData name="Ivana Rozic" userId="3146e45c-111e-47f4-abdb-d162ebf290e2" providerId="ADAL" clId="{3C811436-E2C2-4C6E-B3D5-AE10BACF7C0D}" dt="2023-03-07T20:30:42.003" v="1514" actId="478"/>
          <ac:graphicFrameMkLst>
            <pc:docMk/>
            <pc:sldMk cId="1254968280" sldId="298"/>
            <ac:graphicFrameMk id="2" creationId="{8AD0DCD1-A4A9-5906-70E3-459BDB7E344F}"/>
          </ac:graphicFrameMkLst>
        </pc:graphicFrameChg>
        <pc:graphicFrameChg chg="add del mod modGraphic">
          <ac:chgData name="Ivana Rozic" userId="3146e45c-111e-47f4-abdb-d162ebf290e2" providerId="ADAL" clId="{3C811436-E2C2-4C6E-B3D5-AE10BACF7C0D}" dt="2023-03-07T20:33:17.411" v="1528"/>
          <ac:graphicFrameMkLst>
            <pc:docMk/>
            <pc:sldMk cId="1254968280" sldId="298"/>
            <ac:graphicFrameMk id="5" creationId="{1DBE5155-DD44-7FFB-3044-069A60100188}"/>
          </ac:graphicFrameMkLst>
        </pc:graphicFrameChg>
        <pc:picChg chg="add del mod">
          <ac:chgData name="Ivana Rozic" userId="3146e45c-111e-47f4-abdb-d162ebf290e2" providerId="ADAL" clId="{3C811436-E2C2-4C6E-B3D5-AE10BACF7C0D}" dt="2023-03-07T20:31:13.629" v="1518" actId="478"/>
          <ac:picMkLst>
            <pc:docMk/>
            <pc:sldMk cId="1254968280" sldId="298"/>
            <ac:picMk id="3" creationId="{BBB54DC2-F433-4751-0556-4AC028AAB59A}"/>
          </ac:picMkLst>
        </pc:picChg>
        <pc:picChg chg="add del mod">
          <ac:chgData name="Ivana Rozic" userId="3146e45c-111e-47f4-abdb-d162ebf290e2" providerId="ADAL" clId="{3C811436-E2C2-4C6E-B3D5-AE10BACF7C0D}" dt="2023-03-07T20:31:47.653" v="1524" actId="478"/>
          <ac:picMkLst>
            <pc:docMk/>
            <pc:sldMk cId="1254968280" sldId="298"/>
            <ac:picMk id="4" creationId="{D26A2FA5-5EFA-A905-9877-840AE73F8C7E}"/>
          </ac:picMkLst>
        </pc:picChg>
        <pc:picChg chg="add mod">
          <ac:chgData name="Ivana Rozic" userId="3146e45c-111e-47f4-abdb-d162ebf290e2" providerId="ADAL" clId="{3C811436-E2C2-4C6E-B3D5-AE10BACF7C0D}" dt="2023-03-07T20:57:39.652" v="1631" actId="12788"/>
          <ac:picMkLst>
            <pc:docMk/>
            <pc:sldMk cId="1254968280" sldId="298"/>
            <ac:picMk id="6" creationId="{0859A979-BFCA-478E-5EC4-AA23A4F65A11}"/>
          </ac:picMkLst>
        </pc:picChg>
      </pc:sldChg>
      <pc:sldChg chg="modSp del mod">
        <pc:chgData name="Ivana Rozic" userId="3146e45c-111e-47f4-abdb-d162ebf290e2" providerId="ADAL" clId="{3C811436-E2C2-4C6E-B3D5-AE10BACF7C0D}" dt="2023-03-07T16:59:03.812" v="909" actId="47"/>
        <pc:sldMkLst>
          <pc:docMk/>
          <pc:sldMk cId="2430880283" sldId="299"/>
        </pc:sldMkLst>
        <pc:spChg chg="mod">
          <ac:chgData name="Ivana Rozic" userId="3146e45c-111e-47f4-abdb-d162ebf290e2" providerId="ADAL" clId="{3C811436-E2C2-4C6E-B3D5-AE10BACF7C0D}" dt="2023-02-26T22:55:05.483" v="97" actId="108"/>
          <ac:spMkLst>
            <pc:docMk/>
            <pc:sldMk cId="2430880283" sldId="299"/>
            <ac:spMk id="22530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13:53:38.158" v="669" actId="21"/>
          <ac:spMkLst>
            <pc:docMk/>
            <pc:sldMk cId="2430880283" sldId="299"/>
            <ac:spMk id="22531" creationId="{00000000-0000-0000-0000-000000000000}"/>
          </ac:spMkLst>
        </pc:spChg>
      </pc:sldChg>
      <pc:sldChg chg="addSp modSp mod ord modAnim">
        <pc:chgData name="Ivana Rozic" userId="3146e45c-111e-47f4-abdb-d162ebf290e2" providerId="ADAL" clId="{3C811436-E2C2-4C6E-B3D5-AE10BACF7C0D}" dt="2023-03-07T22:39:05.157" v="2185" actId="1076"/>
        <pc:sldMkLst>
          <pc:docMk/>
          <pc:sldMk cId="4102911918" sldId="300"/>
        </pc:sldMkLst>
        <pc:spChg chg="mod">
          <ac:chgData name="Ivana Rozic" userId="3146e45c-111e-47f4-abdb-d162ebf290e2" providerId="ADAL" clId="{3C811436-E2C2-4C6E-B3D5-AE10BACF7C0D}" dt="2023-03-07T22:38:28.031" v="2180" actId="1076"/>
          <ac:spMkLst>
            <pc:docMk/>
            <pc:sldMk cId="4102911918" sldId="300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2:38:34.092" v="2182" actId="1076"/>
          <ac:spMkLst>
            <pc:docMk/>
            <pc:sldMk cId="4102911918" sldId="300"/>
            <ac:spMk id="23554" creationId="{00000000-0000-0000-0000-000000000000}"/>
          </ac:spMkLst>
        </pc:spChg>
        <pc:picChg chg="add mod">
          <ac:chgData name="Ivana Rozic" userId="3146e45c-111e-47f4-abdb-d162ebf290e2" providerId="ADAL" clId="{3C811436-E2C2-4C6E-B3D5-AE10BACF7C0D}" dt="2023-03-07T22:39:05.157" v="2185" actId="1076"/>
          <ac:picMkLst>
            <pc:docMk/>
            <pc:sldMk cId="4102911918" sldId="300"/>
            <ac:picMk id="3" creationId="{4524E657-EF0B-7F26-46F8-DE240A2E6150}"/>
          </ac:picMkLst>
        </pc:picChg>
      </pc:sldChg>
      <pc:sldChg chg="addSp modSp mod ord modAnim">
        <pc:chgData name="Ivana Rozic" userId="3146e45c-111e-47f4-abdb-d162ebf290e2" providerId="ADAL" clId="{3C811436-E2C2-4C6E-B3D5-AE10BACF7C0D}" dt="2023-03-07T21:23:28.918" v="1767" actId="1076"/>
        <pc:sldMkLst>
          <pc:docMk/>
          <pc:sldMk cId="1008844191" sldId="301"/>
        </pc:sldMkLst>
        <pc:spChg chg="mod">
          <ac:chgData name="Ivana Rozic" userId="3146e45c-111e-47f4-abdb-d162ebf290e2" providerId="ADAL" clId="{3C811436-E2C2-4C6E-B3D5-AE10BACF7C0D}" dt="2023-03-07T21:23:22.678" v="1766" actId="20577"/>
          <ac:spMkLst>
            <pc:docMk/>
            <pc:sldMk cId="1008844191" sldId="301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15:45:33.098" v="763" actId="108"/>
          <ac:spMkLst>
            <pc:docMk/>
            <pc:sldMk cId="1008844191" sldId="301"/>
            <ac:spMk id="24578" creationId="{00000000-0000-0000-0000-000000000000}"/>
          </ac:spMkLst>
        </pc:spChg>
        <pc:picChg chg="add mod">
          <ac:chgData name="Ivana Rozic" userId="3146e45c-111e-47f4-abdb-d162ebf290e2" providerId="ADAL" clId="{3C811436-E2C2-4C6E-B3D5-AE10BACF7C0D}" dt="2023-03-07T21:23:28.918" v="1767" actId="1076"/>
          <ac:picMkLst>
            <pc:docMk/>
            <pc:sldMk cId="1008844191" sldId="301"/>
            <ac:picMk id="3" creationId="{114CAE28-315E-7398-8BBD-C4BD40DB3064}"/>
          </ac:picMkLst>
        </pc:picChg>
      </pc:sldChg>
      <pc:sldChg chg="add del ord">
        <pc:chgData name="Ivana Rozic" userId="3146e45c-111e-47f4-abdb-d162ebf290e2" providerId="ADAL" clId="{3C811436-E2C2-4C6E-B3D5-AE10BACF7C0D}" dt="2023-03-08T14:20:06.743" v="2256" actId="2696"/>
        <pc:sldMkLst>
          <pc:docMk/>
          <pc:sldMk cId="3061731956" sldId="303"/>
        </pc:sldMkLst>
      </pc:sldChg>
      <pc:sldChg chg="modSp add mod">
        <pc:chgData name="Ivana Rozic" userId="3146e45c-111e-47f4-abdb-d162ebf290e2" providerId="ADAL" clId="{3C811436-E2C2-4C6E-B3D5-AE10BACF7C0D}" dt="2023-02-26T22:42:19.716" v="3" actId="20577"/>
        <pc:sldMkLst>
          <pc:docMk/>
          <pc:sldMk cId="1954859827" sldId="339"/>
        </pc:sldMkLst>
        <pc:spChg chg="mod">
          <ac:chgData name="Ivana Rozic" userId="3146e45c-111e-47f4-abdb-d162ebf290e2" providerId="ADAL" clId="{3C811436-E2C2-4C6E-B3D5-AE10BACF7C0D}" dt="2023-02-26T22:42:16.978" v="1"/>
          <ac:spMkLst>
            <pc:docMk/>
            <pc:sldMk cId="1954859827" sldId="339"/>
            <ac:spMk id="2" creationId="{3A5521FE-B377-A2AC-430A-4B0D8CC79EDE}"/>
          </ac:spMkLst>
        </pc:spChg>
        <pc:spChg chg="mod">
          <ac:chgData name="Ivana Rozic" userId="3146e45c-111e-47f4-abdb-d162ebf290e2" providerId="ADAL" clId="{3C811436-E2C2-4C6E-B3D5-AE10BACF7C0D}" dt="2023-02-26T22:42:19.716" v="3" actId="20577"/>
          <ac:spMkLst>
            <pc:docMk/>
            <pc:sldMk cId="1954859827" sldId="339"/>
            <ac:spMk id="2051" creationId="{00000000-0000-0000-0000-000000000000}"/>
          </ac:spMkLst>
        </pc:spChg>
      </pc:sldChg>
      <pc:sldChg chg="modSp add mod ord">
        <pc:chgData name="Ivana Rozic" userId="3146e45c-111e-47f4-abdb-d162ebf290e2" providerId="ADAL" clId="{3C811436-E2C2-4C6E-B3D5-AE10BACF7C0D}" dt="2023-03-07T20:24:14.243" v="1430"/>
        <pc:sldMkLst>
          <pc:docMk/>
          <pc:sldMk cId="0" sldId="545"/>
        </pc:sldMkLst>
        <pc:spChg chg="mod">
          <ac:chgData name="Ivana Rozic" userId="3146e45c-111e-47f4-abdb-d162ebf290e2" providerId="ADAL" clId="{3C811436-E2C2-4C6E-B3D5-AE10BACF7C0D}" dt="2023-03-04T15:53:58.116" v="161" actId="115"/>
          <ac:spMkLst>
            <pc:docMk/>
            <pc:sldMk cId="0" sldId="545"/>
            <ac:spMk id="717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4T15:52:12.397" v="151" actId="20577"/>
          <ac:spMkLst>
            <pc:docMk/>
            <pc:sldMk cId="0" sldId="545"/>
            <ac:spMk id="10242" creationId="{00000000-0000-0000-0000-000000000000}"/>
          </ac:spMkLst>
        </pc:spChg>
      </pc:sldChg>
      <pc:sldChg chg="modSp add mod ord">
        <pc:chgData name="Ivana Rozic" userId="3146e45c-111e-47f4-abdb-d162ebf290e2" providerId="ADAL" clId="{3C811436-E2C2-4C6E-B3D5-AE10BACF7C0D}" dt="2023-03-11T08:27:24.837" v="2319" actId="20577"/>
        <pc:sldMkLst>
          <pc:docMk/>
          <pc:sldMk cId="0" sldId="546"/>
        </pc:sldMkLst>
        <pc:spChg chg="mod">
          <ac:chgData name="Ivana Rozic" userId="3146e45c-111e-47f4-abdb-d162ebf290e2" providerId="ADAL" clId="{3C811436-E2C2-4C6E-B3D5-AE10BACF7C0D}" dt="2023-03-07T20:27:21.920" v="1459" actId="1076"/>
          <ac:spMkLst>
            <pc:docMk/>
            <pc:sldMk cId="0" sldId="546"/>
            <ac:spMk id="1126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11T08:27:24.837" v="2319" actId="20577"/>
          <ac:spMkLst>
            <pc:docMk/>
            <pc:sldMk cId="0" sldId="546"/>
            <ac:spMk id="11267" creationId="{00000000-0000-0000-0000-000000000000}"/>
          </ac:spMkLst>
        </pc:spChg>
      </pc:sldChg>
      <pc:sldChg chg="modSp new del mod">
        <pc:chgData name="Ivana Rozic" userId="3146e45c-111e-47f4-abdb-d162ebf290e2" providerId="ADAL" clId="{3C811436-E2C2-4C6E-B3D5-AE10BACF7C0D}" dt="2023-03-07T17:11:44.298" v="1302" actId="47"/>
        <pc:sldMkLst>
          <pc:docMk/>
          <pc:sldMk cId="1493452057" sldId="547"/>
        </pc:sldMkLst>
        <pc:spChg chg="mod">
          <ac:chgData name="Ivana Rozic" userId="3146e45c-111e-47f4-abdb-d162ebf290e2" providerId="ADAL" clId="{3C811436-E2C2-4C6E-B3D5-AE10BACF7C0D}" dt="2023-03-04T16:10:49.185" v="183"/>
          <ac:spMkLst>
            <pc:docMk/>
            <pc:sldMk cId="1493452057" sldId="547"/>
            <ac:spMk id="3" creationId="{0A2BAB7B-FB45-E0F4-B392-240AF9BBBCC4}"/>
          </ac:spMkLst>
        </pc:spChg>
      </pc:sldChg>
      <pc:sldChg chg="modSp add del mod">
        <pc:chgData name="Ivana Rozic" userId="3146e45c-111e-47f4-abdb-d162ebf290e2" providerId="ADAL" clId="{3C811436-E2C2-4C6E-B3D5-AE10BACF7C0D}" dt="2023-03-04T16:10:31.893" v="181" actId="47"/>
        <pc:sldMkLst>
          <pc:docMk/>
          <pc:sldMk cId="2307326976" sldId="547"/>
        </pc:sldMkLst>
        <pc:spChg chg="mod">
          <ac:chgData name="Ivana Rozic" userId="3146e45c-111e-47f4-abdb-d162ebf290e2" providerId="ADAL" clId="{3C811436-E2C2-4C6E-B3D5-AE10BACF7C0D}" dt="2023-03-04T16:10:02.366" v="180" actId="20577"/>
          <ac:spMkLst>
            <pc:docMk/>
            <pc:sldMk cId="2307326976" sldId="547"/>
            <ac:spMk id="21506" creationId="{00000000-0000-0000-0000-000000000000}"/>
          </ac:spMkLst>
        </pc:spChg>
      </pc:sldChg>
      <pc:sldChg chg="modSp add del mod">
        <pc:chgData name="Ivana Rozic" userId="3146e45c-111e-47f4-abdb-d162ebf290e2" providerId="ADAL" clId="{3C811436-E2C2-4C6E-B3D5-AE10BACF7C0D}" dt="2023-03-04T16:29:46.589" v="493" actId="47"/>
        <pc:sldMkLst>
          <pc:docMk/>
          <pc:sldMk cId="592058392" sldId="548"/>
        </pc:sldMkLst>
        <pc:spChg chg="mod">
          <ac:chgData name="Ivana Rozic" userId="3146e45c-111e-47f4-abdb-d162ebf290e2" providerId="ADAL" clId="{3C811436-E2C2-4C6E-B3D5-AE10BACF7C0D}" dt="2023-03-04T16:27:41.400" v="487" actId="20577"/>
          <ac:spMkLst>
            <pc:docMk/>
            <pc:sldMk cId="592058392" sldId="548"/>
            <ac:spMk id="11269" creationId="{00000000-0000-0000-0000-000000000000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58.230" v="2243" actId="478"/>
        <pc:sldMkLst>
          <pc:docMk/>
          <pc:sldMk cId="2950255735" sldId="549"/>
        </pc:sldMkLst>
        <pc:spChg chg="mod">
          <ac:chgData name="Ivana Rozic" userId="3146e45c-111e-47f4-abdb-d162ebf290e2" providerId="ADAL" clId="{3C811436-E2C2-4C6E-B3D5-AE10BACF7C0D}" dt="2023-03-04T16:29:40.924" v="490"/>
          <ac:spMkLst>
            <pc:docMk/>
            <pc:sldMk cId="2950255735" sldId="549"/>
            <ac:spMk id="2" creationId="{C9657B9E-1141-C454-6ADF-8AE8744C5A34}"/>
          </ac:spMkLst>
        </pc:spChg>
        <pc:spChg chg="mod">
          <ac:chgData name="Ivana Rozic" userId="3146e45c-111e-47f4-abdb-d162ebf290e2" providerId="ADAL" clId="{3C811436-E2C2-4C6E-B3D5-AE10BACF7C0D}" dt="2023-03-06T19:00:05.839" v="601" actId="179"/>
          <ac:spMkLst>
            <pc:docMk/>
            <pc:sldMk cId="2950255735" sldId="549"/>
            <ac:spMk id="3" creationId="{0DF91B26-23D7-297F-CEAB-D5E3CFD945EA}"/>
          </ac:spMkLst>
        </pc:spChg>
        <pc:spChg chg="del">
          <ac:chgData name="Ivana Rozic" userId="3146e45c-111e-47f4-abdb-d162ebf290e2" providerId="ADAL" clId="{3C811436-E2C2-4C6E-B3D5-AE10BACF7C0D}" dt="2023-03-07T23:14:58.230" v="2243" actId="478"/>
          <ac:spMkLst>
            <pc:docMk/>
            <pc:sldMk cId="2950255735" sldId="549"/>
            <ac:spMk id="4" creationId="{62D1EF89-698D-06C1-FB07-1F1D0DCA9292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55.158" v="2242" actId="478"/>
        <pc:sldMkLst>
          <pc:docMk/>
          <pc:sldMk cId="789973673" sldId="550"/>
        </pc:sldMkLst>
        <pc:spChg chg="mod">
          <ac:chgData name="Ivana Rozic" userId="3146e45c-111e-47f4-abdb-d162ebf290e2" providerId="ADAL" clId="{3C811436-E2C2-4C6E-B3D5-AE10BACF7C0D}" dt="2023-03-04T16:30:01.365" v="505" actId="404"/>
          <ac:spMkLst>
            <pc:docMk/>
            <pc:sldMk cId="789973673" sldId="550"/>
            <ac:spMk id="2" creationId="{C9657B9E-1141-C454-6ADF-8AE8744C5A34}"/>
          </ac:spMkLst>
        </pc:spChg>
        <pc:spChg chg="mod">
          <ac:chgData name="Ivana Rozic" userId="3146e45c-111e-47f4-abdb-d162ebf290e2" providerId="ADAL" clId="{3C811436-E2C2-4C6E-B3D5-AE10BACF7C0D}" dt="2023-03-06T19:11:19.963" v="615" actId="20577"/>
          <ac:spMkLst>
            <pc:docMk/>
            <pc:sldMk cId="789973673" sldId="550"/>
            <ac:spMk id="3" creationId="{0DF91B26-23D7-297F-CEAB-D5E3CFD945EA}"/>
          </ac:spMkLst>
        </pc:spChg>
        <pc:spChg chg="del">
          <ac:chgData name="Ivana Rozic" userId="3146e45c-111e-47f4-abdb-d162ebf290e2" providerId="ADAL" clId="{3C811436-E2C2-4C6E-B3D5-AE10BACF7C0D}" dt="2023-03-07T23:14:55.158" v="2242" actId="478"/>
          <ac:spMkLst>
            <pc:docMk/>
            <pc:sldMk cId="789973673" sldId="550"/>
            <ac:spMk id="4" creationId="{62D1EF89-698D-06C1-FB07-1F1D0DCA9292}"/>
          </ac:spMkLst>
        </pc:spChg>
      </pc:sldChg>
      <pc:sldChg chg="modSp add mod ord">
        <pc:chgData name="Ivana Rozic" userId="3146e45c-111e-47f4-abdb-d162ebf290e2" providerId="ADAL" clId="{3C811436-E2C2-4C6E-B3D5-AE10BACF7C0D}" dt="2023-03-07T20:28:38.292" v="1469" actId="14100"/>
        <pc:sldMkLst>
          <pc:docMk/>
          <pc:sldMk cId="3215752425" sldId="551"/>
        </pc:sldMkLst>
        <pc:spChg chg="mod">
          <ac:chgData name="Ivana Rozic" userId="3146e45c-111e-47f4-abdb-d162ebf290e2" providerId="ADAL" clId="{3C811436-E2C2-4C6E-B3D5-AE10BACF7C0D}" dt="2023-03-07T20:27:39.963" v="1462" actId="207"/>
          <ac:spMkLst>
            <pc:docMk/>
            <pc:sldMk cId="3215752425" sldId="551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8:38.292" v="1469" actId="14100"/>
          <ac:spMkLst>
            <pc:docMk/>
            <pc:sldMk cId="3215752425" sldId="551"/>
            <ac:spMk id="21507" creationId="{00000000-0000-0000-0000-000000000000}"/>
          </ac:spMkLst>
        </pc:spChg>
      </pc:sldChg>
      <pc:sldChg chg="addSp delSp modSp add mod">
        <pc:chgData name="Ivana Rozic" userId="3146e45c-111e-47f4-abdb-d162ebf290e2" providerId="ADAL" clId="{3C811436-E2C2-4C6E-B3D5-AE10BACF7C0D}" dt="2023-03-07T23:49:38.432" v="2249" actId="1076"/>
        <pc:sldMkLst>
          <pc:docMk/>
          <pc:sldMk cId="1542994733" sldId="552"/>
        </pc:sldMkLst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7" creationId="{72BA1278-5598-D994-74F6-7CB63DF64605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8" creationId="{8E58A24D-50F1-B360-5987-1EC3F87F20A0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9" creationId="{5CA7956C-0E97-2134-D4CA-07A25F3D2BB2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0" creationId="{11153AA0-E4B7-3544-89EF-4F2B2D71D387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1" creationId="{6A88913E-069B-5059-B4CB-17F17FF259DE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2" creationId="{05600571-DFFB-A161-6642-F06DC66A5E43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57:54.430" v="1633" actId="948"/>
          <ac:spMkLst>
            <pc:docMk/>
            <pc:sldMk cId="1542994733" sldId="552"/>
            <ac:spMk id="21507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21508" creationId="{00000000-0000-0000-0000-000000000000}"/>
          </ac:spMkLst>
        </pc:spChg>
        <pc:grpChg chg="mod">
          <ac:chgData name="Ivana Rozic" userId="3146e45c-111e-47f4-abdb-d162ebf290e2" providerId="ADAL" clId="{3C811436-E2C2-4C6E-B3D5-AE10BACF7C0D}" dt="2023-03-07T20:48:24.470" v="1577" actId="338"/>
          <ac:grpSpMkLst>
            <pc:docMk/>
            <pc:sldMk cId="1542994733" sldId="552"/>
            <ac:grpSpMk id="1" creationId="{00000000-0000-0000-0000-000000000000}"/>
          </ac:grpSpMkLst>
        </pc:grpChg>
        <pc:grpChg chg="mod">
          <ac:chgData name="Ivana Rozic" userId="3146e45c-111e-47f4-abdb-d162ebf290e2" providerId="ADAL" clId="{3C811436-E2C2-4C6E-B3D5-AE10BACF7C0D}" dt="2023-03-07T20:48:24.470" v="1577" actId="338"/>
          <ac:grpSpMkLst>
            <pc:docMk/>
            <pc:sldMk cId="1542994733" sldId="552"/>
            <ac:grpSpMk id="6" creationId="{604E021B-806D-834D-FA2B-64A4221E738C}"/>
          </ac:grpSpMkLst>
        </pc:grpChg>
        <pc:graphicFrameChg chg="add del mod">
          <ac:chgData name="Ivana Rozic" userId="3146e45c-111e-47f4-abdb-d162ebf290e2" providerId="ADAL" clId="{3C811436-E2C2-4C6E-B3D5-AE10BACF7C0D}" dt="2023-03-07T23:49:26.671" v="2246"/>
          <ac:graphicFrameMkLst>
            <pc:docMk/>
            <pc:sldMk cId="1542994733" sldId="552"/>
            <ac:graphicFrameMk id="2" creationId="{E9AF2FDD-E461-D08A-9ABB-397F4BE6EE0B}"/>
          </ac:graphicFrameMkLst>
        </pc:graphicFrameChg>
        <pc:graphicFrameChg chg="add del mod">
          <ac:chgData name="Ivana Rozic" userId="3146e45c-111e-47f4-abdb-d162ebf290e2" providerId="ADAL" clId="{3C811436-E2C2-4C6E-B3D5-AE10BACF7C0D}" dt="2023-03-07T20:46:01.651" v="1561" actId="12084"/>
          <ac:graphicFrameMkLst>
            <pc:docMk/>
            <pc:sldMk cId="1542994733" sldId="552"/>
            <ac:graphicFrameMk id="3" creationId="{176C4C95-B047-F821-F28A-2A1AD6C5E2EA}"/>
          </ac:graphicFrameMkLst>
        </pc:graphicFrameChg>
        <pc:graphicFrameChg chg="add del mod">
          <ac:chgData name="Ivana Rozic" userId="3146e45c-111e-47f4-abdb-d162ebf290e2" providerId="ADAL" clId="{3C811436-E2C2-4C6E-B3D5-AE10BACF7C0D}" dt="2023-03-07T20:47:15.194" v="1566"/>
          <ac:graphicFrameMkLst>
            <pc:docMk/>
            <pc:sldMk cId="1542994733" sldId="552"/>
            <ac:graphicFrameMk id="4" creationId="{5C5EC804-0B13-4471-40CD-01EB5709DBB7}"/>
          </ac:graphicFrameMkLst>
        </pc:graphicFrameChg>
        <pc:graphicFrameChg chg="add del mod modGraphic">
          <ac:chgData name="Ivana Rozic" userId="3146e45c-111e-47f4-abdb-d162ebf290e2" providerId="ADAL" clId="{3C811436-E2C2-4C6E-B3D5-AE10BACF7C0D}" dt="2023-03-07T20:49:39.782" v="1586" actId="478"/>
          <ac:graphicFrameMkLst>
            <pc:docMk/>
            <pc:sldMk cId="1542994733" sldId="552"/>
            <ac:graphicFrameMk id="13" creationId="{5C12D4B7-3D9E-DA1F-309F-7409BFE38396}"/>
          </ac:graphicFrameMkLst>
        </pc:graphicFrameChg>
        <pc:picChg chg="add del mod ord">
          <ac:chgData name="Ivana Rozic" userId="3146e45c-111e-47f4-abdb-d162ebf290e2" providerId="ADAL" clId="{3C811436-E2C2-4C6E-B3D5-AE10BACF7C0D}" dt="2023-03-07T20:47:20.077" v="1568" actId="478"/>
          <ac:picMkLst>
            <pc:docMk/>
            <pc:sldMk cId="1542994733" sldId="552"/>
            <ac:picMk id="2" creationId="{B2C00B33-9C4D-9AB9-7C47-2D5FD0B50DB3}"/>
          </ac:picMkLst>
        </pc:picChg>
        <pc:picChg chg="add mod">
          <ac:chgData name="Ivana Rozic" userId="3146e45c-111e-47f4-abdb-d162ebf290e2" providerId="ADAL" clId="{3C811436-E2C2-4C6E-B3D5-AE10BACF7C0D}" dt="2023-03-07T23:49:38.432" v="2249" actId="1076"/>
          <ac:picMkLst>
            <pc:docMk/>
            <pc:sldMk cId="1542994733" sldId="552"/>
            <ac:picMk id="3" creationId="{DF3D7546-4247-4580-A972-144A25FD5491}"/>
          </ac:picMkLst>
        </pc:picChg>
        <pc:picChg chg="add del mod">
          <ac:chgData name="Ivana Rozic" userId="3146e45c-111e-47f4-abdb-d162ebf290e2" providerId="ADAL" clId="{3C811436-E2C2-4C6E-B3D5-AE10BACF7C0D}" dt="2023-03-07T23:49:24.172" v="2244" actId="478"/>
          <ac:picMkLst>
            <pc:docMk/>
            <pc:sldMk cId="1542994733" sldId="552"/>
            <ac:picMk id="5" creationId="{89DB0B05-E56D-AD02-773D-7D65684E7FE0}"/>
          </ac:picMkLst>
        </pc:picChg>
      </pc:sldChg>
      <pc:sldChg chg="delSp modSp new mod modNotesTx">
        <pc:chgData name="Ivana Rozic" userId="3146e45c-111e-47f4-abdb-d162ebf290e2" providerId="ADAL" clId="{3C811436-E2C2-4C6E-B3D5-AE10BACF7C0D}" dt="2023-03-07T23:14:28.264" v="2236" actId="478"/>
        <pc:sldMkLst>
          <pc:docMk/>
          <pc:sldMk cId="948389806" sldId="553"/>
        </pc:sldMkLst>
        <pc:spChg chg="mod">
          <ac:chgData name="Ivana Rozic" userId="3146e45c-111e-47f4-abdb-d162ebf290e2" providerId="ADAL" clId="{3C811436-E2C2-4C6E-B3D5-AE10BACF7C0D}" dt="2023-03-07T20:23:37.355" v="1427" actId="1076"/>
          <ac:spMkLst>
            <pc:docMk/>
            <pc:sldMk cId="948389806" sldId="553"/>
            <ac:spMk id="2" creationId="{F3ADA13A-6080-2C70-9577-24879F41345E}"/>
          </ac:spMkLst>
        </pc:spChg>
        <pc:spChg chg="mod">
          <ac:chgData name="Ivana Rozic" userId="3146e45c-111e-47f4-abdb-d162ebf290e2" providerId="ADAL" clId="{3C811436-E2C2-4C6E-B3D5-AE10BACF7C0D}" dt="2023-03-07T20:23:33.799" v="1426" actId="1076"/>
          <ac:spMkLst>
            <pc:docMk/>
            <pc:sldMk cId="948389806" sldId="553"/>
            <ac:spMk id="3" creationId="{8F2E792D-1F0E-9D40-F0A4-69C5810174C1}"/>
          </ac:spMkLst>
        </pc:spChg>
        <pc:spChg chg="del">
          <ac:chgData name="Ivana Rozic" userId="3146e45c-111e-47f4-abdb-d162ebf290e2" providerId="ADAL" clId="{3C811436-E2C2-4C6E-B3D5-AE10BACF7C0D}" dt="2023-03-07T23:14:28.264" v="2236" actId="478"/>
          <ac:spMkLst>
            <pc:docMk/>
            <pc:sldMk cId="948389806" sldId="553"/>
            <ac:spMk id="4" creationId="{2EFF3E27-15A9-D642-1658-D551243AE2E2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51.728" v="2241" actId="478"/>
        <pc:sldMkLst>
          <pc:docMk/>
          <pc:sldMk cId="3720213506" sldId="554"/>
        </pc:sldMkLst>
        <pc:spChg chg="mod">
          <ac:chgData name="Ivana Rozic" userId="3146e45c-111e-47f4-abdb-d162ebf290e2" providerId="ADAL" clId="{3C811436-E2C2-4C6E-B3D5-AE10BACF7C0D}" dt="2023-03-07T21:45:16.014" v="1990" actId="404"/>
          <ac:spMkLst>
            <pc:docMk/>
            <pc:sldMk cId="3720213506" sldId="554"/>
            <ac:spMk id="2" creationId="{0D684C79-51A0-EBBE-E039-4305F73E6410}"/>
          </ac:spMkLst>
        </pc:spChg>
        <pc:spChg chg="mod">
          <ac:chgData name="Ivana Rozic" userId="3146e45c-111e-47f4-abdb-d162ebf290e2" providerId="ADAL" clId="{3C811436-E2C2-4C6E-B3D5-AE10BACF7C0D}" dt="2023-03-07T21:45:01.793" v="1988" actId="255"/>
          <ac:spMkLst>
            <pc:docMk/>
            <pc:sldMk cId="3720213506" sldId="554"/>
            <ac:spMk id="3" creationId="{FA7C74A2-A932-C32A-4179-B6923796BC66}"/>
          </ac:spMkLst>
        </pc:spChg>
        <pc:spChg chg="del">
          <ac:chgData name="Ivana Rozic" userId="3146e45c-111e-47f4-abdb-d162ebf290e2" providerId="ADAL" clId="{3C811436-E2C2-4C6E-B3D5-AE10BACF7C0D}" dt="2023-03-07T23:14:51.728" v="2241" actId="478"/>
          <ac:spMkLst>
            <pc:docMk/>
            <pc:sldMk cId="3720213506" sldId="554"/>
            <ac:spMk id="4" creationId="{C98F53A9-5B9C-880A-11CA-289C50DA458D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43.232" v="2238" actId="478"/>
        <pc:sldMkLst>
          <pc:docMk/>
          <pc:sldMk cId="2171760234" sldId="555"/>
        </pc:sldMkLst>
        <pc:spChg chg="mod">
          <ac:chgData name="Ivana Rozic" userId="3146e45c-111e-47f4-abdb-d162ebf290e2" providerId="ADAL" clId="{3C811436-E2C2-4C6E-B3D5-AE10BACF7C0D}" dt="2023-03-07T21:37:54.675" v="1933" actId="1076"/>
          <ac:spMkLst>
            <pc:docMk/>
            <pc:sldMk cId="2171760234" sldId="555"/>
            <ac:spMk id="2" creationId="{FB96AA4A-1DCA-8F39-F111-0E125864CEC0}"/>
          </ac:spMkLst>
        </pc:spChg>
        <pc:spChg chg="mod">
          <ac:chgData name="Ivana Rozic" userId="3146e45c-111e-47f4-abdb-d162ebf290e2" providerId="ADAL" clId="{3C811436-E2C2-4C6E-B3D5-AE10BACF7C0D}" dt="2023-03-07T21:48:55.054" v="2048" actId="20577"/>
          <ac:spMkLst>
            <pc:docMk/>
            <pc:sldMk cId="2171760234" sldId="555"/>
            <ac:spMk id="3" creationId="{EA642B1C-AA3F-9907-01B6-1C6F6F848326}"/>
          </ac:spMkLst>
        </pc:spChg>
        <pc:spChg chg="del mod">
          <ac:chgData name="Ivana Rozic" userId="3146e45c-111e-47f4-abdb-d162ebf290e2" providerId="ADAL" clId="{3C811436-E2C2-4C6E-B3D5-AE10BACF7C0D}" dt="2023-03-07T23:14:43.232" v="2238" actId="478"/>
          <ac:spMkLst>
            <pc:docMk/>
            <pc:sldMk cId="2171760234" sldId="555"/>
            <ac:spMk id="4" creationId="{DE56BEC3-730A-6C34-5A89-14B725DED5A6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49.254" v="2240" actId="478"/>
        <pc:sldMkLst>
          <pc:docMk/>
          <pc:sldMk cId="771011602" sldId="556"/>
        </pc:sldMkLst>
        <pc:spChg chg="mod">
          <ac:chgData name="Ivana Rozic" userId="3146e45c-111e-47f4-abdb-d162ebf290e2" providerId="ADAL" clId="{3C811436-E2C2-4C6E-B3D5-AE10BACF7C0D}" dt="2023-03-07T21:37:29.067" v="1924" actId="1076"/>
          <ac:spMkLst>
            <pc:docMk/>
            <pc:sldMk cId="771011602" sldId="556"/>
            <ac:spMk id="2" creationId="{0D684C79-51A0-EBBE-E039-4305F73E6410}"/>
          </ac:spMkLst>
        </pc:spChg>
        <pc:spChg chg="mod">
          <ac:chgData name="Ivana Rozic" userId="3146e45c-111e-47f4-abdb-d162ebf290e2" providerId="ADAL" clId="{3C811436-E2C2-4C6E-B3D5-AE10BACF7C0D}" dt="2023-03-07T21:44:47.775" v="1986" actId="1076"/>
          <ac:spMkLst>
            <pc:docMk/>
            <pc:sldMk cId="771011602" sldId="556"/>
            <ac:spMk id="3" creationId="{FA7C74A2-A932-C32A-4179-B6923796BC66}"/>
          </ac:spMkLst>
        </pc:spChg>
        <pc:spChg chg="del">
          <ac:chgData name="Ivana Rozic" userId="3146e45c-111e-47f4-abdb-d162ebf290e2" providerId="ADAL" clId="{3C811436-E2C2-4C6E-B3D5-AE10BACF7C0D}" dt="2023-03-07T23:14:49.254" v="2240" actId="478"/>
          <ac:spMkLst>
            <pc:docMk/>
            <pc:sldMk cId="771011602" sldId="556"/>
            <ac:spMk id="4" creationId="{C98F53A9-5B9C-880A-11CA-289C50DA458D}"/>
          </ac:spMkLst>
        </pc:spChg>
      </pc:sldChg>
      <pc:sldChg chg="modSp add del mod">
        <pc:chgData name="Ivana Rozic" userId="3146e45c-111e-47f4-abdb-d162ebf290e2" providerId="ADAL" clId="{3C811436-E2C2-4C6E-B3D5-AE10BACF7C0D}" dt="2023-03-07T21:47:17.111" v="2016" actId="47"/>
        <pc:sldMkLst>
          <pc:docMk/>
          <pc:sldMk cId="3198978412" sldId="557"/>
        </pc:sldMkLst>
        <pc:spChg chg="mod">
          <ac:chgData name="Ivana Rozic" userId="3146e45c-111e-47f4-abdb-d162ebf290e2" providerId="ADAL" clId="{3C811436-E2C2-4C6E-B3D5-AE10BACF7C0D}" dt="2023-03-07T21:47:09.066" v="2014" actId="21"/>
          <ac:spMkLst>
            <pc:docMk/>
            <pc:sldMk cId="3198978412" sldId="557"/>
            <ac:spMk id="2" creationId="{FB96AA4A-1DCA-8F39-F111-0E125864CEC0}"/>
          </ac:spMkLst>
        </pc:spChg>
        <pc:spChg chg="mod">
          <ac:chgData name="Ivana Rozic" userId="3146e45c-111e-47f4-abdb-d162ebf290e2" providerId="ADAL" clId="{3C811436-E2C2-4C6E-B3D5-AE10BACF7C0D}" dt="2023-03-07T21:47:04.923" v="2013" actId="6549"/>
          <ac:spMkLst>
            <pc:docMk/>
            <pc:sldMk cId="3198978412" sldId="557"/>
            <ac:spMk id="3" creationId="{EA642B1C-AA3F-9907-01B6-1C6F6F848326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46.110" v="2239" actId="478"/>
        <pc:sldMkLst>
          <pc:docMk/>
          <pc:sldMk cId="2638715275" sldId="558"/>
        </pc:sldMkLst>
        <pc:spChg chg="mod">
          <ac:chgData name="Ivana Rozic" userId="3146e45c-111e-47f4-abdb-d162ebf290e2" providerId="ADAL" clId="{3C811436-E2C2-4C6E-B3D5-AE10BACF7C0D}" dt="2023-03-07T21:49:52.562" v="2060" actId="404"/>
          <ac:spMkLst>
            <pc:docMk/>
            <pc:sldMk cId="2638715275" sldId="558"/>
            <ac:spMk id="2" creationId="{F60FCA4F-5C56-2372-BCFD-B8A47D51F25B}"/>
          </ac:spMkLst>
        </pc:spChg>
        <pc:spChg chg="mod">
          <ac:chgData name="Ivana Rozic" userId="3146e45c-111e-47f4-abdb-d162ebf290e2" providerId="ADAL" clId="{3C811436-E2C2-4C6E-B3D5-AE10BACF7C0D}" dt="2023-03-07T21:51:06.483" v="2068" actId="948"/>
          <ac:spMkLst>
            <pc:docMk/>
            <pc:sldMk cId="2638715275" sldId="558"/>
            <ac:spMk id="3" creationId="{6D56822E-5789-34B9-9841-D229C99108D6}"/>
          </ac:spMkLst>
        </pc:spChg>
        <pc:spChg chg="del">
          <ac:chgData name="Ivana Rozic" userId="3146e45c-111e-47f4-abdb-d162ebf290e2" providerId="ADAL" clId="{3C811436-E2C2-4C6E-B3D5-AE10BACF7C0D}" dt="2023-03-07T23:14:46.110" v="2239" actId="478"/>
          <ac:spMkLst>
            <pc:docMk/>
            <pc:sldMk cId="2638715275" sldId="558"/>
            <ac:spMk id="4" creationId="{69DAB12A-D9D8-6A0D-1F8F-E2DCB710D397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20.943" v="2234" actId="478"/>
        <pc:sldMkLst>
          <pc:docMk/>
          <pc:sldMk cId="3981071513" sldId="559"/>
        </pc:sldMkLst>
        <pc:spChg chg="mod">
          <ac:chgData name="Ivana Rozic" userId="3146e45c-111e-47f4-abdb-d162ebf290e2" providerId="ADAL" clId="{3C811436-E2C2-4C6E-B3D5-AE10BACF7C0D}" dt="2023-03-07T21:51:33.683" v="2072" actId="207"/>
          <ac:spMkLst>
            <pc:docMk/>
            <pc:sldMk cId="3981071513" sldId="559"/>
            <ac:spMk id="2" creationId="{669ED0DC-74A0-94BB-9E98-76DA0A0A3714}"/>
          </ac:spMkLst>
        </pc:spChg>
        <pc:spChg chg="mod">
          <ac:chgData name="Ivana Rozic" userId="3146e45c-111e-47f4-abdb-d162ebf290e2" providerId="ADAL" clId="{3C811436-E2C2-4C6E-B3D5-AE10BACF7C0D}" dt="2023-03-07T22:33:01.065" v="2129" actId="948"/>
          <ac:spMkLst>
            <pc:docMk/>
            <pc:sldMk cId="3981071513" sldId="559"/>
            <ac:spMk id="3" creationId="{E99F1DF2-E654-1691-0D4F-A652BD9AE001}"/>
          </ac:spMkLst>
        </pc:spChg>
        <pc:spChg chg="del mod">
          <ac:chgData name="Ivana Rozic" userId="3146e45c-111e-47f4-abdb-d162ebf290e2" providerId="ADAL" clId="{3C811436-E2C2-4C6E-B3D5-AE10BACF7C0D}" dt="2023-03-07T23:14:20.943" v="2234" actId="478"/>
          <ac:spMkLst>
            <pc:docMk/>
            <pc:sldMk cId="3981071513" sldId="559"/>
            <ac:spMk id="4" creationId="{8944771E-0A3A-79E5-EE99-990D55644DE0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24.765" v="2235" actId="478"/>
        <pc:sldMkLst>
          <pc:docMk/>
          <pc:sldMk cId="630518417" sldId="560"/>
        </pc:sldMkLst>
        <pc:spChg chg="mod">
          <ac:chgData name="Ivana Rozic" userId="3146e45c-111e-47f4-abdb-d162ebf290e2" providerId="ADAL" clId="{3C811436-E2C2-4C6E-B3D5-AE10BACF7C0D}" dt="2023-03-07T22:35:41.555" v="2151" actId="113"/>
          <ac:spMkLst>
            <pc:docMk/>
            <pc:sldMk cId="630518417" sldId="560"/>
            <ac:spMk id="3" creationId="{E99F1DF2-E654-1691-0D4F-A652BD9AE001}"/>
          </ac:spMkLst>
        </pc:spChg>
        <pc:spChg chg="del">
          <ac:chgData name="Ivana Rozic" userId="3146e45c-111e-47f4-abdb-d162ebf290e2" providerId="ADAL" clId="{3C811436-E2C2-4C6E-B3D5-AE10BACF7C0D}" dt="2023-03-07T23:14:24.765" v="2235" actId="478"/>
          <ac:spMkLst>
            <pc:docMk/>
            <pc:sldMk cId="630518417" sldId="560"/>
            <ac:spMk id="4" creationId="{8944771E-0A3A-79E5-EE99-990D55644DE0}"/>
          </ac:spMkLst>
        </pc:spChg>
      </pc:sldChg>
    </pc:docChg>
  </pc:docChgLst>
  <pc:docChgLst>
    <pc:chgData name="Emad Elkhashen" userId="f6773d4c-e24e-4e81-9dfb-d11fc303467b" providerId="ADAL" clId="{75263184-FEA8-4B95-8006-4CF2617007DA}"/>
    <pc:docChg chg="modSld">
      <pc:chgData name="Emad Elkhashen" userId="f6773d4c-e24e-4e81-9dfb-d11fc303467b" providerId="ADAL" clId="{75263184-FEA8-4B95-8006-4CF2617007DA}" dt="2023-03-20T01:41:34.256" v="0" actId="20577"/>
      <pc:docMkLst>
        <pc:docMk/>
      </pc:docMkLst>
      <pc:sldChg chg="modSp mod">
        <pc:chgData name="Emad Elkhashen" userId="f6773d4c-e24e-4e81-9dfb-d11fc303467b" providerId="ADAL" clId="{75263184-FEA8-4B95-8006-4CF2617007DA}" dt="2023-03-20T01:41:34.256" v="0" actId="20577"/>
        <pc:sldMkLst>
          <pc:docMk/>
          <pc:sldMk cId="3775181761" sldId="297"/>
        </pc:sldMkLst>
        <pc:spChg chg="mod">
          <ac:chgData name="Emad Elkhashen" userId="f6773d4c-e24e-4e81-9dfb-d11fc303467b" providerId="ADAL" clId="{75263184-FEA8-4B95-8006-4CF2617007DA}" dt="2023-03-20T01:41:34.256" v="0" actId="20577"/>
          <ac:spMkLst>
            <pc:docMk/>
            <pc:sldMk cId="3775181761" sldId="297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2816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It allows the financial statements to be understood within context.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04118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3139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6F2EA6-F5FD-4CC7-BC1C-939DA8855801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C7D22-1748-4F0D-9372-BEFDCA3D575E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5F647-5A3F-44CF-9DDD-A6D2D9E57005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0B598-34CF-4078-92A7-E955F19F6345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D81A3-52FC-46C5-9CE0-BD1D41CC60A9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FF2C2-B2B5-4787-8BDD-EA9540A31227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2D06D-9735-4812-8133-C036A0D27AAB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D0-8176-4C41-AE4F-940F6B524E4E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D4FD8-D731-418F-A1EE-292926F3AA83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32C4B-E8D1-4AF5-81D7-1DAAF2DF7AA7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973F5-3A17-4B17-B1AC-25EA2BBCC580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8560D4-C3BD-48EE-9AD9-D8A11AA29C1A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9416" y="1196752"/>
            <a:ext cx="11017224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>
                <a:solidFill>
                  <a:schemeClr val="accent2"/>
                </a:solidFill>
                <a:ea typeface="ＭＳ Ｐゴシック" charset="0"/>
              </a:rPr>
              <a:t>Week 6 </a:t>
            </a: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437112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b="1" dirty="0">
                <a:solidFill>
                  <a:schemeClr val="accent2"/>
                </a:solidFill>
                <a:ea typeface="ＭＳ Ｐゴシック" charset="0"/>
              </a:rPr>
              <a:t>Analysing and Interpreting Financial Statements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1" y="1600201"/>
            <a:ext cx="9807576" cy="3845024"/>
          </a:xfrm>
        </p:spPr>
        <p:txBody>
          <a:bodyPr/>
          <a:lstStyle/>
          <a:p>
            <a:pPr marL="0" lvl="1" indent="0">
              <a:lnSpc>
                <a:spcPts val="3600"/>
              </a:lnSpc>
              <a:buNone/>
              <a:defRPr/>
            </a:pPr>
            <a:r>
              <a:rPr lang="en-GB" dirty="0"/>
              <a:t>By the end of this lecture you should be able to </a:t>
            </a:r>
          </a:p>
          <a:p>
            <a:pPr lvl="1"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dirty="0"/>
              <a:t>Explain the stages of financial statement analysis</a:t>
            </a:r>
          </a:p>
          <a:p>
            <a:pPr lvl="1"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dirty="0"/>
              <a:t>Calculate the main accounting ratios and explain their significance</a:t>
            </a:r>
          </a:p>
          <a:p>
            <a:pPr lvl="1"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dirty="0"/>
              <a:t>Explain the limitations of ratio analysis</a:t>
            </a:r>
          </a:p>
          <a:p>
            <a:pPr>
              <a:buFontTx/>
              <a:buChar char="-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010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/>
          <p:cNvSpPr txBox="1">
            <a:spLocks noGrp="1"/>
          </p:cNvSpPr>
          <p:nvPr/>
        </p:nvSpPr>
        <p:spPr bwMode="auto">
          <a:xfrm>
            <a:off x="1981200" y="6248400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200">
              <a:solidFill>
                <a:srgbClr val="000000"/>
              </a:solidFill>
            </a:endParaRPr>
          </a:p>
        </p:txBody>
      </p:sp>
      <p:sp>
        <p:nvSpPr>
          <p:cNvPr id="9219" name="Footer Placeholder 4"/>
          <p:cNvSpPr txBox="1">
            <a:spLocks noGrp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200">
              <a:solidFill>
                <a:srgbClr val="000000"/>
              </a:solidFill>
            </a:endParaRPr>
          </a:p>
        </p:txBody>
      </p:sp>
      <p:sp>
        <p:nvSpPr>
          <p:cNvPr id="9220" name="Slide Number Placeholder 5"/>
          <p:cNvSpPr txBox="1">
            <a:spLocks noGrp="1"/>
          </p:cNvSpPr>
          <p:nvPr/>
        </p:nvSpPr>
        <p:spPr bwMode="auto">
          <a:xfrm>
            <a:off x="8077200" y="6248400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71D38BB8-0E07-4F58-9B2A-91FEA8BBB8E6}" type="slidenum">
              <a:rPr lang="en-GB" altLang="en-US" sz="1200">
                <a:solidFill>
                  <a:srgbClr val="000000"/>
                </a:solidFill>
                <a:latin typeface="Arial Black" panose="020B0A04020102020204" pitchFamily="34" charset="0"/>
              </a:rPr>
              <a:pPr algn="r" eaLnBrk="1" hangingPunct="1"/>
              <a:t>3</a:t>
            </a:fld>
            <a:endParaRPr lang="en-GB" altLang="en-US" sz="1200">
              <a:solidFill>
                <a:srgbClr val="000000"/>
              </a:solidFill>
              <a:latin typeface="Arial Black" panose="020B0A04020102020204" pitchFamily="34" charset="0"/>
            </a:endParaRPr>
          </a:p>
        </p:txBody>
      </p:sp>
      <p:sp>
        <p:nvSpPr>
          <p:cNvPr id="922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74825" y="333375"/>
            <a:ext cx="8015288" cy="609600"/>
          </a:xfrm>
        </p:spPr>
        <p:txBody>
          <a:bodyPr/>
          <a:lstStyle/>
          <a:p>
            <a:r>
              <a:rPr lang="en-AU" altLang="en-US" b="1" dirty="0"/>
              <a:t>Why Financial Analysis?</a:t>
            </a:r>
          </a:p>
        </p:txBody>
      </p:sp>
      <p:sp>
        <p:nvSpPr>
          <p:cNvPr id="9222" name="Rectangle 3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551384" y="990600"/>
            <a:ext cx="10873208" cy="11763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marL="0" indent="0" algn="just" eaLnBrk="1" hangingPunct="1">
              <a:buNone/>
            </a:pPr>
            <a:r>
              <a:rPr lang="en-AU" altLang="en-US" sz="2200" b="1" dirty="0"/>
              <a:t>Information Asymmetry</a:t>
            </a:r>
            <a:r>
              <a:rPr lang="en-AU" altLang="en-US" sz="2200" dirty="0"/>
              <a:t> – one needs information for decision but the company financial information is not necessarily straightforward to interpret nor is it readily available.</a:t>
            </a:r>
          </a:p>
        </p:txBody>
      </p:sp>
      <p:sp>
        <p:nvSpPr>
          <p:cNvPr id="9223" name="Oval 5"/>
          <p:cNvSpPr>
            <a:spLocks noChangeArrowheads="1"/>
          </p:cNvSpPr>
          <p:nvPr/>
        </p:nvSpPr>
        <p:spPr bwMode="auto">
          <a:xfrm>
            <a:off x="2495550" y="3357563"/>
            <a:ext cx="2160588" cy="16573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>
                <a:solidFill>
                  <a:srgbClr val="000000"/>
                </a:solidFill>
              </a:rPr>
              <a:t>Economic Activities, Events and Conditions</a:t>
            </a:r>
          </a:p>
        </p:txBody>
      </p:sp>
      <p:sp>
        <p:nvSpPr>
          <p:cNvPr id="9224" name="AutoShape 6"/>
          <p:cNvSpPr>
            <a:spLocks noChangeArrowheads="1"/>
          </p:cNvSpPr>
          <p:nvPr/>
        </p:nvSpPr>
        <p:spPr bwMode="auto">
          <a:xfrm>
            <a:off x="5375276" y="2997201"/>
            <a:ext cx="720725" cy="2232025"/>
          </a:xfrm>
          <a:prstGeom prst="flowChartMagneticDrum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25" name="AutoShape 7"/>
          <p:cNvSpPr>
            <a:spLocks noChangeArrowheads="1"/>
          </p:cNvSpPr>
          <p:nvPr/>
        </p:nvSpPr>
        <p:spPr bwMode="auto">
          <a:xfrm>
            <a:off x="6240464" y="2997200"/>
            <a:ext cx="719137" cy="2160588"/>
          </a:xfrm>
          <a:prstGeom prst="flowChartMagneticDrum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26" name="Line 9"/>
          <p:cNvSpPr>
            <a:spLocks noChangeShapeType="1"/>
          </p:cNvSpPr>
          <p:nvPr/>
        </p:nvSpPr>
        <p:spPr bwMode="auto">
          <a:xfrm>
            <a:off x="4727576" y="4221163"/>
            <a:ext cx="5762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227" name="Line 10"/>
          <p:cNvSpPr>
            <a:spLocks noChangeShapeType="1"/>
          </p:cNvSpPr>
          <p:nvPr/>
        </p:nvSpPr>
        <p:spPr bwMode="auto">
          <a:xfrm>
            <a:off x="7104063" y="4149725"/>
            <a:ext cx="5762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228" name="Text Box 11"/>
          <p:cNvSpPr txBox="1">
            <a:spLocks noChangeArrowheads="1"/>
          </p:cNvSpPr>
          <p:nvPr/>
        </p:nvSpPr>
        <p:spPr bwMode="auto">
          <a:xfrm>
            <a:off x="7680326" y="3716338"/>
            <a:ext cx="2232025" cy="779462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000000"/>
                </a:solidFill>
              </a:rPr>
              <a:t>Publicly Available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000000"/>
                </a:solidFill>
              </a:rPr>
              <a:t>Annual Report </a:t>
            </a:r>
          </a:p>
        </p:txBody>
      </p:sp>
      <p:sp>
        <p:nvSpPr>
          <p:cNvPr id="9229" name="Text Box 12"/>
          <p:cNvSpPr txBox="1">
            <a:spLocks noChangeArrowheads="1"/>
          </p:cNvSpPr>
          <p:nvPr/>
        </p:nvSpPr>
        <p:spPr bwMode="auto">
          <a:xfrm>
            <a:off x="5951538" y="2565401"/>
            <a:ext cx="2736850" cy="366713"/>
          </a:xfrm>
          <a:prstGeom prst="rect">
            <a:avLst/>
          </a:prstGeom>
          <a:solidFill>
            <a:srgbClr val="FF99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000000"/>
                </a:solidFill>
              </a:rPr>
              <a:t>Management discretion</a:t>
            </a:r>
          </a:p>
        </p:txBody>
      </p:sp>
      <p:sp>
        <p:nvSpPr>
          <p:cNvPr id="9230" name="Text Box 13"/>
          <p:cNvSpPr txBox="1">
            <a:spLocks noChangeArrowheads="1"/>
          </p:cNvSpPr>
          <p:nvPr/>
        </p:nvSpPr>
        <p:spPr bwMode="auto">
          <a:xfrm>
            <a:off x="3503613" y="2565401"/>
            <a:ext cx="16557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31" name="Text Box 14"/>
          <p:cNvSpPr txBox="1">
            <a:spLocks noChangeArrowheads="1"/>
          </p:cNvSpPr>
          <p:nvPr/>
        </p:nvSpPr>
        <p:spPr bwMode="auto">
          <a:xfrm>
            <a:off x="3581401" y="2286000"/>
            <a:ext cx="1800225" cy="915988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000000"/>
                </a:solidFill>
              </a:rPr>
              <a:t>Accounting practices &amp; standards</a:t>
            </a:r>
          </a:p>
        </p:txBody>
      </p:sp>
      <p:sp>
        <p:nvSpPr>
          <p:cNvPr id="9232" name="Text Box 21"/>
          <p:cNvSpPr txBox="1">
            <a:spLocks noChangeArrowheads="1"/>
          </p:cNvSpPr>
          <p:nvPr/>
        </p:nvSpPr>
        <p:spPr bwMode="auto">
          <a:xfrm>
            <a:off x="3359150" y="5661026"/>
            <a:ext cx="5473700" cy="366713"/>
          </a:xfrm>
          <a:prstGeom prst="rect">
            <a:avLst/>
          </a:prstGeom>
          <a:solidFill>
            <a:srgbClr val="99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000000"/>
                </a:solidFill>
              </a:rPr>
              <a:t>Financial Analysis – To Get behind the numbers!</a:t>
            </a:r>
          </a:p>
        </p:txBody>
      </p:sp>
      <p:sp>
        <p:nvSpPr>
          <p:cNvPr id="9233" name="Curved Left Arrow 16"/>
          <p:cNvSpPr>
            <a:spLocks noChangeArrowheads="1"/>
          </p:cNvSpPr>
          <p:nvPr/>
        </p:nvSpPr>
        <p:spPr bwMode="auto">
          <a:xfrm>
            <a:off x="8739189" y="4572001"/>
            <a:ext cx="642937" cy="1285875"/>
          </a:xfrm>
          <a:prstGeom prst="curvedLeftArrow">
            <a:avLst>
              <a:gd name="adj1" fmla="val 25000"/>
              <a:gd name="adj2" fmla="val 50000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34" name="Curved Up Arrow 17"/>
          <p:cNvSpPr>
            <a:spLocks noChangeArrowheads="1"/>
          </p:cNvSpPr>
          <p:nvPr/>
        </p:nvSpPr>
        <p:spPr bwMode="auto">
          <a:xfrm rot="4656502" flipH="1">
            <a:off x="2370932" y="5218907"/>
            <a:ext cx="1041400" cy="376237"/>
          </a:xfrm>
          <a:prstGeom prst="curvedUpArrow">
            <a:avLst>
              <a:gd name="adj1" fmla="val 25052"/>
              <a:gd name="adj2" fmla="val 50092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930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856516" y="274638"/>
            <a:ext cx="9487956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b="1" dirty="0"/>
              <a:t>HOW TO INTERPRET ACCOUNTS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1556792"/>
            <a:ext cx="9487956" cy="3777878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ts val="1800"/>
              </a:spcAft>
            </a:pPr>
            <a:r>
              <a:rPr lang="en-GB" altLang="en-US" sz="2800" dirty="0"/>
              <a:t>Read the narrative reports within the annual report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How has the business performed and what is the financial position?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Are the statements consistent?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Have the accounting policies changed?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Are complex transactions disclosed in the notes?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What are the trends and ratios?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Consider other information</a:t>
            </a:r>
          </a:p>
        </p:txBody>
      </p:sp>
    </p:spTree>
    <p:extLst>
      <p:ext uri="{BB962C8B-B14F-4D97-AF65-F5344CB8AC3E}">
        <p14:creationId xmlns:p14="http://schemas.microsoft.com/office/powerpoint/2010/main" val="1796715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57B9E-1141-C454-6ADF-8AE8744C5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b="1" dirty="0"/>
              <a:t>Stages of Financial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91B26-23D7-297F-CEAB-D5E3CFD94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/>
          <a:lstStyle/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  <a:tabLst>
                <a:tab pos="0" algn="l"/>
              </a:tabLst>
            </a:pPr>
            <a:r>
              <a:rPr lang="en-GB" sz="2400" b="1" dirty="0">
                <a:solidFill>
                  <a:srgbClr val="0E101A"/>
                </a:solidFill>
              </a:rPr>
              <a:t>Stage 1. Assessing the Business Dynamics </a:t>
            </a:r>
            <a:r>
              <a:rPr lang="en-GB" sz="2400" dirty="0">
                <a:solidFill>
                  <a:srgbClr val="0E101A"/>
                </a:solidFill>
              </a:rPr>
              <a:t>of the company and its activity (or industry) – What drives company performance?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  <a:tabLst>
                <a:tab pos="0" algn="l"/>
              </a:tabLst>
            </a:pPr>
            <a:r>
              <a:rPr lang="en-GB" sz="2400" b="1" dirty="0">
                <a:solidFill>
                  <a:srgbClr val="0E101A"/>
                </a:solidFill>
              </a:rPr>
              <a:t>Stage 2. Preliminary Analysis </a:t>
            </a:r>
            <a:r>
              <a:rPr lang="en-GB" sz="2400" dirty="0">
                <a:solidFill>
                  <a:srgbClr val="0E101A"/>
                </a:solidFill>
              </a:rPr>
              <a:t>– Horizontal and Vertical Analysis for SOFP, IS and Cash Flow Statement (i.e., Trend Analysis).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  <a:tabLst>
                <a:tab pos="0" algn="l"/>
              </a:tabLst>
            </a:pPr>
            <a:r>
              <a:rPr lang="en-GB" sz="2400" b="1" dirty="0">
                <a:solidFill>
                  <a:srgbClr val="0E101A"/>
                </a:solidFill>
              </a:rPr>
              <a:t>Stage 3. Ratio Computations and Analysis 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  <a:tabLst>
                <a:tab pos="0" algn="l"/>
              </a:tabLst>
            </a:pPr>
            <a:r>
              <a:rPr lang="en-GB" sz="2400" b="1" dirty="0">
                <a:solidFill>
                  <a:srgbClr val="0E101A"/>
                </a:solidFill>
              </a:rPr>
              <a:t>Stage 4. Identifying Financial Reporting Issues </a:t>
            </a:r>
            <a:r>
              <a:rPr lang="en-GB" sz="2400" dirty="0">
                <a:solidFill>
                  <a:srgbClr val="0E101A"/>
                </a:solidFill>
              </a:rPr>
              <a:t>from the financial statements and their impact on the disclosed figures.</a:t>
            </a:r>
          </a:p>
        </p:txBody>
      </p:sp>
    </p:spTree>
    <p:extLst>
      <p:ext uri="{BB962C8B-B14F-4D97-AF65-F5344CB8AC3E}">
        <p14:creationId xmlns:p14="http://schemas.microsoft.com/office/powerpoint/2010/main" val="2950255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57B9E-1141-C454-6ADF-8AE8744C5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b="1" dirty="0"/>
              <a:t>Stages of Financial Analysis </a:t>
            </a:r>
            <a:r>
              <a:rPr lang="en-AU" altLang="en-US" sz="2800" dirty="0"/>
              <a:t>(cont.)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91B26-23D7-297F-CEAB-D5E3CFD94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88" y="1268760"/>
            <a:ext cx="10742984" cy="3917032"/>
          </a:xfrm>
        </p:spPr>
        <p:txBody>
          <a:bodyPr/>
          <a:lstStyle/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>
                <a:solidFill>
                  <a:srgbClr val="0E101A"/>
                </a:solidFill>
              </a:rPr>
              <a:t>Stage 5. Forecasting</a:t>
            </a:r>
            <a:r>
              <a:rPr lang="en-GB" sz="2800" dirty="0">
                <a:solidFill>
                  <a:srgbClr val="0E101A"/>
                </a:solidFill>
              </a:rPr>
              <a:t> – Using historical data to project some future numbers. 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>
                <a:solidFill>
                  <a:srgbClr val="0E101A"/>
                </a:solidFill>
              </a:rPr>
              <a:t>Stage 6. Valuation &amp; Lending Evaluation</a:t>
            </a:r>
            <a:r>
              <a:rPr lang="en-GB" sz="2800" dirty="0">
                <a:solidFill>
                  <a:srgbClr val="0E101A"/>
                </a:solidFill>
              </a:rPr>
              <a:t> – Using diverse or applicable valuation or lending models.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>
                <a:solidFill>
                  <a:srgbClr val="0E101A"/>
                </a:solidFill>
              </a:rPr>
              <a:t>Stage 7. Recommendations</a:t>
            </a:r>
            <a:r>
              <a:rPr lang="en-GB" sz="2800" dirty="0">
                <a:solidFill>
                  <a:srgbClr val="0E101A"/>
                </a:solidFill>
              </a:rPr>
              <a:t> – in response to the user’s requirements.</a:t>
            </a:r>
          </a:p>
          <a:p>
            <a:pPr marL="1257300" indent="-1257300">
              <a:spcAft>
                <a:spcPts val="120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973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C79-51A0-EBBE-E039-4305F73E6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AU" altLang="en-US" sz="2800" b="1" dirty="0"/>
              <a:t>STAGE 1 – INDUSTRY / COMPANY DYNAMICS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C74A2-A932-C32A-4179-B6923796B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980728"/>
            <a:ext cx="10729192" cy="4752528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AU" altLang="en-US" sz="2300" dirty="0"/>
              <a:t>These are characteristics that are common to a </a:t>
            </a:r>
            <a:r>
              <a:rPr lang="en-AU" altLang="en-US" sz="2300" b="1" dirty="0"/>
              <a:t>whole</a:t>
            </a:r>
            <a:r>
              <a:rPr lang="en-AU" altLang="en-US" sz="2300" dirty="0"/>
              <a:t> industry within a country or globally e.g. grocery stores, pharmaceutical enterprises. One model to assess industry dynamics is </a:t>
            </a:r>
            <a:r>
              <a:rPr lang="en-AU" altLang="en-US" sz="2300" i="1" dirty="0"/>
              <a:t>Porter’s Five Forces Classification. </a:t>
            </a:r>
            <a:r>
              <a:rPr lang="en-AU" altLang="en-US" sz="2300" b="1" dirty="0"/>
              <a:t>Five forces that impact profitability:</a:t>
            </a:r>
          </a:p>
          <a:p>
            <a:pPr marL="627063" lvl="3" indent="-363538" defTabSz="1168400" eaLnBrk="1" hangingPunct="1">
              <a:buClr>
                <a:schemeClr val="tx1"/>
              </a:buClr>
              <a:buFont typeface="+mj-lt"/>
              <a:buAutoNum type="romanLcPeriod"/>
              <a:defRPr/>
            </a:pPr>
            <a:r>
              <a:rPr lang="en-AU" altLang="en-US" sz="2300" b="1" dirty="0"/>
              <a:t>Buyer Power</a:t>
            </a:r>
          </a:p>
          <a:p>
            <a:pPr marL="627063" lvl="3" indent="-363538" defTabSz="1168400" eaLnBrk="1" hangingPunct="1">
              <a:spcAft>
                <a:spcPts val="600"/>
              </a:spcAft>
              <a:buClr>
                <a:schemeClr val="tx1"/>
              </a:buClr>
              <a:buFontTx/>
              <a:buChar char="-"/>
              <a:defRPr/>
            </a:pPr>
            <a:r>
              <a:rPr lang="en-AU" altLang="en-US" sz="2300" dirty="0"/>
              <a:t>Look at consumer sensitivity to price changes</a:t>
            </a:r>
          </a:p>
          <a:p>
            <a:pPr marL="627063" lvl="3" indent="-363538" defTabSz="1168400" eaLnBrk="1" hangingPunct="1">
              <a:buClr>
                <a:schemeClr val="tx1"/>
              </a:buClr>
              <a:buFontTx/>
              <a:buChar char="-"/>
              <a:defRPr/>
            </a:pPr>
            <a:r>
              <a:rPr lang="en-AU" altLang="en-US" sz="2300" dirty="0"/>
              <a:t>Factors to consider - the uniqueness of the product, alternative products in the market, the relative cost of the product, brand loyalty and supply and demand issues</a:t>
            </a:r>
          </a:p>
          <a:p>
            <a:pPr marL="777875" lvl="3" indent="-514350" defTabSz="1168400" eaLnBrk="1" hangingPunct="1">
              <a:buClr>
                <a:schemeClr val="tx1"/>
              </a:buClr>
              <a:buFont typeface="+mj-lt"/>
              <a:buAutoNum type="romanLcPeriod" startAt="2"/>
              <a:defRPr/>
            </a:pPr>
            <a:r>
              <a:rPr lang="en-AU" altLang="en-US" sz="2300" b="1" dirty="0"/>
              <a:t>Supplier Power</a:t>
            </a:r>
          </a:p>
          <a:p>
            <a:pPr marL="627063" lvl="3" indent="-363538" defTabSz="1168400" eaLnBrk="1" hangingPunct="1">
              <a:buNone/>
              <a:defRPr/>
            </a:pPr>
            <a:r>
              <a:rPr lang="en-AU" altLang="en-US" sz="2300" dirty="0"/>
              <a:t>e.g. TESCO buys stock from thousands of suppliers: who holds power? Is it the company or its clients?</a:t>
            </a:r>
          </a:p>
        </p:txBody>
      </p:sp>
    </p:spTree>
    <p:extLst>
      <p:ext uri="{BB962C8B-B14F-4D97-AF65-F5344CB8AC3E}">
        <p14:creationId xmlns:p14="http://schemas.microsoft.com/office/powerpoint/2010/main" val="3720213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C79-51A0-EBBE-E039-4305F73E6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512" y="114300"/>
            <a:ext cx="8686800" cy="1052736"/>
          </a:xfrm>
        </p:spPr>
        <p:txBody>
          <a:bodyPr/>
          <a:lstStyle/>
          <a:p>
            <a:r>
              <a:rPr lang="en-AU" altLang="en-US" sz="2800" b="1" dirty="0"/>
              <a:t>STAGE 1 – INDUSTRY / COMPANY DYNAMICS </a:t>
            </a:r>
            <a:r>
              <a:rPr lang="en-AU" altLang="en-US" sz="1200" b="1" dirty="0"/>
              <a:t>cont.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C74A2-A932-C32A-4179-B6923796B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1152159"/>
            <a:ext cx="11017224" cy="3917031"/>
          </a:xfrm>
        </p:spPr>
        <p:txBody>
          <a:bodyPr/>
          <a:lstStyle/>
          <a:p>
            <a:pPr marL="777875" lvl="3" indent="-514350" defTabSz="1168400" eaLnBrk="1" hangingPunct="1">
              <a:buClr>
                <a:schemeClr val="tx1"/>
              </a:buClr>
              <a:buFont typeface="+mj-lt"/>
              <a:buAutoNum type="romanLcPeriod" startAt="3"/>
              <a:defRPr/>
            </a:pPr>
            <a:r>
              <a:rPr lang="en-AU" altLang="en-US" sz="2400" b="1" dirty="0"/>
              <a:t>Rivalry Among Firms</a:t>
            </a:r>
          </a:p>
          <a:p>
            <a:pPr marL="627063" lvl="3" indent="-363538" defTabSz="1168400" eaLnBrk="1" hangingPunct="1">
              <a:buClr>
                <a:schemeClr val="tx1"/>
              </a:buClr>
              <a:buFontTx/>
              <a:buChar char="-"/>
              <a:defRPr/>
            </a:pPr>
            <a:r>
              <a:rPr lang="en-AU" altLang="en-US" sz="2400" dirty="0"/>
              <a:t>What is the extent of rivalry between existing players, and how is this affecting profitability?</a:t>
            </a:r>
          </a:p>
          <a:p>
            <a:pPr marL="777875" lvl="3" indent="-514350" defTabSz="1168400" eaLnBrk="1" hangingPunct="1">
              <a:buClr>
                <a:schemeClr val="tx1"/>
              </a:buClr>
              <a:buFont typeface="+mj-lt"/>
              <a:buAutoNum type="romanLcPeriod" startAt="4"/>
              <a:defRPr/>
            </a:pPr>
            <a:r>
              <a:rPr lang="en-AU" altLang="en-US" sz="2400" b="1" dirty="0"/>
              <a:t>New Entrants</a:t>
            </a:r>
          </a:p>
          <a:p>
            <a:pPr marL="627063" lvl="3" indent="-363538" defTabSz="1168400" eaLnBrk="1" hangingPunct="1">
              <a:lnSpc>
                <a:spcPct val="80000"/>
              </a:lnSpc>
              <a:spcAft>
                <a:spcPts val="1200"/>
              </a:spcAft>
              <a:buClr>
                <a:schemeClr val="tx1"/>
              </a:buClr>
              <a:buFontTx/>
              <a:buChar char="-"/>
              <a:defRPr/>
            </a:pPr>
            <a:r>
              <a:rPr lang="en-AU" altLang="en-US" sz="2400" dirty="0"/>
              <a:t>Is it relatively easy for new players to enter the market thereby eroding profitability of existing players?</a:t>
            </a:r>
          </a:p>
          <a:p>
            <a:pPr marL="627063" lvl="3" indent="-363538" defTabSz="1168400" eaLnBrk="1" hangingPunct="1">
              <a:lnSpc>
                <a:spcPct val="80000"/>
              </a:lnSpc>
              <a:spcAft>
                <a:spcPts val="1200"/>
              </a:spcAft>
              <a:buClr>
                <a:schemeClr val="tx1"/>
              </a:buClr>
              <a:buFontTx/>
              <a:buChar char="-"/>
              <a:defRPr/>
            </a:pPr>
            <a:r>
              <a:rPr lang="en-AU" altLang="en-US" sz="2400" dirty="0"/>
              <a:t>Barriers to entry of new players could mean higher, sustainable profits for existing players</a:t>
            </a:r>
          </a:p>
          <a:p>
            <a:pPr marL="777875" lvl="3" indent="-514350" defTabSz="1168400" eaLnBrk="1" hangingPunct="1">
              <a:lnSpc>
                <a:spcPct val="80000"/>
              </a:lnSpc>
              <a:buClr>
                <a:schemeClr val="tx1"/>
              </a:buClr>
              <a:buFont typeface="+mj-lt"/>
              <a:buAutoNum type="romanLcPeriod" startAt="5"/>
              <a:defRPr/>
            </a:pPr>
            <a:r>
              <a:rPr lang="en-AU" altLang="en-US" sz="2400" b="1" dirty="0"/>
              <a:t>Threat of Substitutes</a:t>
            </a:r>
          </a:p>
          <a:p>
            <a:pPr marL="627063" lvl="3" indent="-363538" defTabSz="1168400" eaLnBrk="1" hangingPunct="1">
              <a:lnSpc>
                <a:spcPct val="80000"/>
              </a:lnSpc>
              <a:buClr>
                <a:schemeClr val="tx1"/>
              </a:buClr>
              <a:buFontTx/>
              <a:buChar char="-"/>
              <a:defRPr/>
            </a:pPr>
            <a:r>
              <a:rPr lang="en-AU" altLang="en-US" sz="2400" dirty="0"/>
              <a:t>Are there readily available product substitutes available to customers which may impact profitability?</a:t>
            </a:r>
          </a:p>
        </p:txBody>
      </p:sp>
    </p:spTree>
    <p:extLst>
      <p:ext uri="{BB962C8B-B14F-4D97-AF65-F5344CB8AC3E}">
        <p14:creationId xmlns:p14="http://schemas.microsoft.com/office/powerpoint/2010/main" val="771011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6AA4A-1DCA-8F39-F111-0E125864C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0385" y="274639"/>
            <a:ext cx="8579296" cy="1066129"/>
          </a:xfrm>
        </p:spPr>
        <p:txBody>
          <a:bodyPr/>
          <a:lstStyle/>
          <a:p>
            <a:r>
              <a:rPr lang="en-AU" altLang="en-US" sz="2800" b="1" dirty="0"/>
              <a:t>STAGE 1 – INDUSTRY / COMPANY DYNAMICS </a:t>
            </a:r>
            <a:r>
              <a:rPr lang="en-AU" altLang="en-US" sz="1200" b="1" dirty="0"/>
              <a:t>cont.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42B1C-AA3F-9907-01B6-1C6F6F848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1268760"/>
            <a:ext cx="11305256" cy="3917032"/>
          </a:xfrm>
        </p:spPr>
        <p:txBody>
          <a:bodyPr/>
          <a:lstStyle/>
          <a:p>
            <a:pPr marL="263525" lvl="3" indent="0" defTabSz="1168400" eaLnBrk="1" hangingPunct="1"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None/>
              <a:defRPr/>
            </a:pPr>
            <a:r>
              <a:rPr lang="en-AU" altLang="en-US" sz="3600" b="1" dirty="0"/>
              <a:t>From the company’s perspective: </a:t>
            </a:r>
          </a:p>
          <a:p>
            <a:pPr marL="457200" lvl="1" indent="-457200" eaLnBrk="1" hangingPunct="1">
              <a:lnSpc>
                <a:spcPct val="80000"/>
              </a:lnSpc>
              <a:buFont typeface="Wingdings" panose="05000000000000000000" pitchFamily="2" charset="2"/>
              <a:buChar char="§"/>
              <a:tabLst>
                <a:tab pos="182563" algn="l"/>
                <a:tab pos="263525" algn="l"/>
              </a:tabLst>
            </a:pPr>
            <a:r>
              <a:rPr lang="en-AU" altLang="en-US" b="1" dirty="0"/>
              <a:t>What is the Nature of the Product or Service? </a:t>
            </a:r>
            <a:r>
              <a:rPr lang="en-AU" altLang="en-US" dirty="0"/>
              <a:t>Is the product/service unique? or undifferentiated? </a:t>
            </a:r>
            <a:br>
              <a:rPr lang="en-AU" altLang="en-US" dirty="0"/>
            </a:br>
            <a:r>
              <a:rPr lang="en-AU" altLang="en-US" dirty="0"/>
              <a:t>Can brand loyalty be achieved? - maximising prices as well as controlling costs</a:t>
            </a:r>
          </a:p>
          <a:p>
            <a:pPr marL="457200" lvl="1" indent="-457200" eaLnBrk="1" hangingPunct="1">
              <a:lnSpc>
                <a:spcPct val="80000"/>
              </a:lnSpc>
              <a:buFont typeface="Wingdings" panose="05000000000000000000" pitchFamily="2" charset="2"/>
              <a:buChar char="§"/>
              <a:tabLst>
                <a:tab pos="182563" algn="l"/>
                <a:tab pos="263525" algn="l"/>
              </a:tabLst>
            </a:pPr>
            <a:r>
              <a:rPr lang="en-AU" altLang="en-US" b="1" dirty="0"/>
              <a:t>Integration within Value Chain: </a:t>
            </a:r>
            <a:br>
              <a:rPr lang="en-AU" altLang="en-US" b="1" dirty="0"/>
            </a:br>
            <a:r>
              <a:rPr lang="en-AU" altLang="en-US" dirty="0"/>
              <a:t>Will the company have control over the entire operation - cradle to grave - or will it outsource some of its activities? </a:t>
            </a:r>
          </a:p>
        </p:txBody>
      </p:sp>
    </p:spTree>
    <p:extLst>
      <p:ext uri="{BB962C8B-B14F-4D97-AF65-F5344CB8AC3E}">
        <p14:creationId xmlns:p14="http://schemas.microsoft.com/office/powerpoint/2010/main" val="2171760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FCA4F-5C56-2372-BCFD-B8A47D51F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sz="2800" b="1" dirty="0"/>
              <a:t>STAGE 1 – INDUSTRY / COMPANY DYNAMICS </a:t>
            </a:r>
            <a:r>
              <a:rPr lang="en-AU" altLang="en-US" sz="1200" b="1" dirty="0"/>
              <a:t>cont.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6822E-5789-34B9-9841-D229C9910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315618"/>
          </a:xfrm>
        </p:spPr>
        <p:txBody>
          <a:bodyPr/>
          <a:lstStyle/>
          <a:p>
            <a:pPr marL="457200" lvl="1" indent="-457200" eaLnBrk="1" hangingPunct="1">
              <a:lnSpc>
                <a:spcPct val="80000"/>
              </a:lnSpc>
              <a:buFont typeface="Wingdings" panose="05000000000000000000" pitchFamily="2" charset="2"/>
              <a:buChar char="§"/>
              <a:tabLst>
                <a:tab pos="182563" algn="l"/>
                <a:tab pos="263525" algn="l"/>
              </a:tabLst>
            </a:pPr>
            <a:r>
              <a:rPr lang="en-AU" altLang="en-US" b="1" dirty="0"/>
              <a:t>Geographical Diversification:</a:t>
            </a:r>
            <a:br>
              <a:rPr lang="en-AU" altLang="en-US" b="1" dirty="0"/>
            </a:br>
            <a:r>
              <a:rPr lang="en-AU" altLang="en-US" dirty="0"/>
              <a:t>Is the firm operating nationally and/or internationally? International operations = additional risks </a:t>
            </a:r>
          </a:p>
          <a:p>
            <a:pPr marL="457200" lvl="1" indent="-457200" eaLnBrk="1" hangingPunct="1">
              <a:lnSpc>
                <a:spcPct val="80000"/>
              </a:lnSpc>
              <a:buFont typeface="Wingdings" panose="05000000000000000000" pitchFamily="2" charset="2"/>
              <a:buChar char="§"/>
              <a:tabLst>
                <a:tab pos="182563" algn="l"/>
                <a:tab pos="263525" algn="l"/>
              </a:tabLst>
            </a:pPr>
            <a:r>
              <a:rPr lang="en-AU" altLang="en-US" b="1" dirty="0"/>
              <a:t>Industry Diversification: </a:t>
            </a:r>
            <a:br>
              <a:rPr lang="en-AU" altLang="en-US" b="1" dirty="0"/>
            </a:br>
            <a:r>
              <a:rPr lang="en-AU" altLang="en-US" dirty="0"/>
              <a:t>Is the company operating in a single industry or is its product line diversified? </a:t>
            </a:r>
          </a:p>
          <a:p>
            <a:pPr marL="263525" lvl="1" indent="-263525" eaLnBrk="1" hangingPunct="1">
              <a:lnSpc>
                <a:spcPct val="80000"/>
              </a:lnSpc>
              <a:spcBef>
                <a:spcPts val="2400"/>
              </a:spcBef>
              <a:buNone/>
              <a:tabLst>
                <a:tab pos="182563" algn="l"/>
                <a:tab pos="263525" algn="l"/>
              </a:tabLst>
            </a:pPr>
            <a:r>
              <a:rPr lang="en-AU" altLang="en-US" sz="2400" i="1" dirty="0"/>
              <a:t>Overall, what indicators (financial or non-financial, quantitative or qualitative) should we be looking for when considering the past and future performance of the industry and the company?</a:t>
            </a:r>
          </a:p>
        </p:txBody>
      </p:sp>
    </p:spTree>
    <p:extLst>
      <p:ext uri="{BB962C8B-B14F-4D97-AF65-F5344CB8AC3E}">
        <p14:creationId xmlns:p14="http://schemas.microsoft.com/office/powerpoint/2010/main" val="2638715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ED0DC-74A0-94BB-9E98-76DA0A0A3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b="1" dirty="0"/>
              <a:t>STAGE 2 - PRELIMINARY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F1DF2-E654-1691-0D4F-A652BD9AE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424" y="1556792"/>
            <a:ext cx="10369152" cy="4176464"/>
          </a:xfrm>
        </p:spPr>
        <p:txBody>
          <a:bodyPr/>
          <a:lstStyle/>
          <a:p>
            <a:pPr marL="0" lvl="1" indent="0">
              <a:lnSpc>
                <a:spcPct val="90000"/>
              </a:lnSpc>
              <a:buNone/>
            </a:pPr>
            <a:r>
              <a:rPr lang="en-US" altLang="en-US" sz="2400" dirty="0"/>
              <a:t>This is an initial investigation of the changes in numbers over time</a:t>
            </a:r>
            <a:endParaRPr lang="en-US" altLang="en-US" sz="1800" i="1" u="sng" dirty="0"/>
          </a:p>
          <a:p>
            <a:pPr marL="0" lvl="1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US" altLang="en-US" sz="2400" b="1" dirty="0"/>
              <a:t>I. Comparative Financial or Horizontal analysis</a:t>
            </a:r>
          </a:p>
          <a:p>
            <a:pPr marL="720725" lvl="2" indent="-274638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altLang="en-US" u="sng" dirty="0"/>
              <a:t>Year-to-year change analysis </a:t>
            </a:r>
            <a:br>
              <a:rPr lang="en-US" altLang="en-US" u="sng" dirty="0"/>
            </a:br>
            <a:r>
              <a:rPr lang="en-US" altLang="en-US" dirty="0"/>
              <a:t>e.g., Why is a 10% increase in sales accompanied by a 20% increase in end of period debtors, compared to last year’s numbers?</a:t>
            </a:r>
            <a:endParaRPr lang="en-AU" altLang="en-US" dirty="0"/>
          </a:p>
          <a:p>
            <a:pPr marL="720725" lvl="2" indent="-274638" eaLnBrk="1" hangingPunct="1">
              <a:lnSpc>
                <a:spcPct val="90000"/>
              </a:lnSpc>
            </a:pPr>
            <a:r>
              <a:rPr lang="en-US" altLang="en-US" u="sng" dirty="0"/>
              <a:t>Index-number trend series analysis </a:t>
            </a:r>
            <a:br>
              <a:rPr lang="en-US" altLang="en-US" u="sng" dirty="0"/>
            </a:br>
            <a:r>
              <a:rPr lang="en-US" altLang="en-US" dirty="0"/>
              <a:t>e.g., use index to chart changes in sales, profits etc., over longer periods of time. Can be used to make a rough estimate of growth next year (e.g., in sales)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0715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ED0DC-74A0-94BB-9E98-76DA0A0A3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b="1" dirty="0"/>
              <a:t>STAGE 2 - PRELIMINARY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F1DF2-E654-1691-0D4F-A652BD9AE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752" y="1268760"/>
            <a:ext cx="10972800" cy="3917032"/>
          </a:xfrm>
        </p:spPr>
        <p:txBody>
          <a:bodyPr/>
          <a:lstStyle/>
          <a:p>
            <a:pPr lvl="2" eaLnBrk="1" hangingPunct="1">
              <a:lnSpc>
                <a:spcPct val="90000"/>
              </a:lnSpc>
              <a:buFontTx/>
              <a:buNone/>
            </a:pPr>
            <a:endParaRPr lang="en-US" altLang="en-US" sz="1800" b="1" i="1" dirty="0"/>
          </a:p>
          <a:p>
            <a:pPr marL="0" lvl="1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US" altLang="en-US" sz="2400" b="1" dirty="0"/>
              <a:t>‘Vertical’ Analysis</a:t>
            </a:r>
          </a:p>
          <a:p>
            <a:pPr lvl="2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dirty="0"/>
              <a:t>Common size income statement </a:t>
            </a:r>
          </a:p>
          <a:p>
            <a:pPr lvl="2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dirty="0"/>
              <a:t>Common size SOFP</a:t>
            </a:r>
          </a:p>
          <a:p>
            <a:pPr marL="536575" lvl="2" indent="-354013"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altLang="en-US" dirty="0"/>
              <a:t>This technique, also known as common size financial statements, is an inquiry into the internal structure of financial statements. </a:t>
            </a:r>
          </a:p>
          <a:p>
            <a:pPr marL="536575" lvl="2" indent="-354013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dirty="0"/>
              <a:t>E.g., compared to last year, has the proportion of stocks (</a:t>
            </a:r>
            <a:r>
              <a:rPr lang="en-US" altLang="en-US" b="1" dirty="0"/>
              <a:t>as a % of total assets</a:t>
            </a:r>
            <a:r>
              <a:rPr lang="en-US" altLang="en-US" dirty="0"/>
              <a:t>) changed?</a:t>
            </a:r>
            <a:endParaRPr lang="en-AU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518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DA13A-6080-2C70-9577-24879F413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4300"/>
            <a:ext cx="8229600" cy="1143000"/>
          </a:xfrm>
        </p:spPr>
        <p:txBody>
          <a:bodyPr/>
          <a:lstStyle/>
          <a:p>
            <a:r>
              <a:rPr lang="en-US" altLang="en-US" b="1" dirty="0"/>
              <a:t>STAGE 3:  RATIO ANALYSIS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E792D-1F0E-9D40-F0A4-69C581017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1124744"/>
            <a:ext cx="10873208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Ratio analysis is a technique that allows us to describe and interpret the relationships of certain financial data in the financial statements which would otherwise be meaningless. </a:t>
            </a:r>
            <a:r>
              <a:rPr lang="en-GB" sz="2400" b="1" dirty="0"/>
              <a:t>A ratio </a:t>
            </a:r>
            <a:r>
              <a:rPr lang="en-GB" sz="2400" dirty="0"/>
              <a:t>is a </a:t>
            </a:r>
            <a:r>
              <a:rPr lang="en-GB" sz="2400" b="1" dirty="0"/>
              <a:t>quantitative relationship </a:t>
            </a:r>
            <a:r>
              <a:rPr lang="en-GB" sz="2400" dirty="0"/>
              <a:t>between two values (i.e. one number divided by another)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400" b="1" dirty="0"/>
              <a:t>Ratios </a:t>
            </a:r>
            <a:r>
              <a:rPr lang="en-GB" sz="2400" b="1" u="sng" dirty="0">
                <a:highlight>
                  <a:srgbClr val="FFFF00"/>
                </a:highlight>
              </a:rPr>
              <a:t>must</a:t>
            </a:r>
            <a:r>
              <a:rPr lang="en-GB" sz="2400" b="1" dirty="0">
                <a:highlight>
                  <a:srgbClr val="FFFF00"/>
                </a:highlight>
              </a:rPr>
              <a:t> be expressed in a context </a:t>
            </a:r>
            <a:r>
              <a:rPr lang="en-GB" sz="2400" dirty="0"/>
              <a:t>such as: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Percentage  e.g. 10%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Proportion e.g. 1:1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Average frequency during the year  e.g. 5 times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Period e.g. 60 days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Monetary value e.g. £10 or 0.01 pence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389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Purpose of Ratio Analysis</a:t>
            </a:r>
          </a:p>
        </p:txBody>
      </p:sp>
      <p:sp>
        <p:nvSpPr>
          <p:cNvPr id="717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60363" indent="-360363">
              <a:defRPr/>
            </a:pPr>
            <a:r>
              <a:rPr lang="en-GB" sz="2800" dirty="0"/>
              <a:t>to </a:t>
            </a:r>
            <a:r>
              <a:rPr lang="en-GB" sz="2800" b="1" dirty="0"/>
              <a:t>assess</a:t>
            </a:r>
            <a:r>
              <a:rPr lang="en-GB" sz="2800" dirty="0"/>
              <a:t> a company’s financial </a:t>
            </a:r>
            <a:r>
              <a:rPr lang="en-GB" sz="2800" b="1" dirty="0"/>
              <a:t>performance</a:t>
            </a:r>
          </a:p>
          <a:p>
            <a:pPr marL="360363" indent="-360363">
              <a:defRPr/>
            </a:pPr>
            <a:r>
              <a:rPr lang="en-GB" sz="2800" dirty="0"/>
              <a:t>to </a:t>
            </a:r>
            <a:r>
              <a:rPr lang="en-GB" sz="2800" b="1" dirty="0"/>
              <a:t>evaluate</a:t>
            </a:r>
            <a:r>
              <a:rPr lang="en-GB" sz="2800" dirty="0"/>
              <a:t> the financial </a:t>
            </a:r>
            <a:r>
              <a:rPr lang="en-GB" sz="2800" b="1" dirty="0"/>
              <a:t>stability</a:t>
            </a:r>
          </a:p>
          <a:p>
            <a:pPr marL="360363" indent="-360363">
              <a:defRPr/>
            </a:pPr>
            <a:r>
              <a:rPr lang="en-GB" sz="2800" dirty="0"/>
              <a:t>to </a:t>
            </a:r>
            <a:r>
              <a:rPr lang="en-GB" sz="2800" b="1" dirty="0"/>
              <a:t>predict future performance</a:t>
            </a:r>
            <a:r>
              <a:rPr lang="en-GB" sz="2800" dirty="0"/>
              <a:t> and stability</a:t>
            </a:r>
          </a:p>
          <a:p>
            <a:pPr marL="360363" indent="-360363">
              <a:defRPr/>
            </a:pPr>
            <a:endParaRPr lang="en-GB" sz="2800" dirty="0"/>
          </a:p>
          <a:p>
            <a:pPr marL="0" indent="0">
              <a:buNone/>
              <a:defRPr/>
            </a:pPr>
            <a:r>
              <a:rPr lang="en-US" altLang="en-US" sz="2800" dirty="0"/>
              <a:t>Ratios in absolute terms </a:t>
            </a:r>
            <a:r>
              <a:rPr lang="en-US" altLang="en-US" sz="2800" u="sng" dirty="0"/>
              <a:t>may not be meaningful </a:t>
            </a:r>
            <a:r>
              <a:rPr lang="en-US" altLang="en-US" sz="2800" dirty="0"/>
              <a:t>but </a:t>
            </a:r>
            <a:r>
              <a:rPr lang="en-GB" sz="2800" dirty="0"/>
              <a:t>allows </a:t>
            </a:r>
            <a:r>
              <a:rPr lang="en-GB" sz="2800" b="1" dirty="0"/>
              <a:t>comparisons</a:t>
            </a:r>
            <a:r>
              <a:rPr lang="en-GB" sz="2800" dirty="0"/>
              <a:t> to be made by use of benchmarks (trend, inter-firm, sector averages).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3"/>
          <p:cNvSpPr txBox="1">
            <a:spLocks noGrp="1"/>
          </p:cNvSpPr>
          <p:nvPr/>
        </p:nvSpPr>
        <p:spPr bwMode="auto">
          <a:xfrm>
            <a:off x="8077200" y="6248400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03655CA0-2668-4FA7-944F-1345394497D9}" type="slidenum">
              <a:rPr lang="en-GB" altLang="en-US" sz="1200">
                <a:solidFill>
                  <a:srgbClr val="000000"/>
                </a:solidFill>
                <a:latin typeface="Arial Black" panose="020B0A04020102020204" pitchFamily="34" charset="0"/>
              </a:rPr>
              <a:pPr algn="r" eaLnBrk="1" hangingPunct="1"/>
              <a:t>15</a:t>
            </a:fld>
            <a:endParaRPr lang="en-GB" altLang="en-US" sz="1200">
              <a:solidFill>
                <a:srgbClr val="000000"/>
              </a:solidFill>
              <a:latin typeface="Arial Black" panose="020B0A04020102020204" pitchFamily="34" charset="0"/>
            </a:endParaRPr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479376" y="260350"/>
            <a:ext cx="10945216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 dirty="0">
                <a:latin typeface="+mj-lt"/>
                <a:ea typeface="+mj-ea"/>
                <a:cs typeface="+mj-cs"/>
              </a:rPr>
              <a:t>THE DIFFERENT DIMENSIONS OF A COMPANY’S FINANCIAL PERFORMANCE / HEALTH</a:t>
            </a:r>
            <a:endParaRPr lang="en-AU" altLang="en-US" sz="2400" b="1" dirty="0">
              <a:latin typeface="+mj-lt"/>
              <a:ea typeface="+mj-ea"/>
              <a:cs typeface="+mj-cs"/>
            </a:endParaRPr>
          </a:p>
        </p:txBody>
      </p:sp>
      <p:pic>
        <p:nvPicPr>
          <p:cNvPr id="17412" name="Picture 3" descr="j03113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504" y="1990726"/>
            <a:ext cx="2182812" cy="197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2" name="Oval 4"/>
          <p:cNvSpPr>
            <a:spLocks noChangeArrowheads="1"/>
          </p:cNvSpPr>
          <p:nvPr/>
        </p:nvSpPr>
        <p:spPr bwMode="auto">
          <a:xfrm>
            <a:off x="2091583" y="3810001"/>
            <a:ext cx="2087563" cy="16557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rgbClr val="000000"/>
                </a:solidFill>
              </a:rPr>
              <a:t>PROFITABILITY</a:t>
            </a:r>
          </a:p>
        </p:txBody>
      </p:sp>
      <p:sp>
        <p:nvSpPr>
          <p:cNvPr id="109573" name="Oval 5"/>
          <p:cNvSpPr>
            <a:spLocks noChangeArrowheads="1"/>
          </p:cNvSpPr>
          <p:nvPr/>
        </p:nvSpPr>
        <p:spPr bwMode="auto">
          <a:xfrm>
            <a:off x="4420816" y="4077971"/>
            <a:ext cx="3024188" cy="15843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>
                <a:solidFill>
                  <a:srgbClr val="000000"/>
                </a:solidFill>
              </a:rPr>
              <a:t>EFFICIENCY AND EFFECTIVENESS</a:t>
            </a:r>
          </a:p>
        </p:txBody>
      </p:sp>
      <p:sp>
        <p:nvSpPr>
          <p:cNvPr id="109574" name="Oval 6"/>
          <p:cNvSpPr>
            <a:spLocks noChangeArrowheads="1"/>
          </p:cNvSpPr>
          <p:nvPr/>
        </p:nvSpPr>
        <p:spPr bwMode="auto">
          <a:xfrm>
            <a:off x="7686676" y="3738563"/>
            <a:ext cx="2447925" cy="1727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>
                <a:solidFill>
                  <a:srgbClr val="000000"/>
                </a:solidFill>
              </a:rPr>
              <a:t>LIQUIDITY / SOLVENCY / CASH</a:t>
            </a:r>
          </a:p>
        </p:txBody>
      </p:sp>
      <p:sp>
        <p:nvSpPr>
          <p:cNvPr id="109575" name="Oval 7"/>
          <p:cNvSpPr>
            <a:spLocks noChangeArrowheads="1"/>
          </p:cNvSpPr>
          <p:nvPr/>
        </p:nvSpPr>
        <p:spPr bwMode="auto">
          <a:xfrm>
            <a:off x="7796212" y="1612582"/>
            <a:ext cx="2374900" cy="172878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>
                <a:solidFill>
                  <a:srgbClr val="000000"/>
                </a:solidFill>
              </a:rPr>
              <a:t>FINANCING STRUCTURE</a:t>
            </a:r>
          </a:p>
        </p:txBody>
      </p:sp>
      <p:pic>
        <p:nvPicPr>
          <p:cNvPr id="1741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789" y="1773239"/>
            <a:ext cx="238442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586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9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09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2" grpId="0" animBg="1"/>
      <p:bldP spid="109573" grpId="0" animBg="1"/>
      <p:bldP spid="109574" grpId="0" animBg="1"/>
      <p:bldP spid="10957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199" y="2133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Areas of Ratio Analysis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23392" y="908720"/>
            <a:ext cx="10657183" cy="460851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Investment</a:t>
            </a:r>
            <a:endParaRPr lang="en-GB" sz="2400" dirty="0">
              <a:solidFill>
                <a:srgbClr val="800080"/>
              </a:solidFill>
            </a:endParaRP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rgbClr val="002060"/>
                </a:solidFill>
              </a:rPr>
              <a:t>Profitability</a:t>
            </a:r>
            <a:r>
              <a:rPr lang="en-GB" sz="2400" dirty="0">
                <a:solidFill>
                  <a:srgbClr val="243E91"/>
                </a:solidFill>
              </a:rPr>
              <a:t> (i.e., Performance)</a:t>
            </a: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rgbClr val="0070C0"/>
                </a:solidFill>
              </a:rPr>
              <a:t>Efficiency (i.e., Working Capital)</a:t>
            </a: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rgbClr val="008000"/>
                </a:solidFill>
              </a:rPr>
              <a:t>Liquidity</a:t>
            </a: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rgbClr val="800080"/>
                </a:solidFill>
              </a:rPr>
              <a:t>Financing ratios (i.e., Gearing)</a:t>
            </a:r>
          </a:p>
          <a:p>
            <a:pPr marL="514350" indent="-514350">
              <a:spcBef>
                <a:spcPts val="600"/>
              </a:spcBef>
              <a:buNone/>
              <a:tabLst>
                <a:tab pos="360363" algn="l"/>
              </a:tabLst>
            </a:pPr>
            <a:r>
              <a:rPr lang="en-GB" sz="2400" b="1" u="sng" dirty="0"/>
              <a:t>NOTES:</a:t>
            </a:r>
          </a:p>
          <a:p>
            <a:pPr marL="263525" indent="-263525">
              <a:tabLst>
                <a:tab pos="360363" algn="l"/>
              </a:tabLst>
            </a:pPr>
            <a:r>
              <a:rPr lang="en-GB" sz="2400" dirty="0"/>
              <a:t>There are different names (ratio name and categorisation)</a:t>
            </a:r>
          </a:p>
          <a:p>
            <a:pPr marL="263525" indent="-263525">
              <a:tabLst>
                <a:tab pos="360363" algn="l"/>
              </a:tabLst>
            </a:pPr>
            <a:r>
              <a:rPr lang="en-GB" sz="2400" dirty="0"/>
              <a:t>No standard definitions</a:t>
            </a:r>
          </a:p>
          <a:p>
            <a:pPr marL="663575" lvl="1" indent="-263525">
              <a:tabLst>
                <a:tab pos="360363" algn="l"/>
              </a:tabLst>
            </a:pPr>
            <a:r>
              <a:rPr lang="en-GB" sz="2000" b="1" dirty="0">
                <a:solidFill>
                  <a:srgbClr val="FF0000"/>
                </a:solidFill>
              </a:rPr>
              <a:t>(in your assignment, you are advised to use the definitions from these slides or provided formula sheet.</a:t>
            </a:r>
            <a:r>
              <a:rPr lang="en-GB" sz="2000" dirty="0"/>
              <a:t> If you use something different, you </a:t>
            </a:r>
            <a:r>
              <a:rPr lang="en-GB" sz="2000" b="1" dirty="0">
                <a:highlight>
                  <a:srgbClr val="FFFF00"/>
                </a:highlight>
              </a:rPr>
              <a:t>MUST EXPLAIN</a:t>
            </a:r>
            <a:r>
              <a:rPr lang="en-GB" sz="2000" dirty="0"/>
              <a:t> why the ratio is superior to those detailed on slides). </a:t>
            </a:r>
            <a:endParaRPr lang="en-GB" sz="3600" dirty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accent6">
                    <a:lumMod val="75000"/>
                  </a:schemeClr>
                </a:solidFill>
              </a:rPr>
              <a:t>1. INVESTMENT RATIOS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2"/>
            <a:ext cx="10598968" cy="3845023"/>
          </a:xfrm>
        </p:spPr>
        <p:txBody>
          <a:bodyPr/>
          <a:lstStyle/>
          <a:p>
            <a:pPr marL="0" lvl="1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altLang="en-US" dirty="0"/>
              <a:t>Used by present and potential investors, investment analysts, financial journalists and others to evaluate shareholders’ return and aid investment decisions.  </a:t>
            </a:r>
          </a:p>
          <a:p>
            <a:pPr marL="342900" lvl="1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3200" dirty="0"/>
              <a:t>Earnings per Share (EPS)</a:t>
            </a:r>
          </a:p>
          <a:p>
            <a:pPr marL="342900" lvl="1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3200" dirty="0"/>
              <a:t>Price/Earnings ratio (P/E)</a:t>
            </a:r>
          </a:p>
        </p:txBody>
      </p:sp>
    </p:spTree>
    <p:extLst>
      <p:ext uri="{BB962C8B-B14F-4D97-AF65-F5344CB8AC3E}">
        <p14:creationId xmlns:p14="http://schemas.microsoft.com/office/powerpoint/2010/main" val="3215752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EARNINGS PER SHARE (EPS)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Measures the total  returns for ordinary shareholders (</a:t>
            </a:r>
            <a:r>
              <a:rPr lang="en-GB" altLang="en-US" b="1" dirty="0"/>
              <a:t>in pence or £</a:t>
            </a:r>
            <a:r>
              <a:rPr lang="en-GB" altLang="en-US" dirty="0"/>
              <a:t>).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59A979-BFCA-478E-5EC4-AA23A4F65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691" y="2979000"/>
            <a:ext cx="5058621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968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PRICE EARNINGS RATIO (P/E)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1484785"/>
            <a:ext cx="10369152" cy="3628999"/>
          </a:xfrm>
        </p:spPr>
        <p:txBody>
          <a:bodyPr>
            <a:noAutofit/>
          </a:bodyPr>
          <a:lstStyle/>
          <a:p>
            <a:pPr marL="0" indent="0" eaLnBrk="1" hangingPunct="1">
              <a:spcAft>
                <a:spcPts val="4800"/>
              </a:spcAft>
              <a:buNone/>
            </a:pPr>
            <a:r>
              <a:rPr lang="en-GB" altLang="en-US" dirty="0"/>
              <a:t>It measures market confidence in the future of a business.</a:t>
            </a:r>
          </a:p>
          <a:p>
            <a:pPr marL="0" indent="0" eaLnBrk="1" hangingPunct="1">
              <a:buNone/>
            </a:pPr>
            <a:endParaRPr lang="en-GB" sz="2800" dirty="0"/>
          </a:p>
          <a:p>
            <a:pPr eaLnBrk="1" hangingPunct="1">
              <a:spcBef>
                <a:spcPts val="2400"/>
              </a:spcBef>
            </a:pPr>
            <a:r>
              <a:rPr lang="en-GB" sz="2800" dirty="0"/>
              <a:t>It indicates how much the share's market value is higher than its current earnings per share.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3D7546-4247-4580-A972-144A25FD5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500" y="2849283"/>
            <a:ext cx="6255000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9947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2060"/>
                </a:solidFill>
              </a:rPr>
              <a:t>2. PROFITABILITY RATIOS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sz="3100" dirty="0"/>
              <a:t>Used by investors, management, employees, creditors, competitors, potential investors to judge performance.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100" dirty="0"/>
              <a:t>Return on capital employed (ROCE)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100" dirty="0"/>
              <a:t>Return on equity (ROE)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100" dirty="0"/>
              <a:t>Gross profit margin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100" dirty="0"/>
              <a:t>Net profit margin 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708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RETURN ON CAPITAL EMPLOYED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3600"/>
              </a:spcAft>
              <a:buNone/>
            </a:pPr>
            <a:r>
              <a:rPr lang="en-GB" altLang="en-US" sz="2800" dirty="0"/>
              <a:t>Relates the net profit to the level of investment used to earn it.</a:t>
            </a:r>
          </a:p>
          <a:p>
            <a:pPr marL="0" indent="0" eaLnBrk="1" hangingPunct="1">
              <a:lnSpc>
                <a:spcPct val="90000"/>
              </a:lnSpc>
              <a:spcBef>
                <a:spcPts val="10200"/>
              </a:spcBef>
              <a:buNone/>
            </a:pPr>
            <a:r>
              <a:rPr lang="en-GB" altLang="en-US" sz="2400" b="1" dirty="0"/>
              <a:t>* Capital employed is:</a:t>
            </a: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sz="2400" dirty="0"/>
              <a:t> 	Total assets - Current liabilities OR</a:t>
            </a: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sz="2400" dirty="0"/>
              <a:t> 	Equity+ Non-current liabilities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896B51-E1D0-CC92-7651-89E274779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2780928"/>
            <a:ext cx="7106896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6793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RETURN ON EQUITY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3800"/>
              </a:spcAft>
              <a:buNone/>
            </a:pPr>
            <a:r>
              <a:rPr lang="en-GB" altLang="en-US" dirty="0"/>
              <a:t>Return generated for ordinary shareholders.</a:t>
            </a:r>
            <a:endParaRPr lang="en-GB" altLang="en-US" sz="2800" dirty="0"/>
          </a:p>
          <a:p>
            <a:pPr marL="0" indent="0" eaLnBrk="1" hangingPunct="1">
              <a:buNone/>
            </a:pPr>
            <a:endParaRPr lang="en-GB" altLang="en-US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A9D5A6-8E6A-44DD-04C7-581A57567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3" y="278092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1817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411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GROSS PROFIT MARGIN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1806352" y="978297"/>
            <a:ext cx="8579296" cy="4901406"/>
          </a:xfrm>
        </p:spPr>
        <p:txBody>
          <a:bodyPr anchor="ctr"/>
          <a:lstStyle/>
          <a:p>
            <a:pPr marL="0" indent="0" eaLnBrk="1" hangingPunct="1">
              <a:lnSpc>
                <a:spcPct val="80000"/>
              </a:lnSpc>
              <a:spcBef>
                <a:spcPts val="0"/>
              </a:spcBef>
              <a:spcAft>
                <a:spcPts val="12000"/>
              </a:spcAft>
              <a:buNone/>
            </a:pPr>
            <a:r>
              <a:rPr lang="en-GB" altLang="en-US" sz="2400" dirty="0"/>
              <a:t>Measures profitability of sales.</a:t>
            </a:r>
          </a:p>
          <a:p>
            <a:pPr marL="0" indent="0" eaLnBrk="1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en-US" sz="2400" dirty="0"/>
              <a:t>Absolute values not important – depends on type of business. </a:t>
            </a:r>
          </a:p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buNone/>
            </a:pPr>
            <a:r>
              <a:rPr lang="en-GB" altLang="en-US" sz="2400" u="sng" dirty="0"/>
              <a:t>Fluctuations may be due to: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product mix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cost or selling price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Errors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Theft of cash or stock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Stage of a products life</a:t>
            </a:r>
            <a:endParaRPr lang="en-GB" alt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24E657-EF0B-7F26-46F8-DE240A2E6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552" y="1772816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9119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NET PROFIT MARGIN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/>
        <p:txBody>
          <a:bodyPr anchor="b"/>
          <a:lstStyle/>
          <a:p>
            <a:pPr eaLnBrk="1" hangingPunct="1">
              <a:spcBef>
                <a:spcPts val="1800"/>
              </a:spcBef>
              <a:spcAft>
                <a:spcPts val="600"/>
              </a:spcAft>
            </a:pPr>
            <a:r>
              <a:rPr lang="en-GB" altLang="en-US" sz="2800" dirty="0"/>
              <a:t>Affected by the same things as gross profit margin and also by operating expenses.</a:t>
            </a:r>
          </a:p>
          <a:p>
            <a:pPr eaLnBrk="1" hangingPunct="1">
              <a:spcBef>
                <a:spcPts val="1800"/>
              </a:spcBef>
              <a:spcAft>
                <a:spcPts val="600"/>
              </a:spcAft>
            </a:pPr>
            <a:r>
              <a:rPr lang="en-GB" altLang="en-US" sz="2800" dirty="0"/>
              <a:t>Compares movements in gross profit margin and net profit margin.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4CAE28-315E-7398-8BBD-C4BD40DB3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649" y="2132856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8441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4669</TotalTime>
  <Words>1349</Words>
  <Application>Microsoft Macintosh PowerPoint</Application>
  <PresentationFormat>Widescreen</PresentationFormat>
  <Paragraphs>138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ＭＳ Ｐゴシック</vt:lpstr>
      <vt:lpstr>Arial</vt:lpstr>
      <vt:lpstr>Arial Black</vt:lpstr>
      <vt:lpstr>Myriad Pro</vt:lpstr>
      <vt:lpstr>Verdana</vt:lpstr>
      <vt:lpstr>Wingdings</vt:lpstr>
      <vt:lpstr>20140311PresentationUWTSDTemplate</vt:lpstr>
      <vt:lpstr>LCBB5011 Essentials of Accounting &amp; Finance Week 6 Session 1</vt:lpstr>
      <vt:lpstr>Learning Outcomes</vt:lpstr>
      <vt:lpstr>Why Financial Analysis?</vt:lpstr>
      <vt:lpstr>HOW TO INTERPRET ACCOUNTS</vt:lpstr>
      <vt:lpstr>Stages of Financial Analysis</vt:lpstr>
      <vt:lpstr>Stages of Financial Analysis (cont.)</vt:lpstr>
      <vt:lpstr>STAGE 1 – INDUSTRY / COMPANY DYNAMICS</vt:lpstr>
      <vt:lpstr>STAGE 1 – INDUSTRY / COMPANY DYNAMICS cont.</vt:lpstr>
      <vt:lpstr>STAGE 1 – INDUSTRY / COMPANY DYNAMICS cont.</vt:lpstr>
      <vt:lpstr>STAGE 1 – INDUSTRY / COMPANY DYNAMICS cont.</vt:lpstr>
      <vt:lpstr>STAGE 2 - PRELIMINARY ANALYSIS</vt:lpstr>
      <vt:lpstr>STAGE 2 - PRELIMINARY ANALYSIS</vt:lpstr>
      <vt:lpstr>STAGE 3:  RATIO ANALYSIS </vt:lpstr>
      <vt:lpstr>Purpose of Ratio Analysis</vt:lpstr>
      <vt:lpstr>PowerPoint Presentation</vt:lpstr>
      <vt:lpstr>Areas of Ratio Analysis</vt:lpstr>
      <vt:lpstr>1. INVESTMENT RATIOS</vt:lpstr>
      <vt:lpstr>EARNINGS PER SHARE (EPS)</vt:lpstr>
      <vt:lpstr>PRICE EARNINGS RATIO (P/E)</vt:lpstr>
      <vt:lpstr>2. PROFITABILITY RATIOS</vt:lpstr>
      <vt:lpstr>RETURN ON CAPITAL EMPLOYED</vt:lpstr>
      <vt:lpstr>RETURN ON EQUITY</vt:lpstr>
      <vt:lpstr>GROSS PROFIT MARGIN</vt:lpstr>
      <vt:lpstr>NET PROFIT MARGIN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150</cp:revision>
  <cp:lastPrinted>2018-07-09T15:27:01Z</cp:lastPrinted>
  <dcterms:created xsi:type="dcterms:W3CDTF">2002-10-07T19:43:58Z</dcterms:created>
  <dcterms:modified xsi:type="dcterms:W3CDTF">2025-01-09T13:23:20Z</dcterms:modified>
</cp:coreProperties>
</file>