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437" r:id="rId2"/>
    <p:sldId id="446" r:id="rId3"/>
    <p:sldId id="441" r:id="rId4"/>
    <p:sldId id="442" r:id="rId5"/>
    <p:sldId id="445" r:id="rId6"/>
    <p:sldId id="443" r:id="rId7"/>
    <p:sldId id="444" r:id="rId8"/>
    <p:sldId id="439" r:id="rId9"/>
    <p:sldId id="440" r:id="rId1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9216" autoAdjust="0"/>
    <p:restoredTop sz="94718"/>
  </p:normalViewPr>
  <p:slideViewPr>
    <p:cSldViewPr>
      <p:cViewPr varScale="1">
        <p:scale>
          <a:sx n="90" d="100"/>
          <a:sy n="90" d="100"/>
        </p:scale>
        <p:origin x="102" y="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12/11/2018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12/11/2018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5mjTNe_yd7g" TargetMode="External"/><Relationship Id="rId2" Type="http://schemas.openxmlformats.org/officeDocument/2006/relationships/hyperlink" Target="http://www.fastlinksolutions.co.uk/legalasp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sz="3200" b="1" dirty="0" smtClean="0">
                <a:solidFill>
                  <a:schemeClr val="bg1"/>
                </a:solidFill>
              </a:rPr>
              <a:t>Assignment &amp; Legal &amp; Definitions of Entrepreneurship</a:t>
            </a:r>
            <a:r>
              <a:rPr lang="en-US" sz="3200" b="1" dirty="0" smtClean="0"/>
              <a:t/>
            </a:r>
            <a:br>
              <a:rPr lang="en-US" sz="3200" b="1" dirty="0" smtClean="0"/>
            </a:b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Chris Thomas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010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10:00 Me</a:t>
            </a:r>
          </a:p>
          <a:p>
            <a:endParaRPr lang="en-GB" dirty="0"/>
          </a:p>
          <a:p>
            <a:r>
              <a:rPr lang="en-GB" dirty="0" smtClean="0"/>
              <a:t>11:00 ASG01: </a:t>
            </a:r>
            <a:r>
              <a:rPr lang="en-GB" dirty="0"/>
              <a:t>Richard Lewis, Partnerships Director of What3Words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80104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Website and Video: 26</a:t>
            </a:r>
            <a:r>
              <a:rPr lang="en-GB" baseline="30000" dirty="0"/>
              <a:t>th</a:t>
            </a:r>
            <a:r>
              <a:rPr lang="en-GB" dirty="0"/>
              <a:t> Nov </a:t>
            </a:r>
            <a:r>
              <a:rPr lang="en-GB" dirty="0" smtClean="0"/>
              <a:t>2018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468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Website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Weebly.com : recommended </a:t>
            </a:r>
          </a:p>
          <a:p>
            <a:pPr lvl="1"/>
            <a:r>
              <a:rPr lang="en-GB" dirty="0" smtClean="0"/>
              <a:t>but if you have experience of other web platforms let me know</a:t>
            </a:r>
          </a:p>
          <a:p>
            <a:pPr lvl="1"/>
            <a:r>
              <a:rPr lang="en-GB" dirty="0" smtClean="0"/>
              <a:t>Tomorrow’s tutorial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44400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Website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US" dirty="0"/>
              <a:t>A compelling Home </a:t>
            </a:r>
            <a:r>
              <a:rPr lang="en-US" dirty="0" smtClean="0"/>
              <a:t>Page</a:t>
            </a:r>
            <a:endParaRPr lang="en-GB" dirty="0"/>
          </a:p>
          <a:p>
            <a:pPr lvl="0"/>
            <a:r>
              <a:rPr lang="en-US" dirty="0"/>
              <a:t>About Us </a:t>
            </a:r>
            <a:r>
              <a:rPr lang="en-US" dirty="0" smtClean="0"/>
              <a:t>page</a:t>
            </a:r>
          </a:p>
          <a:p>
            <a:pPr lvl="0"/>
            <a:r>
              <a:rPr lang="en-US" dirty="0" smtClean="0"/>
              <a:t>Blog </a:t>
            </a:r>
            <a:r>
              <a:rPr lang="en-US" dirty="0"/>
              <a:t>with at least 5 posts trying to engage with your audience.</a:t>
            </a:r>
            <a:endParaRPr lang="en-GB" dirty="0"/>
          </a:p>
          <a:p>
            <a:pPr lvl="0"/>
            <a:r>
              <a:rPr lang="en-US" dirty="0"/>
              <a:t>Contact Us Page.</a:t>
            </a:r>
            <a:endParaRPr lang="en-GB" dirty="0"/>
          </a:p>
          <a:p>
            <a:pPr lvl="0"/>
            <a:r>
              <a:rPr lang="en-US" dirty="0"/>
              <a:t>Page with link to your crowdfunding video </a:t>
            </a:r>
            <a:r>
              <a:rPr lang="en-US" dirty="0" smtClean="0"/>
              <a:t>Page </a:t>
            </a:r>
            <a:r>
              <a:rPr lang="en-US" dirty="0"/>
              <a:t>with a copy of your research questionnaire and summary of results </a:t>
            </a:r>
            <a:endParaRPr lang="en-GB" dirty="0"/>
          </a:p>
          <a:p>
            <a:pPr lvl="0"/>
            <a:r>
              <a:rPr lang="en-US" dirty="0"/>
              <a:t>References to your secondary research.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2081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Crowdfunding Video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 smtClean="0"/>
              <a:t>Introduction</a:t>
            </a:r>
            <a:endParaRPr lang="en-GB" dirty="0"/>
          </a:p>
          <a:p>
            <a:pPr lvl="0"/>
            <a:r>
              <a:rPr lang="en-US" dirty="0"/>
              <a:t>Vision</a:t>
            </a:r>
            <a:endParaRPr lang="en-GB" dirty="0"/>
          </a:p>
          <a:p>
            <a:pPr lvl="0"/>
            <a:r>
              <a:rPr lang="en-US" dirty="0"/>
              <a:t>Marketing</a:t>
            </a:r>
            <a:endParaRPr lang="en-GB" dirty="0"/>
          </a:p>
          <a:p>
            <a:pPr lvl="0"/>
            <a:r>
              <a:rPr lang="en-US" dirty="0"/>
              <a:t>Operations</a:t>
            </a:r>
            <a:endParaRPr lang="en-GB" dirty="0"/>
          </a:p>
          <a:p>
            <a:pPr lvl="0"/>
            <a:r>
              <a:rPr lang="en-US" dirty="0"/>
              <a:t>Finances</a:t>
            </a:r>
            <a:endParaRPr lang="en-GB" dirty="0"/>
          </a:p>
          <a:p>
            <a:pPr lvl="0"/>
            <a:r>
              <a:rPr lang="en-US" dirty="0"/>
              <a:t>Conclusion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62884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Crowdfunding Video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are trying to persuade investors/stakeholders to invest or recommend your business.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How much money do you need?</a:t>
            </a:r>
          </a:p>
          <a:p>
            <a:pPr lvl="1"/>
            <a:r>
              <a:rPr lang="en-GB" dirty="0" smtClean="0"/>
              <a:t>What do you need the money for?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960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Legal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What would be some of the legal considerations when starting a business?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7748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hlinkClick r:id="rId2"/>
              </a:rPr>
              <a:t>Legal </a:t>
            </a:r>
            <a:r>
              <a:rPr lang="en-US" dirty="0" smtClean="0">
                <a:hlinkClick r:id="rId2"/>
              </a:rPr>
              <a:t>considerations:</a:t>
            </a:r>
            <a:endParaRPr lang="en-US" dirty="0" smtClean="0">
              <a:hlinkClick r:id="rId2"/>
            </a:endParaRPr>
          </a:p>
          <a:p>
            <a:r>
              <a:rPr lang="en-US" dirty="0" smtClean="0">
                <a:hlinkClick r:id="rId2"/>
              </a:rPr>
              <a:t>http</a:t>
            </a:r>
            <a:r>
              <a:rPr lang="en-US" dirty="0">
                <a:hlinkClick r:id="rId2"/>
              </a:rPr>
              <a:t>://</a:t>
            </a:r>
            <a:r>
              <a:rPr lang="en-US" dirty="0" smtClean="0">
                <a:hlinkClick r:id="rId2"/>
              </a:rPr>
              <a:t>www.fastlinksolutions.co.uk/legalasp.htm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>
                <a:hlinkClick r:id="rId3"/>
              </a:rPr>
              <a:t>Legal </a:t>
            </a:r>
            <a:r>
              <a:rPr lang="en-US" dirty="0" smtClean="0">
                <a:hlinkClick r:id="rId3"/>
              </a:rPr>
              <a:t>structure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126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13768</TotalTime>
  <Words>158</Words>
  <Application>Microsoft Office PowerPoint</Application>
  <PresentationFormat>On-screen Show (4:3)</PresentationFormat>
  <Paragraphs>38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Myriad Pro</vt:lpstr>
      <vt:lpstr>20140311PresentationUWTSDTemplate</vt:lpstr>
      <vt:lpstr>Assignment &amp; Legal &amp; Definitions of Entrepreneurship </vt:lpstr>
      <vt:lpstr>Today</vt:lpstr>
      <vt:lpstr>Assignment</vt:lpstr>
      <vt:lpstr>Website</vt:lpstr>
      <vt:lpstr>Website</vt:lpstr>
      <vt:lpstr>Crowdfunding Video</vt:lpstr>
      <vt:lpstr>Crowdfunding Video</vt:lpstr>
      <vt:lpstr>Legal</vt:lpstr>
      <vt:lpstr>PowerPoint Presentation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Christopher Thomas (Business)</cp:lastModifiedBy>
  <cp:revision>359</cp:revision>
  <cp:lastPrinted>2016-02-08T18:19:33Z</cp:lastPrinted>
  <dcterms:created xsi:type="dcterms:W3CDTF">2015-05-19T15:55:27Z</dcterms:created>
  <dcterms:modified xsi:type="dcterms:W3CDTF">2018-11-12T09:49:17Z</dcterms:modified>
</cp:coreProperties>
</file>