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5143500" type="screen16x9"/>
  <p:notesSz cx="6858000" cy="9144000"/>
  <p:embeddedFontLst>
    <p:embeddedFont>
      <p:font typeface="Old Standard TT" panose="020B0604020202020204" charset="0"/>
      <p:regular r:id="rId14"/>
      <p:bold r:id="rId15"/>
      <p:italic r:id="rId16"/>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 uri="GoogleSlidesCustomDataVersion2">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0" roundtripDataSignature="AMtx7mj8UHE1XRLPrPF0fiLweztukEMSRQ=="/>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4" y="7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font" Target="fonts/font3.fntdata"/><Relationship Id="rId20" Type="http://customschemas.google.com/relationships/presentationmetadata" Target="meta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font" Target="fonts/font2.fntdata"/><Relationship Id="rId23"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1.fntdata"/><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1: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7" name="Google Shape;57;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1"/>
        <p:cNvGrpSpPr/>
        <p:nvPr/>
      </p:nvGrpSpPr>
      <p:grpSpPr>
        <a:xfrm>
          <a:off x="0" y="0"/>
          <a:ext cx="0" cy="0"/>
          <a:chOff x="0" y="0"/>
          <a:chExt cx="0" cy="0"/>
        </a:xfrm>
      </p:grpSpPr>
      <p:sp>
        <p:nvSpPr>
          <p:cNvPr id="62" name="Google Shape;62;p2: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3" name="Google Shape;63;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12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This presentation delivers a vision into the meaning of emotional intelligence and national intelligence in real leadership. Emotional intelligence allows the front-runner to comprehend feelings, achieve relations and empathise (Goleman, 2004). Cultural intelligence allows the front-runner to do positively in commerce with persons of diverse philosophies and organisational surroundings (Earley and Ang, 2003). Such skills are important due to the fact that bests are progressively handling multicultural sides, a hybrid employed environment, international clientele, and varied worker outlooks (Earley and Ang, 2003). Goleman's model of expressive intelligence and Earley and Ang’s model of national intelligence have been selected as the key theories for this performance.</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p3: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1" name="Google Shape;71;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12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Emotional Intelligence Model by Goleman labels management in footings of self-awareness, self-regulation, motivation, empathy, and social ability (Goleman, 2004). These characters’ assistance cream of the harvest controls their emotions, connect effectively, and provide for the wants of the staff throughout tough times or vicissitudes. Additionally, emotional intelligence assists in management battles, motivation, and founding relations (HBS Online, 2019). But expressive intelligence should addition technical expertise, ethics, and strategy-making in organisations.</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p4: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8" name="Google Shape;78;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12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Cultural Intelligence Model of Earley and Ang labels how real cross-cultural leadership is done. Cultural intelligence involves information about cultural changes, inspirations to cooperate with new philosophies, and behavioural capability in familiarising communication and behaviour (Earley and Ang, 2003). According to Cambridge University Press, CQ allows persons to perform efficiently in culturally diverse environments. This is pertinent to UK companies since numerous behavior their commercial processes in foreign republics by means of a socially diverse staff (Cambridge, 2024). Socially intelligent bests know that persons from the same ethos may not unavoidably act in a similar manner. They just listen, learn, and regulate. Nevertheless, there are limits to CQ as ethos is complex and cannot ever be categorised into collections.</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4"/>
        <p:cNvGrpSpPr/>
        <p:nvPr/>
      </p:nvGrpSpPr>
      <p:grpSpPr>
        <a:xfrm>
          <a:off x="0" y="0"/>
          <a:ext cx="0" cy="0"/>
          <a:chOff x="0" y="0"/>
          <a:chExt cx="0" cy="0"/>
        </a:xfrm>
      </p:grpSpPr>
      <p:sp>
        <p:nvSpPr>
          <p:cNvPr id="85" name="Google Shape;85;p5: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86" name="Google Shape;86;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HSBC can be quoted as an outstanding example of cultural intelligence; its UK-based bests need to take care of banking families between numerous marketplaces, dissimilar sets of rules, and numerous customer requirements (HSBC, 2024). Globalist of HSBC stresses from its best to comprehend trust, economic compassion, pressures of controlling obedience, and worker wellbeing (HSBC LinkedIn, 2025). In adding, expressive intelligence theatres an significant role in handling the course of rearrangement and treatment of customer and employee apprehensions.</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94" name="Google Shape;94;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business Unilever is relevant as it is an international firm registered on the standard conversation of the United Kingdom that has its brands, labour force, dealers, and clients all over the world (Unilever, 2024). The national intelligence will help best grasp dissimilar prospects and interrelate with admiration in their effort in worldwide marketplaces. Leadership behaviour of “care deeply” ties composed emotional intelligence with understanding, accountability and ethics (Unilever, 2025).</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0"/>
        <p:cNvGrpSpPr/>
        <p:nvPr/>
      </p:nvGrpSpPr>
      <p:grpSpPr>
        <a:xfrm>
          <a:off x="0" y="0"/>
          <a:ext cx="0" cy="0"/>
          <a:chOff x="0" y="0"/>
          <a:chExt cx="0" cy="0"/>
        </a:xfrm>
      </p:grpSpPr>
      <p:sp>
        <p:nvSpPr>
          <p:cNvPr id="101" name="Google Shape;101;p7: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02" name="Google Shape;102;p7: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12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Tesco is a valuable instance since retail management is contingent powerfully on people management, customer service and everyday working burden. Store managers need expressive intellect to stay tranquil, listen to colleagues and achieve battle honestly (Tesco, 2024). Chaudry (2024) proposes that expressively intelligent leadership ropes job satisfaction, which can recover worker self-esteem and facility excellence. Cultural intelligence also assists Tesco in serving varied UK groups through comprehensive and nearby receptive leadership.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8: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0" name="Google Shape;110;p8: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12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reason why AstraZeneca can be careful in an ideal circumstance is that bests of the pharmaceutical business have to interrelate globally in footings of investigation, clinical, and commercial work. The rank of national intellect lies in the fact that bests have to study how to deal with prospects and office ethos (AstraZeneca, 2024). Emotional intelligence substances due to the doubt and weight experts face (Cambridge, 2024).</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9: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18" name="Google Shape;118;p9: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12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EI and CQ are significant qualities, yet both need to be disapprovingly measured. While EI may assistance upsurge understanding, trust and motivation, the best cannot use this excellence as a reason for evasion hard talks (Goleman, 2004). Likewise, while CQ will assistance indorse presence and infrastructures, the best have to evade the temptation of rotating philosophies into naïve stereotypes. Chaudry’s study discloses that EI might assistance improve job satisfaction, though the consequences will also be contingent on the organisational ethos, assignment and organisational system (Chaudry, 2024). Thus, neither EI nor CQ is a sufficient solution to the trick of leadership.</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1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126" name="Google Shape;126;p10: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000"/>
              </a:spcBef>
              <a:spcAft>
                <a:spcPts val="12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General, emotional intelligence and cultural intelligence production a significant role in management in multicultural and cooperative organisations. Goleman’s model designates that the bests need to have self-awareness, understanding and association organization (HBS Online, 2019). Earley and Ang’s model indicates that the bests essential to own cultural information, motivation and flexibility in their behaviours. HSBC, Unilever, Tesco and AstraZeneca demonstrate the claim of these makings in banks, the customer goods manufacturing, the retail sector and the pharmaceuticals (Earley and Ang, 2003). Nevertheless, expressive and national intelligence are not adequate on their own. The cream of the crop is essential to syndicate it with morals, plan and indication.</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Google Shape;133;g3f2abb31358_0_0: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4" name="Google Shape;134;g3f2abb31358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bg>
      <p:bgPr>
        <a:solidFill>
          <a:schemeClr val="dk1"/>
        </a:solidFill>
        <a:effectLst/>
      </p:bgPr>
    </p:bg>
    <p:spTree>
      <p:nvGrpSpPr>
        <p:cNvPr id="1" name="Shape 9"/>
        <p:cNvGrpSpPr/>
        <p:nvPr/>
      </p:nvGrpSpPr>
      <p:grpSpPr>
        <a:xfrm>
          <a:off x="0" y="0"/>
          <a:ext cx="0" cy="0"/>
          <a:chOff x="0" y="0"/>
          <a:chExt cx="0" cy="0"/>
        </a:xfrm>
      </p:grpSpPr>
      <p:sp>
        <p:nvSpPr>
          <p:cNvPr id="10" name="Google Shape;10;p12"/>
          <p:cNvSpPr/>
          <p:nvPr/>
        </p:nvSpPr>
        <p:spPr>
          <a:xfrm>
            <a:off x="0" y="100"/>
            <a:ext cx="9144000" cy="17118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cxnSp>
        <p:nvCxnSpPr>
          <p:cNvPr id="11" name="Google Shape;11;p12"/>
          <p:cNvCxnSpPr/>
          <p:nvPr/>
        </p:nvCxnSpPr>
        <p:spPr>
          <a:xfrm>
            <a:off x="641934" y="3597500"/>
            <a:ext cx="390300" cy="0"/>
          </a:xfrm>
          <a:prstGeom prst="straightConnector1">
            <a:avLst/>
          </a:prstGeom>
          <a:noFill/>
          <a:ln w="28575" cap="flat" cmpd="sng">
            <a:solidFill>
              <a:schemeClr val="accent1"/>
            </a:solidFill>
            <a:prstDash val="solid"/>
            <a:round/>
            <a:headEnd type="none" w="sm" len="sm"/>
            <a:tailEnd type="none" w="sm" len="sm"/>
          </a:ln>
        </p:spPr>
      </p:cxnSp>
      <p:sp>
        <p:nvSpPr>
          <p:cNvPr id="12" name="Google Shape;12;p12"/>
          <p:cNvSpPr txBox="1">
            <a:spLocks noGrp="1"/>
          </p:cNvSpPr>
          <p:nvPr>
            <p:ph type="ctrTitle"/>
          </p:nvPr>
        </p:nvSpPr>
        <p:spPr>
          <a:xfrm>
            <a:off x="512700" y="1893300"/>
            <a:ext cx="8118600" cy="15228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Clr>
                <a:schemeClr val="accent1"/>
              </a:buClr>
              <a:buSzPts val="4200"/>
              <a:buNone/>
              <a:defRPr sz="4200">
                <a:solidFill>
                  <a:schemeClr val="accent1"/>
                </a:solidFill>
              </a:defRPr>
            </a:lvl1pPr>
            <a:lvl2pPr lvl="1" algn="l">
              <a:lnSpc>
                <a:spcPct val="100000"/>
              </a:lnSpc>
              <a:spcBef>
                <a:spcPts val="0"/>
              </a:spcBef>
              <a:spcAft>
                <a:spcPts val="0"/>
              </a:spcAft>
              <a:buClr>
                <a:schemeClr val="accent1"/>
              </a:buClr>
              <a:buSzPts val="4200"/>
              <a:buNone/>
              <a:defRPr sz="4200">
                <a:solidFill>
                  <a:schemeClr val="accent1"/>
                </a:solidFill>
              </a:defRPr>
            </a:lvl2pPr>
            <a:lvl3pPr lvl="2" algn="l">
              <a:lnSpc>
                <a:spcPct val="100000"/>
              </a:lnSpc>
              <a:spcBef>
                <a:spcPts val="0"/>
              </a:spcBef>
              <a:spcAft>
                <a:spcPts val="0"/>
              </a:spcAft>
              <a:buClr>
                <a:schemeClr val="accent1"/>
              </a:buClr>
              <a:buSzPts val="4200"/>
              <a:buNone/>
              <a:defRPr sz="4200">
                <a:solidFill>
                  <a:schemeClr val="accent1"/>
                </a:solidFill>
              </a:defRPr>
            </a:lvl3pPr>
            <a:lvl4pPr lvl="3" algn="l">
              <a:lnSpc>
                <a:spcPct val="100000"/>
              </a:lnSpc>
              <a:spcBef>
                <a:spcPts val="0"/>
              </a:spcBef>
              <a:spcAft>
                <a:spcPts val="0"/>
              </a:spcAft>
              <a:buClr>
                <a:schemeClr val="accent1"/>
              </a:buClr>
              <a:buSzPts val="4200"/>
              <a:buNone/>
              <a:defRPr sz="4200">
                <a:solidFill>
                  <a:schemeClr val="accent1"/>
                </a:solidFill>
              </a:defRPr>
            </a:lvl4pPr>
            <a:lvl5pPr lvl="4" algn="l">
              <a:lnSpc>
                <a:spcPct val="100000"/>
              </a:lnSpc>
              <a:spcBef>
                <a:spcPts val="0"/>
              </a:spcBef>
              <a:spcAft>
                <a:spcPts val="0"/>
              </a:spcAft>
              <a:buClr>
                <a:schemeClr val="accent1"/>
              </a:buClr>
              <a:buSzPts val="4200"/>
              <a:buNone/>
              <a:defRPr sz="4200">
                <a:solidFill>
                  <a:schemeClr val="accent1"/>
                </a:solidFill>
              </a:defRPr>
            </a:lvl5pPr>
            <a:lvl6pPr lvl="5" algn="l">
              <a:lnSpc>
                <a:spcPct val="100000"/>
              </a:lnSpc>
              <a:spcBef>
                <a:spcPts val="0"/>
              </a:spcBef>
              <a:spcAft>
                <a:spcPts val="0"/>
              </a:spcAft>
              <a:buClr>
                <a:schemeClr val="accent1"/>
              </a:buClr>
              <a:buSzPts val="4200"/>
              <a:buNone/>
              <a:defRPr sz="4200">
                <a:solidFill>
                  <a:schemeClr val="accent1"/>
                </a:solidFill>
              </a:defRPr>
            </a:lvl6pPr>
            <a:lvl7pPr lvl="6" algn="l">
              <a:lnSpc>
                <a:spcPct val="100000"/>
              </a:lnSpc>
              <a:spcBef>
                <a:spcPts val="0"/>
              </a:spcBef>
              <a:spcAft>
                <a:spcPts val="0"/>
              </a:spcAft>
              <a:buClr>
                <a:schemeClr val="accent1"/>
              </a:buClr>
              <a:buSzPts val="4200"/>
              <a:buNone/>
              <a:defRPr sz="4200">
                <a:solidFill>
                  <a:schemeClr val="accent1"/>
                </a:solidFill>
              </a:defRPr>
            </a:lvl7pPr>
            <a:lvl8pPr lvl="7" algn="l">
              <a:lnSpc>
                <a:spcPct val="100000"/>
              </a:lnSpc>
              <a:spcBef>
                <a:spcPts val="0"/>
              </a:spcBef>
              <a:spcAft>
                <a:spcPts val="0"/>
              </a:spcAft>
              <a:buClr>
                <a:schemeClr val="accent1"/>
              </a:buClr>
              <a:buSzPts val="4200"/>
              <a:buNone/>
              <a:defRPr sz="4200">
                <a:solidFill>
                  <a:schemeClr val="accent1"/>
                </a:solidFill>
              </a:defRPr>
            </a:lvl8pPr>
            <a:lvl9pPr lvl="8" algn="l">
              <a:lnSpc>
                <a:spcPct val="100000"/>
              </a:lnSpc>
              <a:spcBef>
                <a:spcPts val="0"/>
              </a:spcBef>
              <a:spcAft>
                <a:spcPts val="0"/>
              </a:spcAft>
              <a:buClr>
                <a:schemeClr val="accent1"/>
              </a:buClr>
              <a:buSzPts val="4200"/>
              <a:buNone/>
              <a:defRPr sz="4200">
                <a:solidFill>
                  <a:schemeClr val="accent1"/>
                </a:solidFill>
              </a:defRPr>
            </a:lvl9pPr>
          </a:lstStyle>
          <a:p>
            <a:endParaRPr/>
          </a:p>
        </p:txBody>
      </p:sp>
      <p:sp>
        <p:nvSpPr>
          <p:cNvPr id="13" name="Google Shape;13;p12"/>
          <p:cNvSpPr txBox="1">
            <a:spLocks noGrp="1"/>
          </p:cNvSpPr>
          <p:nvPr>
            <p:ph type="subTitle" idx="1"/>
          </p:nvPr>
        </p:nvSpPr>
        <p:spPr>
          <a:xfrm>
            <a:off x="512700" y="3840639"/>
            <a:ext cx="8118600" cy="7875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Clr>
                <a:schemeClr val="accent2"/>
              </a:buClr>
              <a:buSzPts val="2400"/>
              <a:buNone/>
              <a:defRPr sz="2400">
                <a:solidFill>
                  <a:schemeClr val="accent2"/>
                </a:solidFill>
              </a:defRPr>
            </a:lvl1pPr>
            <a:lvl2pPr lvl="1" algn="l">
              <a:lnSpc>
                <a:spcPct val="100000"/>
              </a:lnSpc>
              <a:spcBef>
                <a:spcPts val="0"/>
              </a:spcBef>
              <a:spcAft>
                <a:spcPts val="0"/>
              </a:spcAft>
              <a:buClr>
                <a:schemeClr val="accent2"/>
              </a:buClr>
              <a:buSzPts val="2400"/>
              <a:buNone/>
              <a:defRPr sz="2400">
                <a:solidFill>
                  <a:schemeClr val="accent2"/>
                </a:solidFill>
              </a:defRPr>
            </a:lvl2pPr>
            <a:lvl3pPr lvl="2" algn="l">
              <a:lnSpc>
                <a:spcPct val="100000"/>
              </a:lnSpc>
              <a:spcBef>
                <a:spcPts val="0"/>
              </a:spcBef>
              <a:spcAft>
                <a:spcPts val="0"/>
              </a:spcAft>
              <a:buClr>
                <a:schemeClr val="accent2"/>
              </a:buClr>
              <a:buSzPts val="2400"/>
              <a:buNone/>
              <a:defRPr sz="2400">
                <a:solidFill>
                  <a:schemeClr val="accent2"/>
                </a:solidFill>
              </a:defRPr>
            </a:lvl3pPr>
            <a:lvl4pPr lvl="3" algn="l">
              <a:lnSpc>
                <a:spcPct val="100000"/>
              </a:lnSpc>
              <a:spcBef>
                <a:spcPts val="0"/>
              </a:spcBef>
              <a:spcAft>
                <a:spcPts val="0"/>
              </a:spcAft>
              <a:buClr>
                <a:schemeClr val="accent2"/>
              </a:buClr>
              <a:buSzPts val="2400"/>
              <a:buNone/>
              <a:defRPr sz="2400">
                <a:solidFill>
                  <a:schemeClr val="accent2"/>
                </a:solidFill>
              </a:defRPr>
            </a:lvl4pPr>
            <a:lvl5pPr lvl="4" algn="l">
              <a:lnSpc>
                <a:spcPct val="100000"/>
              </a:lnSpc>
              <a:spcBef>
                <a:spcPts val="0"/>
              </a:spcBef>
              <a:spcAft>
                <a:spcPts val="0"/>
              </a:spcAft>
              <a:buClr>
                <a:schemeClr val="accent2"/>
              </a:buClr>
              <a:buSzPts val="2400"/>
              <a:buNone/>
              <a:defRPr sz="2400">
                <a:solidFill>
                  <a:schemeClr val="accent2"/>
                </a:solidFill>
              </a:defRPr>
            </a:lvl5pPr>
            <a:lvl6pPr lvl="5" algn="l">
              <a:lnSpc>
                <a:spcPct val="100000"/>
              </a:lnSpc>
              <a:spcBef>
                <a:spcPts val="0"/>
              </a:spcBef>
              <a:spcAft>
                <a:spcPts val="0"/>
              </a:spcAft>
              <a:buClr>
                <a:schemeClr val="accent2"/>
              </a:buClr>
              <a:buSzPts val="2400"/>
              <a:buNone/>
              <a:defRPr sz="2400">
                <a:solidFill>
                  <a:schemeClr val="accent2"/>
                </a:solidFill>
              </a:defRPr>
            </a:lvl6pPr>
            <a:lvl7pPr lvl="6" algn="l">
              <a:lnSpc>
                <a:spcPct val="100000"/>
              </a:lnSpc>
              <a:spcBef>
                <a:spcPts val="0"/>
              </a:spcBef>
              <a:spcAft>
                <a:spcPts val="0"/>
              </a:spcAft>
              <a:buClr>
                <a:schemeClr val="accent2"/>
              </a:buClr>
              <a:buSzPts val="2400"/>
              <a:buNone/>
              <a:defRPr sz="2400">
                <a:solidFill>
                  <a:schemeClr val="accent2"/>
                </a:solidFill>
              </a:defRPr>
            </a:lvl7pPr>
            <a:lvl8pPr lvl="7" algn="l">
              <a:lnSpc>
                <a:spcPct val="100000"/>
              </a:lnSpc>
              <a:spcBef>
                <a:spcPts val="0"/>
              </a:spcBef>
              <a:spcAft>
                <a:spcPts val="0"/>
              </a:spcAft>
              <a:buClr>
                <a:schemeClr val="accent2"/>
              </a:buClr>
              <a:buSzPts val="2400"/>
              <a:buNone/>
              <a:defRPr sz="2400">
                <a:solidFill>
                  <a:schemeClr val="accent2"/>
                </a:solidFill>
              </a:defRPr>
            </a:lvl8pPr>
            <a:lvl9pPr lvl="8" algn="l">
              <a:lnSpc>
                <a:spcPct val="100000"/>
              </a:lnSpc>
              <a:spcBef>
                <a:spcPts val="0"/>
              </a:spcBef>
              <a:spcAft>
                <a:spcPts val="0"/>
              </a:spcAft>
              <a:buClr>
                <a:schemeClr val="accent2"/>
              </a:buClr>
              <a:buSzPts val="2400"/>
              <a:buNone/>
              <a:defRPr sz="2400">
                <a:solidFill>
                  <a:schemeClr val="accent2"/>
                </a:solidFill>
              </a:defRPr>
            </a:lvl9pPr>
          </a:lstStyle>
          <a:p>
            <a:endParaRPr/>
          </a:p>
        </p:txBody>
      </p:sp>
      <p:sp>
        <p:nvSpPr>
          <p:cNvPr id="14" name="Google Shape;14;p1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15"/>
        <p:cNvGrpSpPr/>
        <p:nvPr/>
      </p:nvGrpSpPr>
      <p:grpSpPr>
        <a:xfrm>
          <a:off x="0" y="0"/>
          <a:ext cx="0" cy="0"/>
          <a:chOff x="0" y="0"/>
          <a:chExt cx="0" cy="0"/>
        </a:xfrm>
      </p:grpSpPr>
      <p:sp>
        <p:nvSpPr>
          <p:cNvPr id="16" name="Google Shape;16;p13"/>
          <p:cNvSpPr txBox="1">
            <a:spLocks noGrp="1"/>
          </p:cNvSpPr>
          <p:nvPr>
            <p:ph type="title"/>
          </p:nvPr>
        </p:nvSpPr>
        <p:spPr>
          <a:xfrm>
            <a:off x="311700" y="445025"/>
            <a:ext cx="8520600" cy="6132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17" name="Google Shape;17;p13"/>
          <p:cNvSpPr txBox="1">
            <a:spLocks noGrp="1"/>
          </p:cNvSpPr>
          <p:nvPr>
            <p:ph type="body" idx="1"/>
          </p:nvPr>
        </p:nvSpPr>
        <p:spPr>
          <a:xfrm>
            <a:off x="311700" y="1171675"/>
            <a:ext cx="3999900" cy="33972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18" name="Google Shape;18;p13"/>
          <p:cNvSpPr txBox="1">
            <a:spLocks noGrp="1"/>
          </p:cNvSpPr>
          <p:nvPr>
            <p:ph type="body" idx="2"/>
          </p:nvPr>
        </p:nvSpPr>
        <p:spPr>
          <a:xfrm>
            <a:off x="4832400" y="1171675"/>
            <a:ext cx="3999900" cy="33972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19" name="Google Shape;19;p1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solidFill>
          <a:schemeClr val="dk1"/>
        </a:solidFill>
        <a:effectLst/>
      </p:bgPr>
    </p:bg>
    <p:spTree>
      <p:nvGrpSpPr>
        <p:cNvPr id="1" name="Shape 20"/>
        <p:cNvGrpSpPr/>
        <p:nvPr/>
      </p:nvGrpSpPr>
      <p:grpSpPr>
        <a:xfrm>
          <a:off x="0" y="0"/>
          <a:ext cx="0" cy="0"/>
          <a:chOff x="0" y="0"/>
          <a:chExt cx="0" cy="0"/>
        </a:xfrm>
      </p:grpSpPr>
      <p:cxnSp>
        <p:nvCxnSpPr>
          <p:cNvPr id="21" name="Google Shape;21;p14"/>
          <p:cNvCxnSpPr/>
          <p:nvPr/>
        </p:nvCxnSpPr>
        <p:spPr>
          <a:xfrm>
            <a:off x="641934" y="3597500"/>
            <a:ext cx="390300" cy="0"/>
          </a:xfrm>
          <a:prstGeom prst="straightConnector1">
            <a:avLst/>
          </a:prstGeom>
          <a:noFill/>
          <a:ln w="28575" cap="flat" cmpd="sng">
            <a:solidFill>
              <a:schemeClr val="lt2"/>
            </a:solidFill>
            <a:prstDash val="solid"/>
            <a:round/>
            <a:headEnd type="none" w="sm" len="sm"/>
            <a:tailEnd type="none" w="sm" len="sm"/>
          </a:ln>
        </p:spPr>
      </p:cxnSp>
      <p:sp>
        <p:nvSpPr>
          <p:cNvPr id="22" name="Google Shape;22;p14"/>
          <p:cNvSpPr txBox="1">
            <a:spLocks noGrp="1"/>
          </p:cNvSpPr>
          <p:nvPr>
            <p:ph type="title"/>
          </p:nvPr>
        </p:nvSpPr>
        <p:spPr>
          <a:xfrm>
            <a:off x="512700" y="1893300"/>
            <a:ext cx="8118600" cy="15228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Clr>
                <a:schemeClr val="accent1"/>
              </a:buClr>
              <a:buSzPts val="6000"/>
              <a:buNone/>
              <a:defRPr sz="6000">
                <a:solidFill>
                  <a:schemeClr val="accent1"/>
                </a:solidFill>
              </a:defRPr>
            </a:lvl1pPr>
            <a:lvl2pPr lvl="1" algn="l">
              <a:lnSpc>
                <a:spcPct val="100000"/>
              </a:lnSpc>
              <a:spcBef>
                <a:spcPts val="0"/>
              </a:spcBef>
              <a:spcAft>
                <a:spcPts val="0"/>
              </a:spcAft>
              <a:buClr>
                <a:schemeClr val="accent1"/>
              </a:buClr>
              <a:buSzPts val="6000"/>
              <a:buNone/>
              <a:defRPr sz="6000">
                <a:solidFill>
                  <a:schemeClr val="accent1"/>
                </a:solidFill>
              </a:defRPr>
            </a:lvl2pPr>
            <a:lvl3pPr lvl="2" algn="l">
              <a:lnSpc>
                <a:spcPct val="100000"/>
              </a:lnSpc>
              <a:spcBef>
                <a:spcPts val="0"/>
              </a:spcBef>
              <a:spcAft>
                <a:spcPts val="0"/>
              </a:spcAft>
              <a:buClr>
                <a:schemeClr val="accent1"/>
              </a:buClr>
              <a:buSzPts val="6000"/>
              <a:buNone/>
              <a:defRPr sz="6000">
                <a:solidFill>
                  <a:schemeClr val="accent1"/>
                </a:solidFill>
              </a:defRPr>
            </a:lvl3pPr>
            <a:lvl4pPr lvl="3" algn="l">
              <a:lnSpc>
                <a:spcPct val="100000"/>
              </a:lnSpc>
              <a:spcBef>
                <a:spcPts val="0"/>
              </a:spcBef>
              <a:spcAft>
                <a:spcPts val="0"/>
              </a:spcAft>
              <a:buClr>
                <a:schemeClr val="accent1"/>
              </a:buClr>
              <a:buSzPts val="6000"/>
              <a:buNone/>
              <a:defRPr sz="6000">
                <a:solidFill>
                  <a:schemeClr val="accent1"/>
                </a:solidFill>
              </a:defRPr>
            </a:lvl4pPr>
            <a:lvl5pPr lvl="4" algn="l">
              <a:lnSpc>
                <a:spcPct val="100000"/>
              </a:lnSpc>
              <a:spcBef>
                <a:spcPts val="0"/>
              </a:spcBef>
              <a:spcAft>
                <a:spcPts val="0"/>
              </a:spcAft>
              <a:buClr>
                <a:schemeClr val="accent1"/>
              </a:buClr>
              <a:buSzPts val="6000"/>
              <a:buNone/>
              <a:defRPr sz="6000">
                <a:solidFill>
                  <a:schemeClr val="accent1"/>
                </a:solidFill>
              </a:defRPr>
            </a:lvl5pPr>
            <a:lvl6pPr lvl="5" algn="l">
              <a:lnSpc>
                <a:spcPct val="100000"/>
              </a:lnSpc>
              <a:spcBef>
                <a:spcPts val="0"/>
              </a:spcBef>
              <a:spcAft>
                <a:spcPts val="0"/>
              </a:spcAft>
              <a:buClr>
                <a:schemeClr val="accent1"/>
              </a:buClr>
              <a:buSzPts val="6000"/>
              <a:buNone/>
              <a:defRPr sz="6000">
                <a:solidFill>
                  <a:schemeClr val="accent1"/>
                </a:solidFill>
              </a:defRPr>
            </a:lvl6pPr>
            <a:lvl7pPr lvl="6" algn="l">
              <a:lnSpc>
                <a:spcPct val="100000"/>
              </a:lnSpc>
              <a:spcBef>
                <a:spcPts val="0"/>
              </a:spcBef>
              <a:spcAft>
                <a:spcPts val="0"/>
              </a:spcAft>
              <a:buClr>
                <a:schemeClr val="accent1"/>
              </a:buClr>
              <a:buSzPts val="6000"/>
              <a:buNone/>
              <a:defRPr sz="6000">
                <a:solidFill>
                  <a:schemeClr val="accent1"/>
                </a:solidFill>
              </a:defRPr>
            </a:lvl7pPr>
            <a:lvl8pPr lvl="7" algn="l">
              <a:lnSpc>
                <a:spcPct val="100000"/>
              </a:lnSpc>
              <a:spcBef>
                <a:spcPts val="0"/>
              </a:spcBef>
              <a:spcAft>
                <a:spcPts val="0"/>
              </a:spcAft>
              <a:buClr>
                <a:schemeClr val="accent1"/>
              </a:buClr>
              <a:buSzPts val="6000"/>
              <a:buNone/>
              <a:defRPr sz="6000">
                <a:solidFill>
                  <a:schemeClr val="accent1"/>
                </a:solidFill>
              </a:defRPr>
            </a:lvl8pPr>
            <a:lvl9pPr lvl="8" algn="l">
              <a:lnSpc>
                <a:spcPct val="100000"/>
              </a:lnSpc>
              <a:spcBef>
                <a:spcPts val="0"/>
              </a:spcBef>
              <a:spcAft>
                <a:spcPts val="0"/>
              </a:spcAft>
              <a:buClr>
                <a:schemeClr val="accent1"/>
              </a:buClr>
              <a:buSzPts val="6000"/>
              <a:buNone/>
              <a:defRPr sz="6000">
                <a:solidFill>
                  <a:schemeClr val="accent1"/>
                </a:solidFill>
              </a:defRPr>
            </a:lvl9pPr>
          </a:lstStyle>
          <a:p>
            <a:endParaRPr/>
          </a:p>
        </p:txBody>
      </p:sp>
      <p:sp>
        <p:nvSpPr>
          <p:cNvPr id="23" name="Google Shape;23;p14"/>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4"/>
        <p:cNvGrpSpPr/>
        <p:nvPr/>
      </p:nvGrpSpPr>
      <p:grpSpPr>
        <a:xfrm>
          <a:off x="0" y="0"/>
          <a:ext cx="0" cy="0"/>
          <a:chOff x="0" y="0"/>
          <a:chExt cx="0" cy="0"/>
        </a:xfrm>
      </p:grpSpPr>
      <p:sp>
        <p:nvSpPr>
          <p:cNvPr id="25" name="Google Shape;25;p15"/>
          <p:cNvSpPr/>
          <p:nvPr/>
        </p:nvSpPr>
        <p:spPr>
          <a:xfrm>
            <a:off x="0" y="5045700"/>
            <a:ext cx="9144000" cy="978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26" name="Google Shape;26;p15"/>
          <p:cNvSpPr txBox="1">
            <a:spLocks noGrp="1"/>
          </p:cNvSpPr>
          <p:nvPr>
            <p:ph type="title"/>
          </p:nvPr>
        </p:nvSpPr>
        <p:spPr>
          <a:xfrm>
            <a:off x="311700" y="445025"/>
            <a:ext cx="8520600" cy="6132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27" name="Google Shape;27;p15"/>
          <p:cNvSpPr txBox="1">
            <a:spLocks noGrp="1"/>
          </p:cNvSpPr>
          <p:nvPr>
            <p:ph type="body" idx="1"/>
          </p:nvPr>
        </p:nvSpPr>
        <p:spPr>
          <a:xfrm>
            <a:off x="311700" y="1171600"/>
            <a:ext cx="8520600" cy="3397200"/>
          </a:xfrm>
          <a:prstGeom prst="rect">
            <a:avLst/>
          </a:prstGeom>
          <a:noFill/>
          <a:ln>
            <a:noFill/>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28" name="Google Shape;28;p1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9"/>
        <p:cNvGrpSpPr/>
        <p:nvPr/>
      </p:nvGrpSpPr>
      <p:grpSpPr>
        <a:xfrm>
          <a:off x="0" y="0"/>
          <a:ext cx="0" cy="0"/>
          <a:chOff x="0" y="0"/>
          <a:chExt cx="0" cy="0"/>
        </a:xfrm>
      </p:grpSpPr>
      <p:sp>
        <p:nvSpPr>
          <p:cNvPr id="30" name="Google Shape;30;p16"/>
          <p:cNvSpPr txBox="1">
            <a:spLocks noGrp="1"/>
          </p:cNvSpPr>
          <p:nvPr>
            <p:ph type="title"/>
          </p:nvPr>
        </p:nvSpPr>
        <p:spPr>
          <a:xfrm>
            <a:off x="311700" y="445025"/>
            <a:ext cx="8520600" cy="6132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3000"/>
              <a:buNone/>
              <a:defRPr/>
            </a:lvl1pPr>
            <a:lvl2pPr lvl="1" algn="l">
              <a:lnSpc>
                <a:spcPct val="100000"/>
              </a:lnSpc>
              <a:spcBef>
                <a:spcPts val="0"/>
              </a:spcBef>
              <a:spcAft>
                <a:spcPts val="0"/>
              </a:spcAft>
              <a:buSzPts val="3000"/>
              <a:buNone/>
              <a:defRPr/>
            </a:lvl2pPr>
            <a:lvl3pPr lvl="2" algn="l">
              <a:lnSpc>
                <a:spcPct val="100000"/>
              </a:lnSpc>
              <a:spcBef>
                <a:spcPts val="0"/>
              </a:spcBef>
              <a:spcAft>
                <a:spcPts val="0"/>
              </a:spcAft>
              <a:buSzPts val="3000"/>
              <a:buNone/>
              <a:defRPr/>
            </a:lvl3pPr>
            <a:lvl4pPr lvl="3" algn="l">
              <a:lnSpc>
                <a:spcPct val="100000"/>
              </a:lnSpc>
              <a:spcBef>
                <a:spcPts val="0"/>
              </a:spcBef>
              <a:spcAft>
                <a:spcPts val="0"/>
              </a:spcAft>
              <a:buSzPts val="3000"/>
              <a:buNone/>
              <a:defRPr/>
            </a:lvl4pPr>
            <a:lvl5pPr lvl="4" algn="l">
              <a:lnSpc>
                <a:spcPct val="100000"/>
              </a:lnSpc>
              <a:spcBef>
                <a:spcPts val="0"/>
              </a:spcBef>
              <a:spcAft>
                <a:spcPts val="0"/>
              </a:spcAft>
              <a:buSzPts val="3000"/>
              <a:buNone/>
              <a:defRPr/>
            </a:lvl5pPr>
            <a:lvl6pPr lvl="5" algn="l">
              <a:lnSpc>
                <a:spcPct val="100000"/>
              </a:lnSpc>
              <a:spcBef>
                <a:spcPts val="0"/>
              </a:spcBef>
              <a:spcAft>
                <a:spcPts val="0"/>
              </a:spcAft>
              <a:buSzPts val="3000"/>
              <a:buNone/>
              <a:defRPr/>
            </a:lvl6pPr>
            <a:lvl7pPr lvl="6" algn="l">
              <a:lnSpc>
                <a:spcPct val="100000"/>
              </a:lnSpc>
              <a:spcBef>
                <a:spcPts val="0"/>
              </a:spcBef>
              <a:spcAft>
                <a:spcPts val="0"/>
              </a:spcAft>
              <a:buSzPts val="3000"/>
              <a:buNone/>
              <a:defRPr/>
            </a:lvl7pPr>
            <a:lvl8pPr lvl="7" algn="l">
              <a:lnSpc>
                <a:spcPct val="100000"/>
              </a:lnSpc>
              <a:spcBef>
                <a:spcPts val="0"/>
              </a:spcBef>
              <a:spcAft>
                <a:spcPts val="0"/>
              </a:spcAft>
              <a:buSzPts val="3000"/>
              <a:buNone/>
              <a:defRPr/>
            </a:lvl8pPr>
            <a:lvl9pPr lvl="8" algn="l">
              <a:lnSpc>
                <a:spcPct val="100000"/>
              </a:lnSpc>
              <a:spcBef>
                <a:spcPts val="0"/>
              </a:spcBef>
              <a:spcAft>
                <a:spcPts val="0"/>
              </a:spcAft>
              <a:buSzPts val="3000"/>
              <a:buNone/>
              <a:defRPr/>
            </a:lvl9pPr>
          </a:lstStyle>
          <a:p>
            <a:endParaRPr/>
          </a:p>
        </p:txBody>
      </p:sp>
      <p:sp>
        <p:nvSpPr>
          <p:cNvPr id="31" name="Google Shape;31;p1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2"/>
        <p:cNvGrpSpPr/>
        <p:nvPr/>
      </p:nvGrpSpPr>
      <p:grpSpPr>
        <a:xfrm>
          <a:off x="0" y="0"/>
          <a:ext cx="0" cy="0"/>
          <a:chOff x="0" y="0"/>
          <a:chExt cx="0" cy="0"/>
        </a:xfrm>
      </p:grpSpPr>
      <p:sp>
        <p:nvSpPr>
          <p:cNvPr id="33" name="Google Shape;33;p17"/>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4" name="Google Shape;34;p17"/>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5" name="Google Shape;35;p1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bg>
      <p:bgPr>
        <a:solidFill>
          <a:schemeClr val="lt2"/>
        </a:solidFill>
        <a:effectLst/>
      </p:bgPr>
    </p:bg>
    <p:spTree>
      <p:nvGrpSpPr>
        <p:cNvPr id="1" name="Shape 36"/>
        <p:cNvGrpSpPr/>
        <p:nvPr/>
      </p:nvGrpSpPr>
      <p:grpSpPr>
        <a:xfrm>
          <a:off x="0" y="0"/>
          <a:ext cx="0" cy="0"/>
          <a:chOff x="0" y="0"/>
          <a:chExt cx="0" cy="0"/>
        </a:xfrm>
      </p:grpSpPr>
      <p:sp>
        <p:nvSpPr>
          <p:cNvPr id="37" name="Google Shape;37;p18"/>
          <p:cNvSpPr txBox="1">
            <a:spLocks noGrp="1"/>
          </p:cNvSpPr>
          <p:nvPr>
            <p:ph type="title"/>
          </p:nvPr>
        </p:nvSpPr>
        <p:spPr>
          <a:xfrm>
            <a:off x="490250" y="526350"/>
            <a:ext cx="5604000" cy="4090800"/>
          </a:xfrm>
          <a:prstGeom prst="rect">
            <a:avLst/>
          </a:prstGeom>
          <a:noFill/>
          <a:ln>
            <a:noFill/>
          </a:ln>
        </p:spPr>
        <p:txBody>
          <a:bodyPr spcFirstLastPara="1" wrap="square" lIns="91425" tIns="91425" rIns="91425" bIns="91425" anchor="ctr" anchorCtr="0">
            <a:normAutofit/>
          </a:bodyPr>
          <a:lstStyle>
            <a:lvl1pPr lvl="0" algn="l">
              <a:lnSpc>
                <a:spcPct val="100000"/>
              </a:lnSpc>
              <a:spcBef>
                <a:spcPts val="0"/>
              </a:spcBef>
              <a:spcAft>
                <a:spcPts val="0"/>
              </a:spcAft>
              <a:buClr>
                <a:schemeClr val="accent1"/>
              </a:buClr>
              <a:buSzPts val="5400"/>
              <a:buNone/>
              <a:defRPr sz="5400">
                <a:solidFill>
                  <a:schemeClr val="accent1"/>
                </a:solidFill>
              </a:defRPr>
            </a:lvl1pPr>
            <a:lvl2pPr lvl="1" algn="l">
              <a:lnSpc>
                <a:spcPct val="100000"/>
              </a:lnSpc>
              <a:spcBef>
                <a:spcPts val="0"/>
              </a:spcBef>
              <a:spcAft>
                <a:spcPts val="0"/>
              </a:spcAft>
              <a:buClr>
                <a:schemeClr val="accent1"/>
              </a:buClr>
              <a:buSzPts val="5400"/>
              <a:buNone/>
              <a:defRPr sz="5400">
                <a:solidFill>
                  <a:schemeClr val="accent1"/>
                </a:solidFill>
              </a:defRPr>
            </a:lvl2pPr>
            <a:lvl3pPr lvl="2" algn="l">
              <a:lnSpc>
                <a:spcPct val="100000"/>
              </a:lnSpc>
              <a:spcBef>
                <a:spcPts val="0"/>
              </a:spcBef>
              <a:spcAft>
                <a:spcPts val="0"/>
              </a:spcAft>
              <a:buClr>
                <a:schemeClr val="accent1"/>
              </a:buClr>
              <a:buSzPts val="5400"/>
              <a:buNone/>
              <a:defRPr sz="5400">
                <a:solidFill>
                  <a:schemeClr val="accent1"/>
                </a:solidFill>
              </a:defRPr>
            </a:lvl3pPr>
            <a:lvl4pPr lvl="3" algn="l">
              <a:lnSpc>
                <a:spcPct val="100000"/>
              </a:lnSpc>
              <a:spcBef>
                <a:spcPts val="0"/>
              </a:spcBef>
              <a:spcAft>
                <a:spcPts val="0"/>
              </a:spcAft>
              <a:buClr>
                <a:schemeClr val="accent1"/>
              </a:buClr>
              <a:buSzPts val="5400"/>
              <a:buNone/>
              <a:defRPr sz="5400">
                <a:solidFill>
                  <a:schemeClr val="accent1"/>
                </a:solidFill>
              </a:defRPr>
            </a:lvl4pPr>
            <a:lvl5pPr lvl="4" algn="l">
              <a:lnSpc>
                <a:spcPct val="100000"/>
              </a:lnSpc>
              <a:spcBef>
                <a:spcPts val="0"/>
              </a:spcBef>
              <a:spcAft>
                <a:spcPts val="0"/>
              </a:spcAft>
              <a:buClr>
                <a:schemeClr val="accent1"/>
              </a:buClr>
              <a:buSzPts val="5400"/>
              <a:buNone/>
              <a:defRPr sz="5400">
                <a:solidFill>
                  <a:schemeClr val="accent1"/>
                </a:solidFill>
              </a:defRPr>
            </a:lvl5pPr>
            <a:lvl6pPr lvl="5" algn="l">
              <a:lnSpc>
                <a:spcPct val="100000"/>
              </a:lnSpc>
              <a:spcBef>
                <a:spcPts val="0"/>
              </a:spcBef>
              <a:spcAft>
                <a:spcPts val="0"/>
              </a:spcAft>
              <a:buClr>
                <a:schemeClr val="accent1"/>
              </a:buClr>
              <a:buSzPts val="5400"/>
              <a:buNone/>
              <a:defRPr sz="5400">
                <a:solidFill>
                  <a:schemeClr val="accent1"/>
                </a:solidFill>
              </a:defRPr>
            </a:lvl6pPr>
            <a:lvl7pPr lvl="6" algn="l">
              <a:lnSpc>
                <a:spcPct val="100000"/>
              </a:lnSpc>
              <a:spcBef>
                <a:spcPts val="0"/>
              </a:spcBef>
              <a:spcAft>
                <a:spcPts val="0"/>
              </a:spcAft>
              <a:buClr>
                <a:schemeClr val="accent1"/>
              </a:buClr>
              <a:buSzPts val="5400"/>
              <a:buNone/>
              <a:defRPr sz="5400">
                <a:solidFill>
                  <a:schemeClr val="accent1"/>
                </a:solidFill>
              </a:defRPr>
            </a:lvl7pPr>
            <a:lvl8pPr lvl="7" algn="l">
              <a:lnSpc>
                <a:spcPct val="100000"/>
              </a:lnSpc>
              <a:spcBef>
                <a:spcPts val="0"/>
              </a:spcBef>
              <a:spcAft>
                <a:spcPts val="0"/>
              </a:spcAft>
              <a:buClr>
                <a:schemeClr val="accent1"/>
              </a:buClr>
              <a:buSzPts val="5400"/>
              <a:buNone/>
              <a:defRPr sz="5400">
                <a:solidFill>
                  <a:schemeClr val="accent1"/>
                </a:solidFill>
              </a:defRPr>
            </a:lvl8pPr>
            <a:lvl9pPr lvl="8" algn="l">
              <a:lnSpc>
                <a:spcPct val="100000"/>
              </a:lnSpc>
              <a:spcBef>
                <a:spcPts val="0"/>
              </a:spcBef>
              <a:spcAft>
                <a:spcPts val="0"/>
              </a:spcAft>
              <a:buClr>
                <a:schemeClr val="accent1"/>
              </a:buClr>
              <a:buSzPts val="5400"/>
              <a:buNone/>
              <a:defRPr sz="5400">
                <a:solidFill>
                  <a:schemeClr val="accent1"/>
                </a:solidFill>
              </a:defRPr>
            </a:lvl9pPr>
          </a:lstStyle>
          <a:p>
            <a:endParaRPr/>
          </a:p>
        </p:txBody>
      </p:sp>
      <p:sp>
        <p:nvSpPr>
          <p:cNvPr id="38" name="Google Shape;38;p1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9"/>
        <p:cNvGrpSpPr/>
        <p:nvPr/>
      </p:nvGrpSpPr>
      <p:grpSpPr>
        <a:xfrm>
          <a:off x="0" y="0"/>
          <a:ext cx="0" cy="0"/>
          <a:chOff x="0" y="0"/>
          <a:chExt cx="0" cy="0"/>
        </a:xfrm>
      </p:grpSpPr>
      <p:sp>
        <p:nvSpPr>
          <p:cNvPr id="40" name="Google Shape;40;p19"/>
          <p:cNvSpPr/>
          <p:nvPr/>
        </p:nvSpPr>
        <p:spPr>
          <a:xfrm>
            <a:off x="4572000" y="-25"/>
            <a:ext cx="4572000" cy="5143500"/>
          </a:xfrm>
          <a:prstGeom prst="rect">
            <a:avLst/>
          </a:prstGeom>
          <a:solidFill>
            <a:schemeClr val="dk1"/>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cxnSp>
        <p:nvCxnSpPr>
          <p:cNvPr id="41" name="Google Shape;41;p19"/>
          <p:cNvCxnSpPr/>
          <p:nvPr/>
        </p:nvCxnSpPr>
        <p:spPr>
          <a:xfrm>
            <a:off x="5029675" y="4495500"/>
            <a:ext cx="686400" cy="0"/>
          </a:xfrm>
          <a:prstGeom prst="straightConnector1">
            <a:avLst/>
          </a:prstGeom>
          <a:noFill/>
          <a:ln w="19050" cap="flat" cmpd="sng">
            <a:solidFill>
              <a:schemeClr val="lt2"/>
            </a:solidFill>
            <a:prstDash val="solid"/>
            <a:round/>
            <a:headEnd type="none" w="sm" len="sm"/>
            <a:tailEnd type="none" w="sm" len="sm"/>
          </a:ln>
        </p:spPr>
      </p:cxnSp>
      <p:sp>
        <p:nvSpPr>
          <p:cNvPr id="42" name="Google Shape;42;p19"/>
          <p:cNvSpPr txBox="1">
            <a:spLocks noGrp="1"/>
          </p:cNvSpPr>
          <p:nvPr>
            <p:ph type="title"/>
          </p:nvPr>
        </p:nvSpPr>
        <p:spPr>
          <a:xfrm>
            <a:off x="265500" y="1382350"/>
            <a:ext cx="4045200" cy="13332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Clr>
                <a:schemeClr val="lt2"/>
              </a:buClr>
              <a:buSzPts val="4200"/>
              <a:buNone/>
              <a:defRPr sz="4200">
                <a:solidFill>
                  <a:schemeClr val="lt2"/>
                </a:solidFill>
              </a:defRPr>
            </a:lvl1pPr>
            <a:lvl2pPr lvl="1" algn="ctr">
              <a:lnSpc>
                <a:spcPct val="100000"/>
              </a:lnSpc>
              <a:spcBef>
                <a:spcPts val="0"/>
              </a:spcBef>
              <a:spcAft>
                <a:spcPts val="0"/>
              </a:spcAft>
              <a:buClr>
                <a:schemeClr val="lt2"/>
              </a:buClr>
              <a:buSzPts val="4200"/>
              <a:buNone/>
              <a:defRPr sz="4200">
                <a:solidFill>
                  <a:schemeClr val="lt2"/>
                </a:solidFill>
              </a:defRPr>
            </a:lvl2pPr>
            <a:lvl3pPr lvl="2" algn="ctr">
              <a:lnSpc>
                <a:spcPct val="100000"/>
              </a:lnSpc>
              <a:spcBef>
                <a:spcPts val="0"/>
              </a:spcBef>
              <a:spcAft>
                <a:spcPts val="0"/>
              </a:spcAft>
              <a:buClr>
                <a:schemeClr val="lt2"/>
              </a:buClr>
              <a:buSzPts val="4200"/>
              <a:buNone/>
              <a:defRPr sz="4200">
                <a:solidFill>
                  <a:schemeClr val="lt2"/>
                </a:solidFill>
              </a:defRPr>
            </a:lvl3pPr>
            <a:lvl4pPr lvl="3" algn="ctr">
              <a:lnSpc>
                <a:spcPct val="100000"/>
              </a:lnSpc>
              <a:spcBef>
                <a:spcPts val="0"/>
              </a:spcBef>
              <a:spcAft>
                <a:spcPts val="0"/>
              </a:spcAft>
              <a:buClr>
                <a:schemeClr val="lt2"/>
              </a:buClr>
              <a:buSzPts val="4200"/>
              <a:buNone/>
              <a:defRPr sz="4200">
                <a:solidFill>
                  <a:schemeClr val="lt2"/>
                </a:solidFill>
              </a:defRPr>
            </a:lvl4pPr>
            <a:lvl5pPr lvl="4" algn="ctr">
              <a:lnSpc>
                <a:spcPct val="100000"/>
              </a:lnSpc>
              <a:spcBef>
                <a:spcPts val="0"/>
              </a:spcBef>
              <a:spcAft>
                <a:spcPts val="0"/>
              </a:spcAft>
              <a:buClr>
                <a:schemeClr val="lt2"/>
              </a:buClr>
              <a:buSzPts val="4200"/>
              <a:buNone/>
              <a:defRPr sz="4200">
                <a:solidFill>
                  <a:schemeClr val="lt2"/>
                </a:solidFill>
              </a:defRPr>
            </a:lvl5pPr>
            <a:lvl6pPr lvl="5" algn="ctr">
              <a:lnSpc>
                <a:spcPct val="100000"/>
              </a:lnSpc>
              <a:spcBef>
                <a:spcPts val="0"/>
              </a:spcBef>
              <a:spcAft>
                <a:spcPts val="0"/>
              </a:spcAft>
              <a:buClr>
                <a:schemeClr val="lt2"/>
              </a:buClr>
              <a:buSzPts val="4200"/>
              <a:buNone/>
              <a:defRPr sz="4200">
                <a:solidFill>
                  <a:schemeClr val="lt2"/>
                </a:solidFill>
              </a:defRPr>
            </a:lvl6pPr>
            <a:lvl7pPr lvl="6" algn="ctr">
              <a:lnSpc>
                <a:spcPct val="100000"/>
              </a:lnSpc>
              <a:spcBef>
                <a:spcPts val="0"/>
              </a:spcBef>
              <a:spcAft>
                <a:spcPts val="0"/>
              </a:spcAft>
              <a:buClr>
                <a:schemeClr val="lt2"/>
              </a:buClr>
              <a:buSzPts val="4200"/>
              <a:buNone/>
              <a:defRPr sz="4200">
                <a:solidFill>
                  <a:schemeClr val="lt2"/>
                </a:solidFill>
              </a:defRPr>
            </a:lvl7pPr>
            <a:lvl8pPr lvl="7" algn="ctr">
              <a:lnSpc>
                <a:spcPct val="100000"/>
              </a:lnSpc>
              <a:spcBef>
                <a:spcPts val="0"/>
              </a:spcBef>
              <a:spcAft>
                <a:spcPts val="0"/>
              </a:spcAft>
              <a:buClr>
                <a:schemeClr val="lt2"/>
              </a:buClr>
              <a:buSzPts val="4200"/>
              <a:buNone/>
              <a:defRPr sz="4200">
                <a:solidFill>
                  <a:schemeClr val="lt2"/>
                </a:solidFill>
              </a:defRPr>
            </a:lvl8pPr>
            <a:lvl9pPr lvl="8" algn="ctr">
              <a:lnSpc>
                <a:spcPct val="100000"/>
              </a:lnSpc>
              <a:spcBef>
                <a:spcPts val="0"/>
              </a:spcBef>
              <a:spcAft>
                <a:spcPts val="0"/>
              </a:spcAft>
              <a:buClr>
                <a:schemeClr val="lt2"/>
              </a:buClr>
              <a:buSzPts val="4200"/>
              <a:buNone/>
              <a:defRPr sz="4200">
                <a:solidFill>
                  <a:schemeClr val="lt2"/>
                </a:solidFill>
              </a:defRPr>
            </a:lvl9pPr>
          </a:lstStyle>
          <a:p>
            <a:endParaRPr/>
          </a:p>
        </p:txBody>
      </p:sp>
      <p:sp>
        <p:nvSpPr>
          <p:cNvPr id="43" name="Google Shape;43;p19"/>
          <p:cNvSpPr txBox="1">
            <a:spLocks noGrp="1"/>
          </p:cNvSpPr>
          <p:nvPr>
            <p:ph type="subTitle" idx="1"/>
          </p:nvPr>
        </p:nvSpPr>
        <p:spPr>
          <a:xfrm>
            <a:off x="265500" y="2769001"/>
            <a:ext cx="4045200" cy="13455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44" name="Google Shape;44;p19"/>
          <p:cNvSpPr txBox="1">
            <a:spLocks noGrp="1"/>
          </p:cNvSpPr>
          <p:nvPr>
            <p:ph type="body" idx="2"/>
          </p:nvPr>
        </p:nvSpPr>
        <p:spPr>
          <a:xfrm>
            <a:off x="4939500" y="724200"/>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Clr>
                <a:schemeClr val="accent1"/>
              </a:buClr>
              <a:buSzPts val="1800"/>
              <a:buChar char="●"/>
              <a:defRPr>
                <a:solidFill>
                  <a:schemeClr val="accent1"/>
                </a:solidFill>
              </a:defRPr>
            </a:lvl1pPr>
            <a:lvl2pPr marL="914400" lvl="1" indent="-317500" algn="l">
              <a:lnSpc>
                <a:spcPct val="115000"/>
              </a:lnSpc>
              <a:spcBef>
                <a:spcPts val="0"/>
              </a:spcBef>
              <a:spcAft>
                <a:spcPts val="0"/>
              </a:spcAft>
              <a:buClr>
                <a:schemeClr val="accent1"/>
              </a:buClr>
              <a:buSzPts val="1400"/>
              <a:buChar char="○"/>
              <a:defRPr>
                <a:solidFill>
                  <a:schemeClr val="accent1"/>
                </a:solidFill>
              </a:defRPr>
            </a:lvl2pPr>
            <a:lvl3pPr marL="1371600" lvl="2" indent="-317500" algn="l">
              <a:lnSpc>
                <a:spcPct val="115000"/>
              </a:lnSpc>
              <a:spcBef>
                <a:spcPts val="0"/>
              </a:spcBef>
              <a:spcAft>
                <a:spcPts val="0"/>
              </a:spcAft>
              <a:buClr>
                <a:schemeClr val="accent1"/>
              </a:buClr>
              <a:buSzPts val="1400"/>
              <a:buChar char="■"/>
              <a:defRPr>
                <a:solidFill>
                  <a:schemeClr val="accent1"/>
                </a:solidFill>
              </a:defRPr>
            </a:lvl3pPr>
            <a:lvl4pPr marL="1828800" lvl="3" indent="-317500" algn="l">
              <a:lnSpc>
                <a:spcPct val="115000"/>
              </a:lnSpc>
              <a:spcBef>
                <a:spcPts val="0"/>
              </a:spcBef>
              <a:spcAft>
                <a:spcPts val="0"/>
              </a:spcAft>
              <a:buClr>
                <a:schemeClr val="accent1"/>
              </a:buClr>
              <a:buSzPts val="1400"/>
              <a:buChar char="●"/>
              <a:defRPr>
                <a:solidFill>
                  <a:schemeClr val="accent1"/>
                </a:solidFill>
              </a:defRPr>
            </a:lvl4pPr>
            <a:lvl5pPr marL="2286000" lvl="4" indent="-317500" algn="l">
              <a:lnSpc>
                <a:spcPct val="115000"/>
              </a:lnSpc>
              <a:spcBef>
                <a:spcPts val="0"/>
              </a:spcBef>
              <a:spcAft>
                <a:spcPts val="0"/>
              </a:spcAft>
              <a:buClr>
                <a:schemeClr val="accent1"/>
              </a:buClr>
              <a:buSzPts val="1400"/>
              <a:buChar char="○"/>
              <a:defRPr>
                <a:solidFill>
                  <a:schemeClr val="accent1"/>
                </a:solidFill>
              </a:defRPr>
            </a:lvl5pPr>
            <a:lvl6pPr marL="2743200" lvl="5" indent="-317500" algn="l">
              <a:lnSpc>
                <a:spcPct val="115000"/>
              </a:lnSpc>
              <a:spcBef>
                <a:spcPts val="0"/>
              </a:spcBef>
              <a:spcAft>
                <a:spcPts val="0"/>
              </a:spcAft>
              <a:buClr>
                <a:schemeClr val="accent1"/>
              </a:buClr>
              <a:buSzPts val="1400"/>
              <a:buChar char="■"/>
              <a:defRPr>
                <a:solidFill>
                  <a:schemeClr val="accent1"/>
                </a:solidFill>
              </a:defRPr>
            </a:lvl6pPr>
            <a:lvl7pPr marL="3200400" lvl="6" indent="-317500" algn="l">
              <a:lnSpc>
                <a:spcPct val="115000"/>
              </a:lnSpc>
              <a:spcBef>
                <a:spcPts val="0"/>
              </a:spcBef>
              <a:spcAft>
                <a:spcPts val="0"/>
              </a:spcAft>
              <a:buClr>
                <a:schemeClr val="accent1"/>
              </a:buClr>
              <a:buSzPts val="1400"/>
              <a:buChar char="●"/>
              <a:defRPr>
                <a:solidFill>
                  <a:schemeClr val="accent1"/>
                </a:solidFill>
              </a:defRPr>
            </a:lvl7pPr>
            <a:lvl8pPr marL="3657600" lvl="7" indent="-317500" algn="l">
              <a:lnSpc>
                <a:spcPct val="115000"/>
              </a:lnSpc>
              <a:spcBef>
                <a:spcPts val="0"/>
              </a:spcBef>
              <a:spcAft>
                <a:spcPts val="0"/>
              </a:spcAft>
              <a:buClr>
                <a:schemeClr val="accent1"/>
              </a:buClr>
              <a:buSzPts val="1400"/>
              <a:buChar char="○"/>
              <a:defRPr>
                <a:solidFill>
                  <a:schemeClr val="accent1"/>
                </a:solidFill>
              </a:defRPr>
            </a:lvl8pPr>
            <a:lvl9pPr marL="4114800" lvl="8" indent="-317500" algn="l">
              <a:lnSpc>
                <a:spcPct val="115000"/>
              </a:lnSpc>
              <a:spcBef>
                <a:spcPts val="0"/>
              </a:spcBef>
              <a:spcAft>
                <a:spcPts val="0"/>
              </a:spcAft>
              <a:buClr>
                <a:schemeClr val="accent1"/>
              </a:buClr>
              <a:buSzPts val="1400"/>
              <a:buChar char="■"/>
              <a:defRPr>
                <a:solidFill>
                  <a:schemeClr val="accent1"/>
                </a:solidFill>
              </a:defRPr>
            </a:lvl9pPr>
          </a:lstStyle>
          <a:p>
            <a:endParaRPr/>
          </a:p>
        </p:txBody>
      </p:sp>
      <p:sp>
        <p:nvSpPr>
          <p:cNvPr id="45" name="Google Shape;45;p1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accent1"/>
                </a:solidFill>
                <a:latin typeface="Old Standard TT"/>
                <a:ea typeface="Old Standard TT"/>
                <a:cs typeface="Old Standard TT"/>
                <a:sym typeface="Old Standard TT"/>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6"/>
        <p:cNvGrpSpPr/>
        <p:nvPr/>
      </p:nvGrpSpPr>
      <p:grpSpPr>
        <a:xfrm>
          <a:off x="0" y="0"/>
          <a:ext cx="0" cy="0"/>
          <a:chOff x="0" y="0"/>
          <a:chExt cx="0" cy="0"/>
        </a:xfrm>
      </p:grpSpPr>
      <p:sp>
        <p:nvSpPr>
          <p:cNvPr id="47" name="Google Shape;47;p20"/>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48" name="Google Shape;48;p2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9"/>
        <p:cNvGrpSpPr/>
        <p:nvPr/>
      </p:nvGrpSpPr>
      <p:grpSpPr>
        <a:xfrm>
          <a:off x="0" y="0"/>
          <a:ext cx="0" cy="0"/>
          <a:chOff x="0" y="0"/>
          <a:chExt cx="0" cy="0"/>
        </a:xfrm>
      </p:grpSpPr>
      <p:sp>
        <p:nvSpPr>
          <p:cNvPr id="50" name="Google Shape;50;p21"/>
          <p:cNvSpPr txBox="1">
            <a:spLocks noGrp="1"/>
          </p:cNvSpPr>
          <p:nvPr>
            <p:ph type="title" hasCustomPrompt="1"/>
          </p:nvPr>
        </p:nvSpPr>
        <p:spPr>
          <a:xfrm>
            <a:off x="311700" y="1039650"/>
            <a:ext cx="8520600" cy="2106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4000"/>
              <a:buNone/>
              <a:defRPr sz="14000" b="1"/>
            </a:lvl1pPr>
            <a:lvl2pPr lvl="1" algn="ctr">
              <a:lnSpc>
                <a:spcPct val="100000"/>
              </a:lnSpc>
              <a:spcBef>
                <a:spcPts val="0"/>
              </a:spcBef>
              <a:spcAft>
                <a:spcPts val="0"/>
              </a:spcAft>
              <a:buSzPts val="14000"/>
              <a:buNone/>
              <a:defRPr sz="14000" b="1"/>
            </a:lvl2pPr>
            <a:lvl3pPr lvl="2" algn="ctr">
              <a:lnSpc>
                <a:spcPct val="100000"/>
              </a:lnSpc>
              <a:spcBef>
                <a:spcPts val="0"/>
              </a:spcBef>
              <a:spcAft>
                <a:spcPts val="0"/>
              </a:spcAft>
              <a:buSzPts val="14000"/>
              <a:buNone/>
              <a:defRPr sz="14000" b="1"/>
            </a:lvl3pPr>
            <a:lvl4pPr lvl="3" algn="ctr">
              <a:lnSpc>
                <a:spcPct val="100000"/>
              </a:lnSpc>
              <a:spcBef>
                <a:spcPts val="0"/>
              </a:spcBef>
              <a:spcAft>
                <a:spcPts val="0"/>
              </a:spcAft>
              <a:buSzPts val="14000"/>
              <a:buNone/>
              <a:defRPr sz="14000" b="1"/>
            </a:lvl4pPr>
            <a:lvl5pPr lvl="4" algn="ctr">
              <a:lnSpc>
                <a:spcPct val="100000"/>
              </a:lnSpc>
              <a:spcBef>
                <a:spcPts val="0"/>
              </a:spcBef>
              <a:spcAft>
                <a:spcPts val="0"/>
              </a:spcAft>
              <a:buSzPts val="14000"/>
              <a:buNone/>
              <a:defRPr sz="14000" b="1"/>
            </a:lvl5pPr>
            <a:lvl6pPr lvl="5" algn="ctr">
              <a:lnSpc>
                <a:spcPct val="100000"/>
              </a:lnSpc>
              <a:spcBef>
                <a:spcPts val="0"/>
              </a:spcBef>
              <a:spcAft>
                <a:spcPts val="0"/>
              </a:spcAft>
              <a:buSzPts val="14000"/>
              <a:buNone/>
              <a:defRPr sz="14000" b="1"/>
            </a:lvl6pPr>
            <a:lvl7pPr lvl="6" algn="ctr">
              <a:lnSpc>
                <a:spcPct val="100000"/>
              </a:lnSpc>
              <a:spcBef>
                <a:spcPts val="0"/>
              </a:spcBef>
              <a:spcAft>
                <a:spcPts val="0"/>
              </a:spcAft>
              <a:buSzPts val="14000"/>
              <a:buNone/>
              <a:defRPr sz="14000" b="1"/>
            </a:lvl7pPr>
            <a:lvl8pPr lvl="7" algn="ctr">
              <a:lnSpc>
                <a:spcPct val="100000"/>
              </a:lnSpc>
              <a:spcBef>
                <a:spcPts val="0"/>
              </a:spcBef>
              <a:spcAft>
                <a:spcPts val="0"/>
              </a:spcAft>
              <a:buSzPts val="14000"/>
              <a:buNone/>
              <a:defRPr sz="14000" b="1"/>
            </a:lvl8pPr>
            <a:lvl9pPr lvl="8" algn="ctr">
              <a:lnSpc>
                <a:spcPct val="100000"/>
              </a:lnSpc>
              <a:spcBef>
                <a:spcPts val="0"/>
              </a:spcBef>
              <a:spcAft>
                <a:spcPts val="0"/>
              </a:spcAft>
              <a:buSzPts val="14000"/>
              <a:buNone/>
              <a:defRPr sz="14000" b="1"/>
            </a:lvl9pPr>
          </a:lstStyle>
          <a:p>
            <a:r>
              <a:t>xx%</a:t>
            </a:r>
          </a:p>
        </p:txBody>
      </p:sp>
      <p:sp>
        <p:nvSpPr>
          <p:cNvPr id="51" name="Google Shape;51;p21"/>
          <p:cNvSpPr txBox="1">
            <a:spLocks noGrp="1"/>
          </p:cNvSpPr>
          <p:nvPr>
            <p:ph type="body" idx="1"/>
          </p:nvPr>
        </p:nvSpPr>
        <p:spPr>
          <a:xfrm>
            <a:off x="311700" y="3228425"/>
            <a:ext cx="8520600" cy="13008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52" name="Google Shape;52;p2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53"/>
        <p:cNvGrpSpPr/>
        <p:nvPr/>
      </p:nvGrpSpPr>
      <p:grpSpPr>
        <a:xfrm>
          <a:off x="0" y="0"/>
          <a:ext cx="0" cy="0"/>
          <a:chOff x="0" y="0"/>
          <a:chExt cx="0" cy="0"/>
        </a:xfrm>
      </p:grpSpPr>
      <p:sp>
        <p:nvSpPr>
          <p:cNvPr id="54" name="Google Shape;54;p2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paperback">
    <p:bg>
      <p:bgPr>
        <a:solidFill>
          <a:schemeClr val="accent1"/>
        </a:solidFill>
        <a:effectLst/>
      </p:bgPr>
    </p:bg>
    <p:spTree>
      <p:nvGrpSpPr>
        <p:cNvPr id="1" name="Shape 5"/>
        <p:cNvGrpSpPr/>
        <p:nvPr/>
      </p:nvGrpSpPr>
      <p:grpSpPr>
        <a:xfrm>
          <a:off x="0" y="0"/>
          <a:ext cx="0" cy="0"/>
          <a:chOff x="0" y="0"/>
          <a:chExt cx="0" cy="0"/>
        </a:xfrm>
      </p:grpSpPr>
      <p:sp>
        <p:nvSpPr>
          <p:cNvPr id="6" name="Google Shape;6;p11"/>
          <p:cNvSpPr txBox="1">
            <a:spLocks noGrp="1"/>
          </p:cNvSpPr>
          <p:nvPr>
            <p:ph type="title"/>
          </p:nvPr>
        </p:nvSpPr>
        <p:spPr>
          <a:xfrm>
            <a:off x="311700" y="445025"/>
            <a:ext cx="8520600" cy="6132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3000"/>
              <a:buFont typeface="Old Standard TT"/>
              <a:buNone/>
              <a:defRPr sz="3000" b="0" i="0" u="none" strike="noStrike" cap="none">
                <a:solidFill>
                  <a:schemeClr val="dk1"/>
                </a:solidFill>
                <a:latin typeface="Old Standard TT"/>
                <a:ea typeface="Old Standard TT"/>
                <a:cs typeface="Old Standard TT"/>
                <a:sym typeface="Old Standard TT"/>
              </a:defRPr>
            </a:lvl1pPr>
            <a:lvl2pPr marR="0" lvl="1" algn="l" rtl="0">
              <a:lnSpc>
                <a:spcPct val="100000"/>
              </a:lnSpc>
              <a:spcBef>
                <a:spcPts val="0"/>
              </a:spcBef>
              <a:spcAft>
                <a:spcPts val="0"/>
              </a:spcAft>
              <a:buClr>
                <a:schemeClr val="dk1"/>
              </a:buClr>
              <a:buSzPts val="3000"/>
              <a:buFont typeface="Old Standard TT"/>
              <a:buNone/>
              <a:defRPr sz="3000" b="0" i="0" u="none" strike="noStrike" cap="none">
                <a:solidFill>
                  <a:schemeClr val="dk1"/>
                </a:solidFill>
                <a:latin typeface="Old Standard TT"/>
                <a:ea typeface="Old Standard TT"/>
                <a:cs typeface="Old Standard TT"/>
                <a:sym typeface="Old Standard TT"/>
              </a:defRPr>
            </a:lvl2pPr>
            <a:lvl3pPr marR="0" lvl="2" algn="l" rtl="0">
              <a:lnSpc>
                <a:spcPct val="100000"/>
              </a:lnSpc>
              <a:spcBef>
                <a:spcPts val="0"/>
              </a:spcBef>
              <a:spcAft>
                <a:spcPts val="0"/>
              </a:spcAft>
              <a:buClr>
                <a:schemeClr val="dk1"/>
              </a:buClr>
              <a:buSzPts val="3000"/>
              <a:buFont typeface="Old Standard TT"/>
              <a:buNone/>
              <a:defRPr sz="3000" b="0" i="0" u="none" strike="noStrike" cap="none">
                <a:solidFill>
                  <a:schemeClr val="dk1"/>
                </a:solidFill>
                <a:latin typeface="Old Standard TT"/>
                <a:ea typeface="Old Standard TT"/>
                <a:cs typeface="Old Standard TT"/>
                <a:sym typeface="Old Standard TT"/>
              </a:defRPr>
            </a:lvl3pPr>
            <a:lvl4pPr marR="0" lvl="3" algn="l" rtl="0">
              <a:lnSpc>
                <a:spcPct val="100000"/>
              </a:lnSpc>
              <a:spcBef>
                <a:spcPts val="0"/>
              </a:spcBef>
              <a:spcAft>
                <a:spcPts val="0"/>
              </a:spcAft>
              <a:buClr>
                <a:schemeClr val="dk1"/>
              </a:buClr>
              <a:buSzPts val="3000"/>
              <a:buFont typeface="Old Standard TT"/>
              <a:buNone/>
              <a:defRPr sz="3000" b="0" i="0" u="none" strike="noStrike" cap="none">
                <a:solidFill>
                  <a:schemeClr val="dk1"/>
                </a:solidFill>
                <a:latin typeface="Old Standard TT"/>
                <a:ea typeface="Old Standard TT"/>
                <a:cs typeface="Old Standard TT"/>
                <a:sym typeface="Old Standard TT"/>
              </a:defRPr>
            </a:lvl4pPr>
            <a:lvl5pPr marR="0" lvl="4" algn="l" rtl="0">
              <a:lnSpc>
                <a:spcPct val="100000"/>
              </a:lnSpc>
              <a:spcBef>
                <a:spcPts val="0"/>
              </a:spcBef>
              <a:spcAft>
                <a:spcPts val="0"/>
              </a:spcAft>
              <a:buClr>
                <a:schemeClr val="dk1"/>
              </a:buClr>
              <a:buSzPts val="3000"/>
              <a:buFont typeface="Old Standard TT"/>
              <a:buNone/>
              <a:defRPr sz="3000" b="0" i="0" u="none" strike="noStrike" cap="none">
                <a:solidFill>
                  <a:schemeClr val="dk1"/>
                </a:solidFill>
                <a:latin typeface="Old Standard TT"/>
                <a:ea typeface="Old Standard TT"/>
                <a:cs typeface="Old Standard TT"/>
                <a:sym typeface="Old Standard TT"/>
              </a:defRPr>
            </a:lvl5pPr>
            <a:lvl6pPr marR="0" lvl="5" algn="l" rtl="0">
              <a:lnSpc>
                <a:spcPct val="100000"/>
              </a:lnSpc>
              <a:spcBef>
                <a:spcPts val="0"/>
              </a:spcBef>
              <a:spcAft>
                <a:spcPts val="0"/>
              </a:spcAft>
              <a:buClr>
                <a:schemeClr val="dk1"/>
              </a:buClr>
              <a:buSzPts val="3000"/>
              <a:buFont typeface="Old Standard TT"/>
              <a:buNone/>
              <a:defRPr sz="3000" b="0" i="0" u="none" strike="noStrike" cap="none">
                <a:solidFill>
                  <a:schemeClr val="dk1"/>
                </a:solidFill>
                <a:latin typeface="Old Standard TT"/>
                <a:ea typeface="Old Standard TT"/>
                <a:cs typeface="Old Standard TT"/>
                <a:sym typeface="Old Standard TT"/>
              </a:defRPr>
            </a:lvl6pPr>
            <a:lvl7pPr marR="0" lvl="6" algn="l" rtl="0">
              <a:lnSpc>
                <a:spcPct val="100000"/>
              </a:lnSpc>
              <a:spcBef>
                <a:spcPts val="0"/>
              </a:spcBef>
              <a:spcAft>
                <a:spcPts val="0"/>
              </a:spcAft>
              <a:buClr>
                <a:schemeClr val="dk1"/>
              </a:buClr>
              <a:buSzPts val="3000"/>
              <a:buFont typeface="Old Standard TT"/>
              <a:buNone/>
              <a:defRPr sz="3000" b="0" i="0" u="none" strike="noStrike" cap="none">
                <a:solidFill>
                  <a:schemeClr val="dk1"/>
                </a:solidFill>
                <a:latin typeface="Old Standard TT"/>
                <a:ea typeface="Old Standard TT"/>
                <a:cs typeface="Old Standard TT"/>
                <a:sym typeface="Old Standard TT"/>
              </a:defRPr>
            </a:lvl7pPr>
            <a:lvl8pPr marR="0" lvl="7" algn="l" rtl="0">
              <a:lnSpc>
                <a:spcPct val="100000"/>
              </a:lnSpc>
              <a:spcBef>
                <a:spcPts val="0"/>
              </a:spcBef>
              <a:spcAft>
                <a:spcPts val="0"/>
              </a:spcAft>
              <a:buClr>
                <a:schemeClr val="dk1"/>
              </a:buClr>
              <a:buSzPts val="3000"/>
              <a:buFont typeface="Old Standard TT"/>
              <a:buNone/>
              <a:defRPr sz="3000" b="0" i="0" u="none" strike="noStrike" cap="none">
                <a:solidFill>
                  <a:schemeClr val="dk1"/>
                </a:solidFill>
                <a:latin typeface="Old Standard TT"/>
                <a:ea typeface="Old Standard TT"/>
                <a:cs typeface="Old Standard TT"/>
                <a:sym typeface="Old Standard TT"/>
              </a:defRPr>
            </a:lvl8pPr>
            <a:lvl9pPr marR="0" lvl="8" algn="l" rtl="0">
              <a:lnSpc>
                <a:spcPct val="100000"/>
              </a:lnSpc>
              <a:spcBef>
                <a:spcPts val="0"/>
              </a:spcBef>
              <a:spcAft>
                <a:spcPts val="0"/>
              </a:spcAft>
              <a:buClr>
                <a:schemeClr val="dk1"/>
              </a:buClr>
              <a:buSzPts val="3000"/>
              <a:buFont typeface="Old Standard TT"/>
              <a:buNone/>
              <a:defRPr sz="3000" b="0" i="0" u="none" strike="noStrike" cap="none">
                <a:solidFill>
                  <a:schemeClr val="dk1"/>
                </a:solidFill>
                <a:latin typeface="Old Standard TT"/>
                <a:ea typeface="Old Standard TT"/>
                <a:cs typeface="Old Standard TT"/>
                <a:sym typeface="Old Standard TT"/>
              </a:defRPr>
            </a:lvl9pPr>
          </a:lstStyle>
          <a:p>
            <a:endParaRPr/>
          </a:p>
        </p:txBody>
      </p:sp>
      <p:sp>
        <p:nvSpPr>
          <p:cNvPr id="7" name="Google Shape;7;p11"/>
          <p:cNvSpPr txBox="1">
            <a:spLocks noGrp="1"/>
          </p:cNvSpPr>
          <p:nvPr>
            <p:ph type="body" idx="1"/>
          </p:nvPr>
        </p:nvSpPr>
        <p:spPr>
          <a:xfrm>
            <a:off x="311700" y="1171600"/>
            <a:ext cx="8520600" cy="33972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1"/>
              </a:buClr>
              <a:buSzPts val="1800"/>
              <a:buFont typeface="Old Standard TT"/>
              <a:buChar char="●"/>
              <a:defRPr sz="1800" b="0" i="0" u="none" strike="noStrike" cap="none">
                <a:solidFill>
                  <a:schemeClr val="dk1"/>
                </a:solidFill>
                <a:latin typeface="Old Standard TT"/>
                <a:ea typeface="Old Standard TT"/>
                <a:cs typeface="Old Standard TT"/>
                <a:sym typeface="Old Standard TT"/>
              </a:defRPr>
            </a:lvl1pPr>
            <a:lvl2pPr marL="914400" marR="0" lvl="1" indent="-317500" algn="l" rtl="0">
              <a:lnSpc>
                <a:spcPct val="115000"/>
              </a:lnSpc>
              <a:spcBef>
                <a:spcPts val="0"/>
              </a:spcBef>
              <a:spcAft>
                <a:spcPts val="0"/>
              </a:spcAft>
              <a:buClr>
                <a:schemeClr val="dk1"/>
              </a:buClr>
              <a:buSzPts val="1400"/>
              <a:buFont typeface="Old Standard TT"/>
              <a:buChar char="○"/>
              <a:defRPr sz="1400" b="0" i="0" u="none" strike="noStrike" cap="none">
                <a:solidFill>
                  <a:schemeClr val="dk1"/>
                </a:solidFill>
                <a:latin typeface="Old Standard TT"/>
                <a:ea typeface="Old Standard TT"/>
                <a:cs typeface="Old Standard TT"/>
                <a:sym typeface="Old Standard TT"/>
              </a:defRPr>
            </a:lvl2pPr>
            <a:lvl3pPr marL="1371600" marR="0" lvl="2" indent="-317500" algn="l" rtl="0">
              <a:lnSpc>
                <a:spcPct val="115000"/>
              </a:lnSpc>
              <a:spcBef>
                <a:spcPts val="0"/>
              </a:spcBef>
              <a:spcAft>
                <a:spcPts val="0"/>
              </a:spcAft>
              <a:buClr>
                <a:schemeClr val="dk1"/>
              </a:buClr>
              <a:buSzPts val="1400"/>
              <a:buFont typeface="Old Standard TT"/>
              <a:buChar char="■"/>
              <a:defRPr sz="1400" b="0" i="0" u="none" strike="noStrike" cap="none">
                <a:solidFill>
                  <a:schemeClr val="dk1"/>
                </a:solidFill>
                <a:latin typeface="Old Standard TT"/>
                <a:ea typeface="Old Standard TT"/>
                <a:cs typeface="Old Standard TT"/>
                <a:sym typeface="Old Standard TT"/>
              </a:defRPr>
            </a:lvl3pPr>
            <a:lvl4pPr marL="1828800" marR="0" lvl="3" indent="-317500" algn="l" rtl="0">
              <a:lnSpc>
                <a:spcPct val="115000"/>
              </a:lnSpc>
              <a:spcBef>
                <a:spcPts val="0"/>
              </a:spcBef>
              <a:spcAft>
                <a:spcPts val="0"/>
              </a:spcAft>
              <a:buClr>
                <a:schemeClr val="dk1"/>
              </a:buClr>
              <a:buSzPts val="1400"/>
              <a:buFont typeface="Old Standard TT"/>
              <a:buChar char="●"/>
              <a:defRPr sz="1400" b="0" i="0" u="none" strike="noStrike" cap="none">
                <a:solidFill>
                  <a:schemeClr val="dk1"/>
                </a:solidFill>
                <a:latin typeface="Old Standard TT"/>
                <a:ea typeface="Old Standard TT"/>
                <a:cs typeface="Old Standard TT"/>
                <a:sym typeface="Old Standard TT"/>
              </a:defRPr>
            </a:lvl4pPr>
            <a:lvl5pPr marL="2286000" marR="0" lvl="4" indent="-317500" algn="l" rtl="0">
              <a:lnSpc>
                <a:spcPct val="115000"/>
              </a:lnSpc>
              <a:spcBef>
                <a:spcPts val="0"/>
              </a:spcBef>
              <a:spcAft>
                <a:spcPts val="0"/>
              </a:spcAft>
              <a:buClr>
                <a:schemeClr val="dk1"/>
              </a:buClr>
              <a:buSzPts val="1400"/>
              <a:buFont typeface="Old Standard TT"/>
              <a:buChar char="○"/>
              <a:defRPr sz="1400" b="0" i="0" u="none" strike="noStrike" cap="none">
                <a:solidFill>
                  <a:schemeClr val="dk1"/>
                </a:solidFill>
                <a:latin typeface="Old Standard TT"/>
                <a:ea typeface="Old Standard TT"/>
                <a:cs typeface="Old Standard TT"/>
                <a:sym typeface="Old Standard TT"/>
              </a:defRPr>
            </a:lvl5pPr>
            <a:lvl6pPr marL="2743200" marR="0" lvl="5" indent="-317500" algn="l" rtl="0">
              <a:lnSpc>
                <a:spcPct val="115000"/>
              </a:lnSpc>
              <a:spcBef>
                <a:spcPts val="0"/>
              </a:spcBef>
              <a:spcAft>
                <a:spcPts val="0"/>
              </a:spcAft>
              <a:buClr>
                <a:schemeClr val="dk1"/>
              </a:buClr>
              <a:buSzPts val="1400"/>
              <a:buFont typeface="Old Standard TT"/>
              <a:buChar char="■"/>
              <a:defRPr sz="1400" b="0" i="0" u="none" strike="noStrike" cap="none">
                <a:solidFill>
                  <a:schemeClr val="dk1"/>
                </a:solidFill>
                <a:latin typeface="Old Standard TT"/>
                <a:ea typeface="Old Standard TT"/>
                <a:cs typeface="Old Standard TT"/>
                <a:sym typeface="Old Standard TT"/>
              </a:defRPr>
            </a:lvl6pPr>
            <a:lvl7pPr marL="3200400" marR="0" lvl="6" indent="-317500" algn="l" rtl="0">
              <a:lnSpc>
                <a:spcPct val="115000"/>
              </a:lnSpc>
              <a:spcBef>
                <a:spcPts val="0"/>
              </a:spcBef>
              <a:spcAft>
                <a:spcPts val="0"/>
              </a:spcAft>
              <a:buClr>
                <a:schemeClr val="dk1"/>
              </a:buClr>
              <a:buSzPts val="1400"/>
              <a:buFont typeface="Old Standard TT"/>
              <a:buChar char="●"/>
              <a:defRPr sz="1400" b="0" i="0" u="none" strike="noStrike" cap="none">
                <a:solidFill>
                  <a:schemeClr val="dk1"/>
                </a:solidFill>
                <a:latin typeface="Old Standard TT"/>
                <a:ea typeface="Old Standard TT"/>
                <a:cs typeface="Old Standard TT"/>
                <a:sym typeface="Old Standard TT"/>
              </a:defRPr>
            </a:lvl7pPr>
            <a:lvl8pPr marL="3657600" marR="0" lvl="7" indent="-317500" algn="l" rtl="0">
              <a:lnSpc>
                <a:spcPct val="115000"/>
              </a:lnSpc>
              <a:spcBef>
                <a:spcPts val="0"/>
              </a:spcBef>
              <a:spcAft>
                <a:spcPts val="0"/>
              </a:spcAft>
              <a:buClr>
                <a:schemeClr val="dk1"/>
              </a:buClr>
              <a:buSzPts val="1400"/>
              <a:buFont typeface="Old Standard TT"/>
              <a:buChar char="○"/>
              <a:defRPr sz="1400" b="0" i="0" u="none" strike="noStrike" cap="none">
                <a:solidFill>
                  <a:schemeClr val="dk1"/>
                </a:solidFill>
                <a:latin typeface="Old Standard TT"/>
                <a:ea typeface="Old Standard TT"/>
                <a:cs typeface="Old Standard TT"/>
                <a:sym typeface="Old Standard TT"/>
              </a:defRPr>
            </a:lvl8pPr>
            <a:lvl9pPr marL="4114800" marR="0" lvl="8" indent="-317500" algn="l" rtl="0">
              <a:lnSpc>
                <a:spcPct val="115000"/>
              </a:lnSpc>
              <a:spcBef>
                <a:spcPts val="0"/>
              </a:spcBef>
              <a:spcAft>
                <a:spcPts val="0"/>
              </a:spcAft>
              <a:buClr>
                <a:schemeClr val="dk1"/>
              </a:buClr>
              <a:buSzPts val="1400"/>
              <a:buFont typeface="Old Standard TT"/>
              <a:buChar char="■"/>
              <a:defRPr sz="1400" b="0" i="0" u="none" strike="noStrike" cap="none">
                <a:solidFill>
                  <a:schemeClr val="dk1"/>
                </a:solidFill>
                <a:latin typeface="Old Standard TT"/>
                <a:ea typeface="Old Standard TT"/>
                <a:cs typeface="Old Standard TT"/>
                <a:sym typeface="Old Standard TT"/>
              </a:defRPr>
            </a:lvl9pPr>
          </a:lstStyle>
          <a:p>
            <a:endParaRPr/>
          </a:p>
        </p:txBody>
      </p:sp>
      <p:sp>
        <p:nvSpPr>
          <p:cNvPr id="8" name="Google Shape;8;p1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1"/>
                </a:solidFill>
                <a:latin typeface="Old Standard TT"/>
                <a:ea typeface="Old Standard TT"/>
                <a:cs typeface="Old Standard TT"/>
                <a:sym typeface="Old Standard TT"/>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1"/>
          <p:cNvSpPr txBox="1">
            <a:spLocks noGrp="1"/>
          </p:cNvSpPr>
          <p:nvPr>
            <p:ph type="ctrTitle"/>
          </p:nvPr>
        </p:nvSpPr>
        <p:spPr>
          <a:xfrm>
            <a:off x="394850" y="1573425"/>
            <a:ext cx="8118600" cy="1522800"/>
          </a:xfrm>
          <a:prstGeom prst="rect">
            <a:avLst/>
          </a:prstGeom>
          <a:noFill/>
          <a:ln>
            <a:noFill/>
          </a:ln>
        </p:spPr>
        <p:txBody>
          <a:bodyPr spcFirstLastPara="1" wrap="square" lIns="91425" tIns="91425" rIns="91425" bIns="91425" anchor="b" anchorCtr="0">
            <a:normAutofit/>
          </a:bodyPr>
          <a:lstStyle/>
          <a:p>
            <a:pPr marL="0" lvl="0" indent="0" algn="l" rtl="0">
              <a:lnSpc>
                <a:spcPct val="150000"/>
              </a:lnSpc>
              <a:spcBef>
                <a:spcPts val="1000"/>
              </a:spcBef>
              <a:spcAft>
                <a:spcPts val="400"/>
              </a:spcAft>
              <a:buClr>
                <a:schemeClr val="dk1"/>
              </a:buClr>
              <a:buSzPts val="1100"/>
              <a:buFont typeface="Arial"/>
              <a:buNone/>
            </a:pPr>
            <a:r>
              <a:rPr lang="en-GB" sz="2400" b="1">
                <a:solidFill>
                  <a:schemeClr val="lt1"/>
                </a:solidFill>
                <a:latin typeface="Times New Roman"/>
                <a:ea typeface="Times New Roman"/>
                <a:cs typeface="Times New Roman"/>
                <a:sym typeface="Times New Roman"/>
              </a:rPr>
              <a:t>Module -Leadership and Management Theory and Practice</a:t>
            </a:r>
            <a:endParaRPr>
              <a:solidFill>
                <a:schemeClr val="lt1"/>
              </a:solidFill>
            </a:endParaRPr>
          </a:p>
        </p:txBody>
      </p:sp>
      <p:sp>
        <p:nvSpPr>
          <p:cNvPr id="60" name="Google Shape;60;p1"/>
          <p:cNvSpPr txBox="1">
            <a:spLocks noGrp="1"/>
          </p:cNvSpPr>
          <p:nvPr>
            <p:ph type="subTitle" idx="1"/>
          </p:nvPr>
        </p:nvSpPr>
        <p:spPr>
          <a:xfrm>
            <a:off x="311700" y="3583350"/>
            <a:ext cx="8520600" cy="1361100"/>
          </a:xfrm>
          <a:prstGeom prst="rect">
            <a:avLst/>
          </a:prstGeom>
          <a:noFill/>
          <a:ln>
            <a:noFill/>
          </a:ln>
        </p:spPr>
        <p:txBody>
          <a:bodyPr spcFirstLastPara="1" wrap="square" lIns="91425" tIns="91425" rIns="91425" bIns="91425" anchor="t" anchorCtr="0">
            <a:normAutofit/>
          </a:bodyPr>
          <a:lstStyle/>
          <a:p>
            <a:pPr marL="0" lvl="0" indent="0" algn="l" rtl="0">
              <a:lnSpc>
                <a:spcPct val="150000"/>
              </a:lnSpc>
              <a:spcBef>
                <a:spcPts val="1000"/>
              </a:spcBef>
              <a:spcAft>
                <a:spcPts val="0"/>
              </a:spcAft>
              <a:buClr>
                <a:schemeClr val="dk1"/>
              </a:buClr>
              <a:buSzPts val="1100"/>
              <a:buFont typeface="Arial"/>
              <a:buNone/>
            </a:pPr>
            <a:r>
              <a:rPr lang="en-GB" sz="1400" b="1">
                <a:solidFill>
                  <a:schemeClr val="lt1"/>
                </a:solidFill>
                <a:latin typeface="Times New Roman"/>
                <a:ea typeface="Times New Roman"/>
                <a:cs typeface="Times New Roman"/>
                <a:sym typeface="Times New Roman"/>
              </a:rPr>
              <a:t>Module Code - LCBB6022</a:t>
            </a:r>
            <a:endParaRPr sz="1400" b="1">
              <a:solidFill>
                <a:schemeClr val="lt1"/>
              </a:solidFill>
              <a:latin typeface="Times New Roman"/>
              <a:ea typeface="Times New Roman"/>
              <a:cs typeface="Times New Roman"/>
              <a:sym typeface="Times New Roman"/>
            </a:endParaRPr>
          </a:p>
          <a:p>
            <a:pPr marL="0" lvl="0" indent="0" algn="l" rtl="0">
              <a:lnSpc>
                <a:spcPct val="150000"/>
              </a:lnSpc>
              <a:spcBef>
                <a:spcPts val="1000"/>
              </a:spcBef>
              <a:spcAft>
                <a:spcPts val="0"/>
              </a:spcAft>
              <a:buClr>
                <a:schemeClr val="dk1"/>
              </a:buClr>
              <a:buSzPts val="1100"/>
              <a:buFont typeface="Arial"/>
              <a:buNone/>
            </a:pPr>
            <a:r>
              <a:rPr lang="en-GB" sz="1400" b="1">
                <a:solidFill>
                  <a:schemeClr val="lt1"/>
                </a:solidFill>
                <a:latin typeface="Times New Roman"/>
                <a:ea typeface="Times New Roman"/>
                <a:cs typeface="Times New Roman"/>
                <a:sym typeface="Times New Roman"/>
              </a:rPr>
              <a:t>Student Name: Marian Gabriel Apostu</a:t>
            </a:r>
            <a:endParaRPr sz="1400" b="1">
              <a:solidFill>
                <a:schemeClr val="lt1"/>
              </a:solidFill>
              <a:latin typeface="Times New Roman"/>
              <a:ea typeface="Times New Roman"/>
              <a:cs typeface="Times New Roman"/>
              <a:sym typeface="Times New Roman"/>
            </a:endParaRPr>
          </a:p>
          <a:p>
            <a:pPr marL="0" lvl="0" indent="0" algn="l" rtl="0">
              <a:lnSpc>
                <a:spcPct val="150000"/>
              </a:lnSpc>
              <a:spcBef>
                <a:spcPts val="1000"/>
              </a:spcBef>
              <a:spcAft>
                <a:spcPts val="400"/>
              </a:spcAft>
              <a:buClr>
                <a:schemeClr val="dk1"/>
              </a:buClr>
              <a:buSzPts val="1100"/>
              <a:buFont typeface="Arial"/>
              <a:buNone/>
            </a:pPr>
            <a:r>
              <a:rPr lang="en-GB" sz="1400" b="1">
                <a:solidFill>
                  <a:schemeClr val="lt1"/>
                </a:solidFill>
                <a:latin typeface="Times New Roman"/>
                <a:ea typeface="Times New Roman"/>
                <a:cs typeface="Times New Roman"/>
                <a:sym typeface="Times New Roman"/>
              </a:rPr>
              <a:t>Student ID -2327280 </a:t>
            </a:r>
            <a:endParaRPr>
              <a:solidFill>
                <a:schemeClr val="lt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4"/>
        <p:cNvGrpSpPr/>
        <p:nvPr/>
      </p:nvGrpSpPr>
      <p:grpSpPr>
        <a:xfrm>
          <a:off x="0" y="0"/>
          <a:ext cx="0" cy="0"/>
          <a:chOff x="0" y="0"/>
          <a:chExt cx="0" cy="0"/>
        </a:xfrm>
      </p:grpSpPr>
      <p:sp>
        <p:nvSpPr>
          <p:cNvPr id="65" name="Google Shape;65;p2"/>
          <p:cNvSpPr txBox="1">
            <a:spLocks noGrp="1"/>
          </p:cNvSpPr>
          <p:nvPr>
            <p:ph type="title"/>
          </p:nvPr>
        </p:nvSpPr>
        <p:spPr>
          <a:xfrm>
            <a:off x="311700" y="445025"/>
            <a:ext cx="8520600" cy="613200"/>
          </a:xfrm>
          <a:prstGeom prst="rect">
            <a:avLst/>
          </a:prstGeom>
          <a:noFill/>
          <a:ln>
            <a:noFill/>
          </a:ln>
        </p:spPr>
        <p:txBody>
          <a:bodyPr spcFirstLastPara="1" wrap="square" lIns="91425" tIns="91425" rIns="91425" bIns="91425" anchor="t" anchorCtr="0">
            <a:normAutofit/>
          </a:bodyPr>
          <a:lstStyle/>
          <a:p>
            <a:pPr marL="0" lvl="0" indent="0" algn="just" rtl="0">
              <a:lnSpc>
                <a:spcPct val="150000"/>
              </a:lnSpc>
              <a:spcBef>
                <a:spcPts val="1000"/>
              </a:spcBef>
              <a:spcAft>
                <a:spcPts val="400"/>
              </a:spcAft>
              <a:buClr>
                <a:schemeClr val="dk1"/>
              </a:buClr>
              <a:buSzPts val="1100"/>
              <a:buFont typeface="Arial"/>
              <a:buNone/>
            </a:pPr>
            <a:r>
              <a:rPr lang="en-GB" sz="2400" b="1">
                <a:latin typeface="Times New Roman"/>
                <a:ea typeface="Times New Roman"/>
                <a:cs typeface="Times New Roman"/>
                <a:sym typeface="Times New Roman"/>
              </a:rPr>
              <a:t>Introduction to EI and CQ in Leadership</a:t>
            </a:r>
            <a:endParaRPr sz="2400"/>
          </a:p>
        </p:txBody>
      </p:sp>
      <p:sp>
        <p:nvSpPr>
          <p:cNvPr id="66" name="Google Shape;66;p2"/>
          <p:cNvSpPr txBox="1">
            <a:spLocks noGrp="1"/>
          </p:cNvSpPr>
          <p:nvPr>
            <p:ph type="body" idx="1"/>
          </p:nvPr>
        </p:nvSpPr>
        <p:spPr>
          <a:xfrm>
            <a:off x="311700" y="1171675"/>
            <a:ext cx="3999900" cy="3397200"/>
          </a:xfrm>
          <a:prstGeom prst="rect">
            <a:avLst/>
          </a:prstGeom>
          <a:noFill/>
          <a:ln>
            <a:noFill/>
          </a:ln>
        </p:spPr>
        <p:txBody>
          <a:bodyPr spcFirstLastPara="1" wrap="square" lIns="91425" tIns="91425" rIns="91425" bIns="91425" anchor="t" anchorCtr="0">
            <a:normAutofit fontScale="85000"/>
          </a:bodyPr>
          <a:lstStyle/>
          <a:p>
            <a:pPr marL="457200" lvl="0" indent="-293370" algn="just" rtl="0">
              <a:lnSpc>
                <a:spcPct val="150000"/>
              </a:lnSpc>
              <a:spcBef>
                <a:spcPts val="1000"/>
              </a:spcBef>
              <a:spcAft>
                <a:spcPts val="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Emotionally and culturally acumen assistance leaders appreciate emotions, respect changes, and build faith in varied organisations (Goleman, 2004).</a:t>
            </a:r>
            <a:endParaRPr sz="1200">
              <a:solidFill>
                <a:schemeClr val="dk1"/>
              </a:solidFill>
              <a:latin typeface="Times New Roman"/>
              <a:ea typeface="Times New Roman"/>
              <a:cs typeface="Times New Roman"/>
              <a:sym typeface="Times New Roman"/>
            </a:endParaRPr>
          </a:p>
          <a:p>
            <a:pPr marL="457200" lvl="0" indent="-293370" algn="just" rtl="0">
              <a:lnSpc>
                <a:spcPct val="150000"/>
              </a:lnSpc>
              <a:spcBef>
                <a:spcPts val="1200"/>
              </a:spcBef>
              <a:spcAft>
                <a:spcPts val="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Modern leadership needs understanding, attending, presence, and adaptability since multicultural factories make compound people-management tests (Earley and Ang, 2003).</a:t>
            </a:r>
            <a:endParaRPr sz="1200">
              <a:solidFill>
                <a:schemeClr val="dk1"/>
              </a:solidFill>
              <a:latin typeface="Times New Roman"/>
              <a:ea typeface="Times New Roman"/>
              <a:cs typeface="Times New Roman"/>
              <a:sym typeface="Times New Roman"/>
            </a:endParaRPr>
          </a:p>
          <a:p>
            <a:pPr marL="457200" lvl="0" indent="-293370" algn="just" rtl="0">
              <a:lnSpc>
                <a:spcPct val="150000"/>
              </a:lnSpc>
              <a:spcBef>
                <a:spcPts val="1000"/>
              </a:spcBef>
              <a:spcAft>
                <a:spcPts val="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This presentation smears Goleman’s Emotional Intelligence Model and Earley and Ang’s Cultural Intelligence Model to leadership repetition.</a:t>
            </a:r>
            <a:endParaRPr sz="1200">
              <a:solidFill>
                <a:schemeClr val="dk1"/>
              </a:solidFill>
              <a:latin typeface="Times New Roman"/>
              <a:ea typeface="Times New Roman"/>
              <a:cs typeface="Times New Roman"/>
              <a:sym typeface="Times New Roman"/>
            </a:endParaRPr>
          </a:p>
          <a:p>
            <a:pPr marL="457200" lvl="0" indent="-293370" algn="just" rtl="0">
              <a:lnSpc>
                <a:spcPct val="150000"/>
              </a:lnSpc>
              <a:spcBef>
                <a:spcPts val="1000"/>
              </a:spcBef>
              <a:spcAft>
                <a:spcPts val="120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Four UK-based examples are HSBC, Unilever, Tesco, and AstraZeneca, presenting leadership request crossways different business sectors.</a:t>
            </a:r>
            <a:endParaRPr/>
          </a:p>
        </p:txBody>
      </p:sp>
      <p:sp>
        <p:nvSpPr>
          <p:cNvPr id="67" name="Google Shape;67;p2"/>
          <p:cNvSpPr txBox="1">
            <a:spLocks noGrp="1"/>
          </p:cNvSpPr>
          <p:nvPr>
            <p:ph type="body" idx="2"/>
          </p:nvPr>
        </p:nvSpPr>
        <p:spPr>
          <a:xfrm>
            <a:off x="4832400" y="1171675"/>
            <a:ext cx="3999900" cy="33972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1200"/>
              </a:spcAft>
              <a:buSzPts val="1400"/>
              <a:buNone/>
            </a:pPr>
            <a:endParaRPr/>
          </a:p>
        </p:txBody>
      </p:sp>
      <p:pic>
        <p:nvPicPr>
          <p:cNvPr id="68" name="Google Shape;68;p2"/>
          <p:cNvPicPr preferRelativeResize="0"/>
          <p:nvPr/>
        </p:nvPicPr>
        <p:blipFill rotWithShape="1">
          <a:blip r:embed="rId3">
            <a:alphaModFix/>
          </a:blip>
          <a:srcRect/>
          <a:stretch/>
        </p:blipFill>
        <p:spPr>
          <a:xfrm>
            <a:off x="4832401" y="1573043"/>
            <a:ext cx="3999900" cy="2687433"/>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3"/>
          <p:cNvSpPr txBox="1">
            <a:spLocks noGrp="1"/>
          </p:cNvSpPr>
          <p:nvPr>
            <p:ph type="title"/>
          </p:nvPr>
        </p:nvSpPr>
        <p:spPr>
          <a:xfrm>
            <a:off x="311700" y="445025"/>
            <a:ext cx="8520600" cy="613200"/>
          </a:xfrm>
          <a:prstGeom prst="rect">
            <a:avLst/>
          </a:prstGeom>
          <a:noFill/>
          <a:ln>
            <a:noFill/>
          </a:ln>
        </p:spPr>
        <p:txBody>
          <a:bodyPr spcFirstLastPara="1" wrap="square" lIns="91425" tIns="91425" rIns="91425" bIns="91425" anchor="t" anchorCtr="0">
            <a:normAutofit/>
          </a:bodyPr>
          <a:lstStyle/>
          <a:p>
            <a:pPr marL="0" lvl="0" indent="0" algn="just" rtl="0">
              <a:lnSpc>
                <a:spcPct val="150000"/>
              </a:lnSpc>
              <a:spcBef>
                <a:spcPts val="1000"/>
              </a:spcBef>
              <a:spcAft>
                <a:spcPts val="400"/>
              </a:spcAft>
              <a:buClr>
                <a:schemeClr val="dk1"/>
              </a:buClr>
              <a:buSzPts val="1100"/>
              <a:buFont typeface="Arial"/>
              <a:buNone/>
            </a:pPr>
            <a:r>
              <a:rPr lang="en-GB" sz="2400" b="1">
                <a:latin typeface="Times New Roman"/>
                <a:ea typeface="Times New Roman"/>
                <a:cs typeface="Times New Roman"/>
                <a:sym typeface="Times New Roman"/>
              </a:rPr>
              <a:t>Theory 1 – Goleman’s Emotional Intelligence Model</a:t>
            </a:r>
            <a:endParaRPr sz="2400"/>
          </a:p>
        </p:txBody>
      </p:sp>
      <p:sp>
        <p:nvSpPr>
          <p:cNvPr id="74" name="Google Shape;74;p3"/>
          <p:cNvSpPr txBox="1">
            <a:spLocks noGrp="1"/>
          </p:cNvSpPr>
          <p:nvPr>
            <p:ph type="body" idx="1"/>
          </p:nvPr>
        </p:nvSpPr>
        <p:spPr>
          <a:xfrm>
            <a:off x="311700" y="1171675"/>
            <a:ext cx="3999900" cy="3397200"/>
          </a:xfrm>
          <a:prstGeom prst="rect">
            <a:avLst/>
          </a:prstGeom>
          <a:noFill/>
          <a:ln>
            <a:noFill/>
          </a:ln>
        </p:spPr>
        <p:txBody>
          <a:bodyPr spcFirstLastPara="1" wrap="square" lIns="91425" tIns="91425" rIns="91425" bIns="91425" anchor="t" anchorCtr="0">
            <a:normAutofit fontScale="92500" lnSpcReduction="10000"/>
          </a:bodyPr>
          <a:lstStyle/>
          <a:p>
            <a:pPr marL="457200" lvl="0" indent="-299085" algn="just" rtl="0">
              <a:lnSpc>
                <a:spcPct val="150000"/>
              </a:lnSpc>
              <a:spcBef>
                <a:spcPts val="1000"/>
              </a:spcBef>
              <a:spcAft>
                <a:spcPts val="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Goleman’s model contains self-awareness, self-regulation, incentive, understanding, and social services as vital leadership competencies (Goleman, 2004).</a:t>
            </a:r>
            <a:endParaRPr sz="1200">
              <a:solidFill>
                <a:schemeClr val="dk1"/>
              </a:solidFill>
              <a:latin typeface="Times New Roman"/>
              <a:ea typeface="Times New Roman"/>
              <a:cs typeface="Times New Roman"/>
              <a:sym typeface="Times New Roman"/>
            </a:endParaRPr>
          </a:p>
          <a:p>
            <a:pPr marL="457200" lvl="0" indent="-299085" algn="just" rtl="0">
              <a:lnSpc>
                <a:spcPct val="150000"/>
              </a:lnSpc>
              <a:spcBef>
                <a:spcPts val="1200"/>
              </a:spcBef>
              <a:spcAft>
                <a:spcPts val="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Emotional intelligence ropes leadership since it recovers communication, battle management, operational incentive, and executive under pressure (HBS Online, 2019).</a:t>
            </a:r>
            <a:endParaRPr sz="1200">
              <a:solidFill>
                <a:schemeClr val="dk1"/>
              </a:solidFill>
              <a:latin typeface="Times New Roman"/>
              <a:ea typeface="Times New Roman"/>
              <a:cs typeface="Times New Roman"/>
              <a:sym typeface="Times New Roman"/>
            </a:endParaRPr>
          </a:p>
          <a:p>
            <a:pPr marL="457200" lvl="0" indent="-299085" algn="just" rtl="0">
              <a:lnSpc>
                <a:spcPct val="150000"/>
              </a:lnSpc>
              <a:spcBef>
                <a:spcPts val="1000"/>
              </a:spcBef>
              <a:spcAft>
                <a:spcPts val="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Leaders with emotional intelligence can recognise worker feelings and reply appropriately throughout doubt, modification, or office stress.</a:t>
            </a:r>
            <a:endParaRPr sz="1200">
              <a:solidFill>
                <a:schemeClr val="dk1"/>
              </a:solidFill>
              <a:latin typeface="Times New Roman"/>
              <a:ea typeface="Times New Roman"/>
              <a:cs typeface="Times New Roman"/>
              <a:sym typeface="Times New Roman"/>
            </a:endParaRPr>
          </a:p>
          <a:p>
            <a:pPr marL="457200" lvl="0" indent="-299085" algn="just" rtl="0">
              <a:lnSpc>
                <a:spcPct val="150000"/>
              </a:lnSpc>
              <a:spcBef>
                <a:spcPts val="1000"/>
              </a:spcBef>
              <a:spcAft>
                <a:spcPts val="120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CMI proposes that emotional abilities advance output, job satisfaction, retention, collaboration, hopefulness, and pressure organisation within organisations (CMI, 2025).</a:t>
            </a:r>
            <a:endParaRPr/>
          </a:p>
        </p:txBody>
      </p:sp>
      <p:pic>
        <p:nvPicPr>
          <p:cNvPr id="75" name="Google Shape;75;p3"/>
          <p:cNvPicPr preferRelativeResize="0"/>
          <p:nvPr/>
        </p:nvPicPr>
        <p:blipFill rotWithShape="1">
          <a:blip r:embed="rId3">
            <a:alphaModFix/>
          </a:blip>
          <a:srcRect/>
          <a:stretch/>
        </p:blipFill>
        <p:spPr>
          <a:xfrm>
            <a:off x="4832400" y="1204001"/>
            <a:ext cx="3999900" cy="29312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4"/>
          <p:cNvSpPr txBox="1">
            <a:spLocks noGrp="1"/>
          </p:cNvSpPr>
          <p:nvPr>
            <p:ph type="title"/>
          </p:nvPr>
        </p:nvSpPr>
        <p:spPr>
          <a:xfrm>
            <a:off x="311700" y="445025"/>
            <a:ext cx="8520600" cy="613200"/>
          </a:xfrm>
          <a:prstGeom prst="rect">
            <a:avLst/>
          </a:prstGeom>
          <a:noFill/>
          <a:ln>
            <a:noFill/>
          </a:ln>
        </p:spPr>
        <p:txBody>
          <a:bodyPr spcFirstLastPara="1" wrap="square" lIns="91425" tIns="91425" rIns="91425" bIns="91425" anchor="t" anchorCtr="0">
            <a:normAutofit/>
          </a:bodyPr>
          <a:lstStyle/>
          <a:p>
            <a:pPr marL="0" lvl="0" indent="0" algn="just" rtl="0">
              <a:lnSpc>
                <a:spcPct val="150000"/>
              </a:lnSpc>
              <a:spcBef>
                <a:spcPts val="1000"/>
              </a:spcBef>
              <a:spcAft>
                <a:spcPts val="400"/>
              </a:spcAft>
              <a:buClr>
                <a:schemeClr val="dk1"/>
              </a:buClr>
              <a:buSzPts val="1100"/>
              <a:buFont typeface="Arial"/>
              <a:buNone/>
            </a:pPr>
            <a:r>
              <a:rPr lang="en-GB" sz="2400" b="1">
                <a:latin typeface="Times New Roman"/>
                <a:ea typeface="Times New Roman"/>
                <a:cs typeface="Times New Roman"/>
                <a:sym typeface="Times New Roman"/>
              </a:rPr>
              <a:t>Theory 2 – Cultural Intelligence Model</a:t>
            </a:r>
            <a:endParaRPr sz="2400"/>
          </a:p>
        </p:txBody>
      </p:sp>
      <p:sp>
        <p:nvSpPr>
          <p:cNvPr id="81" name="Google Shape;81;p4"/>
          <p:cNvSpPr txBox="1">
            <a:spLocks noGrp="1"/>
          </p:cNvSpPr>
          <p:nvPr>
            <p:ph type="body" idx="1"/>
          </p:nvPr>
        </p:nvSpPr>
        <p:spPr>
          <a:xfrm>
            <a:off x="311700" y="1171675"/>
            <a:ext cx="3999900" cy="3397200"/>
          </a:xfrm>
          <a:prstGeom prst="rect">
            <a:avLst/>
          </a:prstGeom>
          <a:noFill/>
          <a:ln>
            <a:noFill/>
          </a:ln>
        </p:spPr>
        <p:txBody>
          <a:bodyPr spcFirstLastPara="1" wrap="square" lIns="91425" tIns="91425" rIns="91425" bIns="91425" anchor="t" anchorCtr="0">
            <a:normAutofit fontScale="92500" lnSpcReduction="10000"/>
          </a:bodyPr>
          <a:lstStyle/>
          <a:p>
            <a:pPr marL="457200" lvl="0" indent="-299085" algn="just" rtl="0">
              <a:lnSpc>
                <a:spcPct val="150000"/>
              </a:lnSpc>
              <a:spcBef>
                <a:spcPts val="1000"/>
              </a:spcBef>
              <a:spcAft>
                <a:spcPts val="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Cultural intelligence is the aptitude to purpose efficiently crossways dissimilar national, ethnic, organisational, and expert philosophies (Earley and Ang, 2003).</a:t>
            </a:r>
            <a:endParaRPr sz="1200">
              <a:solidFill>
                <a:schemeClr val="dk1"/>
              </a:solidFill>
              <a:latin typeface="Times New Roman"/>
              <a:ea typeface="Times New Roman"/>
              <a:cs typeface="Times New Roman"/>
              <a:sym typeface="Times New Roman"/>
            </a:endParaRPr>
          </a:p>
          <a:p>
            <a:pPr marL="457200" lvl="0" indent="-299085" algn="just" rtl="0">
              <a:lnSpc>
                <a:spcPct val="150000"/>
              </a:lnSpc>
              <a:spcBef>
                <a:spcPts val="1200"/>
              </a:spcBef>
              <a:spcAft>
                <a:spcPts val="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The CQ model includes reasoning, motivational, and behavioural dimensions that help best comprehend and familiarise across philosophies (Cambridge, 2024).</a:t>
            </a:r>
            <a:endParaRPr sz="1200">
              <a:solidFill>
                <a:schemeClr val="dk1"/>
              </a:solidFill>
              <a:latin typeface="Times New Roman"/>
              <a:ea typeface="Times New Roman"/>
              <a:cs typeface="Times New Roman"/>
              <a:sym typeface="Times New Roman"/>
            </a:endParaRPr>
          </a:p>
          <a:p>
            <a:pPr marL="457200" lvl="0" indent="-299085" algn="just" rtl="0">
              <a:lnSpc>
                <a:spcPct val="150000"/>
              </a:lnSpc>
              <a:spcBef>
                <a:spcPts val="1000"/>
              </a:spcBef>
              <a:spcAft>
                <a:spcPts val="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Culturally intelligent individuals best avoid typecasts by questioning moulds, knowledge of local prospects, and familiarising communication reverentially.</a:t>
            </a:r>
            <a:endParaRPr sz="1200">
              <a:solidFill>
                <a:schemeClr val="dk1"/>
              </a:solidFill>
              <a:latin typeface="Times New Roman"/>
              <a:ea typeface="Times New Roman"/>
              <a:cs typeface="Times New Roman"/>
              <a:sym typeface="Times New Roman"/>
            </a:endParaRPr>
          </a:p>
          <a:p>
            <a:pPr marL="457200" lvl="0" indent="-299085" algn="just" rtl="0">
              <a:lnSpc>
                <a:spcPct val="150000"/>
              </a:lnSpc>
              <a:spcBef>
                <a:spcPts val="1000"/>
              </a:spcBef>
              <a:spcAft>
                <a:spcPts val="120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CQ is vital for worldwide trades because bests must achieve staff, customers, dealers, and partners across cultural limits.</a:t>
            </a:r>
            <a:endParaRPr/>
          </a:p>
        </p:txBody>
      </p:sp>
      <p:sp>
        <p:nvSpPr>
          <p:cNvPr id="82" name="Google Shape;82;p4"/>
          <p:cNvSpPr txBox="1">
            <a:spLocks noGrp="1"/>
          </p:cNvSpPr>
          <p:nvPr>
            <p:ph type="body" idx="2"/>
          </p:nvPr>
        </p:nvSpPr>
        <p:spPr>
          <a:xfrm>
            <a:off x="4832400" y="1171675"/>
            <a:ext cx="3999900" cy="33972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1200"/>
              </a:spcAft>
              <a:buSzPts val="1400"/>
              <a:buNone/>
            </a:pPr>
            <a:endParaRPr/>
          </a:p>
        </p:txBody>
      </p:sp>
      <p:pic>
        <p:nvPicPr>
          <p:cNvPr id="83" name="Google Shape;83;p4"/>
          <p:cNvPicPr preferRelativeResize="0"/>
          <p:nvPr/>
        </p:nvPicPr>
        <p:blipFill rotWithShape="1">
          <a:blip r:embed="rId3">
            <a:alphaModFix/>
          </a:blip>
          <a:srcRect/>
          <a:stretch/>
        </p:blipFill>
        <p:spPr>
          <a:xfrm>
            <a:off x="5144375" y="1509000"/>
            <a:ext cx="3445850" cy="25252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7"/>
        <p:cNvGrpSpPr/>
        <p:nvPr/>
      </p:nvGrpSpPr>
      <p:grpSpPr>
        <a:xfrm>
          <a:off x="0" y="0"/>
          <a:ext cx="0" cy="0"/>
          <a:chOff x="0" y="0"/>
          <a:chExt cx="0" cy="0"/>
        </a:xfrm>
      </p:grpSpPr>
      <p:sp>
        <p:nvSpPr>
          <p:cNvPr id="88" name="Google Shape;88;p5"/>
          <p:cNvSpPr txBox="1">
            <a:spLocks noGrp="1"/>
          </p:cNvSpPr>
          <p:nvPr>
            <p:ph type="title"/>
          </p:nvPr>
        </p:nvSpPr>
        <p:spPr>
          <a:xfrm>
            <a:off x="311700" y="445025"/>
            <a:ext cx="8520600" cy="613200"/>
          </a:xfrm>
          <a:prstGeom prst="rect">
            <a:avLst/>
          </a:prstGeom>
          <a:noFill/>
          <a:ln>
            <a:noFill/>
          </a:ln>
        </p:spPr>
        <p:txBody>
          <a:bodyPr spcFirstLastPara="1" wrap="square" lIns="91425" tIns="91425" rIns="91425" bIns="91425" anchor="t" anchorCtr="0">
            <a:normAutofit/>
          </a:bodyPr>
          <a:lstStyle/>
          <a:p>
            <a:pPr marL="0" lvl="0" indent="0" algn="just" rtl="0">
              <a:lnSpc>
                <a:spcPct val="150000"/>
              </a:lnSpc>
              <a:spcBef>
                <a:spcPts val="1000"/>
              </a:spcBef>
              <a:spcAft>
                <a:spcPts val="400"/>
              </a:spcAft>
              <a:buClr>
                <a:schemeClr val="dk1"/>
              </a:buClr>
              <a:buSzPts val="1100"/>
              <a:buFont typeface="Arial"/>
              <a:buNone/>
            </a:pPr>
            <a:r>
              <a:rPr lang="en-GB" sz="2400" b="1">
                <a:latin typeface="Times New Roman"/>
                <a:ea typeface="Times New Roman"/>
                <a:cs typeface="Times New Roman"/>
                <a:sym typeface="Times New Roman"/>
              </a:rPr>
              <a:t>HSBC UK – Cultural Intelligence in Global Banking</a:t>
            </a:r>
            <a:endParaRPr sz="2400"/>
          </a:p>
        </p:txBody>
      </p:sp>
      <p:sp>
        <p:nvSpPr>
          <p:cNvPr id="89" name="Google Shape;89;p5"/>
          <p:cNvSpPr txBox="1">
            <a:spLocks noGrp="1"/>
          </p:cNvSpPr>
          <p:nvPr>
            <p:ph type="body" idx="1"/>
          </p:nvPr>
        </p:nvSpPr>
        <p:spPr>
          <a:xfrm>
            <a:off x="311700" y="1171675"/>
            <a:ext cx="3999900" cy="3397200"/>
          </a:xfrm>
          <a:prstGeom prst="rect">
            <a:avLst/>
          </a:prstGeom>
          <a:noFill/>
          <a:ln>
            <a:noFill/>
          </a:ln>
        </p:spPr>
        <p:txBody>
          <a:bodyPr spcFirstLastPara="1" wrap="square" lIns="91425" tIns="91425" rIns="91425" bIns="91425" anchor="t" anchorCtr="0">
            <a:normAutofit fontScale="92500"/>
          </a:bodyPr>
          <a:lstStyle/>
          <a:p>
            <a:pPr marL="457200" lvl="0" indent="-299085" algn="just" rtl="0">
              <a:lnSpc>
                <a:spcPct val="150000"/>
              </a:lnSpc>
              <a:spcBef>
                <a:spcPts val="1000"/>
              </a:spcBef>
              <a:spcAft>
                <a:spcPts val="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HSBC proves social intelligence since UK leadership ropes international banking relations across diverse marketplaces and supervisory environments (HSBC, 2024).</a:t>
            </a:r>
            <a:endParaRPr sz="1200">
              <a:solidFill>
                <a:schemeClr val="dk1"/>
              </a:solidFill>
              <a:latin typeface="Times New Roman"/>
              <a:ea typeface="Times New Roman"/>
              <a:cs typeface="Times New Roman"/>
              <a:sym typeface="Times New Roman"/>
            </a:endParaRPr>
          </a:p>
          <a:p>
            <a:pPr marL="457200" lvl="0" indent="-299085" algn="just" rtl="0">
              <a:lnSpc>
                <a:spcPct val="150000"/>
              </a:lnSpc>
              <a:spcBef>
                <a:spcPts val="1200"/>
              </a:spcBef>
              <a:spcAft>
                <a:spcPts val="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HSBC’s worldwide outline needs best practices to comprehend client trust, monetary compassion, pressure, and worker well-being (HSBC LinkedIn, 2025).</a:t>
            </a:r>
            <a:endParaRPr sz="1200">
              <a:solidFill>
                <a:schemeClr val="dk1"/>
              </a:solidFill>
              <a:latin typeface="Times New Roman"/>
              <a:ea typeface="Times New Roman"/>
              <a:cs typeface="Times New Roman"/>
              <a:sym typeface="Times New Roman"/>
            </a:endParaRPr>
          </a:p>
          <a:p>
            <a:pPr marL="457200" lvl="0" indent="-299085" algn="just" rtl="0">
              <a:lnSpc>
                <a:spcPct val="150000"/>
              </a:lnSpc>
              <a:spcBef>
                <a:spcPts val="1000"/>
              </a:spcBef>
              <a:spcAft>
                <a:spcPts val="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In 2024, HSBC functioned in 58 countries and territories, portion around 41 million customers.</a:t>
            </a:r>
            <a:endParaRPr sz="1200">
              <a:solidFill>
                <a:schemeClr val="dk1"/>
              </a:solidFill>
              <a:latin typeface="Times New Roman"/>
              <a:ea typeface="Times New Roman"/>
              <a:cs typeface="Times New Roman"/>
              <a:sym typeface="Times New Roman"/>
            </a:endParaRPr>
          </a:p>
          <a:p>
            <a:pPr marL="457200" lvl="0" indent="-299085" algn="just" rtl="0">
              <a:lnSpc>
                <a:spcPct val="150000"/>
              </a:lnSpc>
              <a:spcBef>
                <a:spcPts val="1000"/>
              </a:spcBef>
              <a:spcAft>
                <a:spcPts val="120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Emotional intelligence assists HSBC in best managing rearrangement, customer anxiety, employee doubts, and relationship-based trust in financial institutions.</a:t>
            </a:r>
            <a:endParaRPr/>
          </a:p>
        </p:txBody>
      </p:sp>
      <p:sp>
        <p:nvSpPr>
          <p:cNvPr id="90" name="Google Shape;90;p5"/>
          <p:cNvSpPr txBox="1">
            <a:spLocks noGrp="1"/>
          </p:cNvSpPr>
          <p:nvPr>
            <p:ph type="body" idx="2"/>
          </p:nvPr>
        </p:nvSpPr>
        <p:spPr>
          <a:xfrm>
            <a:off x="4832400" y="1171675"/>
            <a:ext cx="3999900" cy="33972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1200"/>
              </a:spcAft>
              <a:buSzPts val="1400"/>
              <a:buNone/>
            </a:pPr>
            <a:endParaRPr/>
          </a:p>
        </p:txBody>
      </p:sp>
      <p:pic>
        <p:nvPicPr>
          <p:cNvPr id="91" name="Google Shape;91;p5"/>
          <p:cNvPicPr preferRelativeResize="0"/>
          <p:nvPr/>
        </p:nvPicPr>
        <p:blipFill rotWithShape="1">
          <a:blip r:embed="rId3">
            <a:alphaModFix/>
          </a:blip>
          <a:srcRect/>
          <a:stretch/>
        </p:blipFill>
        <p:spPr>
          <a:xfrm>
            <a:off x="4859388" y="1836900"/>
            <a:ext cx="3945925" cy="17615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5"/>
        <p:cNvGrpSpPr/>
        <p:nvPr/>
      </p:nvGrpSpPr>
      <p:grpSpPr>
        <a:xfrm>
          <a:off x="0" y="0"/>
          <a:ext cx="0" cy="0"/>
          <a:chOff x="0" y="0"/>
          <a:chExt cx="0" cy="0"/>
        </a:xfrm>
      </p:grpSpPr>
      <p:sp>
        <p:nvSpPr>
          <p:cNvPr id="96" name="Google Shape;96;p6"/>
          <p:cNvSpPr txBox="1">
            <a:spLocks noGrp="1"/>
          </p:cNvSpPr>
          <p:nvPr>
            <p:ph type="title"/>
          </p:nvPr>
        </p:nvSpPr>
        <p:spPr>
          <a:xfrm>
            <a:off x="311700" y="445025"/>
            <a:ext cx="8520600" cy="6132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1000"/>
              </a:spcBef>
              <a:spcAft>
                <a:spcPts val="400"/>
              </a:spcAft>
              <a:buClr>
                <a:schemeClr val="dk1"/>
              </a:buClr>
              <a:buSzPct val="45833"/>
              <a:buFont typeface="Arial"/>
              <a:buNone/>
            </a:pPr>
            <a:r>
              <a:rPr lang="en-GB" sz="2400" b="1">
                <a:latin typeface="Times New Roman"/>
                <a:ea typeface="Times New Roman"/>
                <a:cs typeface="Times New Roman"/>
                <a:sym typeface="Times New Roman"/>
              </a:rPr>
              <a:t>Unilever UK – Inclusive and Purpose-Led Leadership</a:t>
            </a:r>
            <a:endParaRPr sz="2400"/>
          </a:p>
        </p:txBody>
      </p:sp>
      <p:sp>
        <p:nvSpPr>
          <p:cNvPr id="97" name="Google Shape;97;p6"/>
          <p:cNvSpPr txBox="1">
            <a:spLocks noGrp="1"/>
          </p:cNvSpPr>
          <p:nvPr>
            <p:ph type="body" idx="1"/>
          </p:nvPr>
        </p:nvSpPr>
        <p:spPr>
          <a:xfrm>
            <a:off x="311700" y="1171675"/>
            <a:ext cx="3999900" cy="3397200"/>
          </a:xfrm>
          <a:prstGeom prst="rect">
            <a:avLst/>
          </a:prstGeom>
          <a:noFill/>
          <a:ln>
            <a:noFill/>
          </a:ln>
        </p:spPr>
        <p:txBody>
          <a:bodyPr spcFirstLastPara="1" wrap="square" lIns="91425" tIns="91425" rIns="91425" bIns="91425" anchor="t" anchorCtr="0">
            <a:normAutofit fontScale="92500" lnSpcReduction="10000"/>
          </a:bodyPr>
          <a:lstStyle/>
          <a:p>
            <a:pPr marL="457200" lvl="0" indent="-299085" algn="just" rtl="0">
              <a:lnSpc>
                <a:spcPct val="150000"/>
              </a:lnSpc>
              <a:spcBef>
                <a:spcPts val="1000"/>
              </a:spcBef>
              <a:spcAft>
                <a:spcPts val="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Unilever’s leadership wants national intelligence since its brands, staff, dealers, and customers function across numerous nations (Unilever, 2024).</a:t>
            </a:r>
            <a:endParaRPr sz="1200">
              <a:solidFill>
                <a:schemeClr val="dk1"/>
              </a:solidFill>
              <a:latin typeface="Times New Roman"/>
              <a:ea typeface="Times New Roman"/>
              <a:cs typeface="Times New Roman"/>
              <a:sym typeface="Times New Roman"/>
            </a:endParaRPr>
          </a:p>
          <a:p>
            <a:pPr marL="457200" lvl="0" indent="-299085" algn="just" rtl="0">
              <a:lnSpc>
                <a:spcPct val="150000"/>
              </a:lnSpc>
              <a:spcBef>
                <a:spcPts val="1200"/>
              </a:spcBef>
              <a:spcAft>
                <a:spcPts val="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Unilever presented behaviours including “care deeply,” linking management culture with understanding and accountable executive (Unilever, 2025).</a:t>
            </a:r>
            <a:endParaRPr sz="1200">
              <a:solidFill>
                <a:schemeClr val="dk1"/>
              </a:solidFill>
              <a:latin typeface="Times New Roman"/>
              <a:ea typeface="Times New Roman"/>
              <a:cs typeface="Times New Roman"/>
              <a:sym typeface="Times New Roman"/>
            </a:endParaRPr>
          </a:p>
          <a:p>
            <a:pPr marL="457200" lvl="0" indent="-299085" algn="just" rtl="0">
              <a:lnSpc>
                <a:spcPct val="150000"/>
              </a:lnSpc>
              <a:spcBef>
                <a:spcPts val="1000"/>
              </a:spcBef>
              <a:spcAft>
                <a:spcPts val="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Unilever sells crops in 190 countries, needful bests to comprehend diverse customer prospects and national changes.</a:t>
            </a:r>
            <a:endParaRPr sz="1200">
              <a:solidFill>
                <a:schemeClr val="dk1"/>
              </a:solidFill>
              <a:latin typeface="Times New Roman"/>
              <a:ea typeface="Times New Roman"/>
              <a:cs typeface="Times New Roman"/>
              <a:sym typeface="Times New Roman"/>
            </a:endParaRPr>
          </a:p>
          <a:p>
            <a:pPr marL="457200" lvl="0" indent="-299085" algn="just" rtl="0">
              <a:lnSpc>
                <a:spcPct val="150000"/>
              </a:lnSpc>
              <a:spcBef>
                <a:spcPts val="1000"/>
              </a:spcBef>
              <a:spcAft>
                <a:spcPts val="120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Emotional intelligence ropes Unilever’s purpose-led ethos by hopeful listening, teamwork, worker appointment, and ethical leadership behaviour.</a:t>
            </a:r>
            <a:endParaRPr/>
          </a:p>
        </p:txBody>
      </p:sp>
      <p:sp>
        <p:nvSpPr>
          <p:cNvPr id="98" name="Google Shape;98;p6"/>
          <p:cNvSpPr txBox="1">
            <a:spLocks noGrp="1"/>
          </p:cNvSpPr>
          <p:nvPr>
            <p:ph type="body" idx="2"/>
          </p:nvPr>
        </p:nvSpPr>
        <p:spPr>
          <a:xfrm>
            <a:off x="4832400" y="1171675"/>
            <a:ext cx="3999900" cy="33972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1200"/>
              </a:spcAft>
              <a:buSzPts val="1400"/>
              <a:buNone/>
            </a:pPr>
            <a:endParaRPr/>
          </a:p>
        </p:txBody>
      </p:sp>
      <p:pic>
        <p:nvPicPr>
          <p:cNvPr id="99" name="Google Shape;99;p6"/>
          <p:cNvPicPr preferRelativeResize="0"/>
          <p:nvPr/>
        </p:nvPicPr>
        <p:blipFill rotWithShape="1">
          <a:blip r:embed="rId3">
            <a:alphaModFix/>
          </a:blip>
          <a:srcRect/>
          <a:stretch/>
        </p:blipFill>
        <p:spPr>
          <a:xfrm>
            <a:off x="4832408" y="1333727"/>
            <a:ext cx="3999900" cy="295778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Google Shape;104;p7"/>
          <p:cNvSpPr txBox="1">
            <a:spLocks noGrp="1"/>
          </p:cNvSpPr>
          <p:nvPr>
            <p:ph type="title"/>
          </p:nvPr>
        </p:nvSpPr>
        <p:spPr>
          <a:xfrm>
            <a:off x="311700" y="445025"/>
            <a:ext cx="8520600" cy="6132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1000"/>
              </a:spcBef>
              <a:spcAft>
                <a:spcPts val="400"/>
              </a:spcAft>
              <a:buClr>
                <a:schemeClr val="dk1"/>
              </a:buClr>
              <a:buSzPct val="45833"/>
              <a:buFont typeface="Arial"/>
              <a:buNone/>
            </a:pPr>
            <a:r>
              <a:rPr lang="en-GB" sz="2400" b="1">
                <a:latin typeface="Times New Roman"/>
                <a:ea typeface="Times New Roman"/>
                <a:cs typeface="Times New Roman"/>
                <a:sym typeface="Times New Roman"/>
              </a:rPr>
              <a:t>Tesco UK – Emotional Intelligence in Retail Leadership</a:t>
            </a:r>
            <a:endParaRPr sz="2400"/>
          </a:p>
        </p:txBody>
      </p:sp>
      <p:sp>
        <p:nvSpPr>
          <p:cNvPr id="105" name="Google Shape;105;p7"/>
          <p:cNvSpPr txBox="1">
            <a:spLocks noGrp="1"/>
          </p:cNvSpPr>
          <p:nvPr>
            <p:ph type="body" idx="1"/>
          </p:nvPr>
        </p:nvSpPr>
        <p:spPr>
          <a:xfrm>
            <a:off x="311700" y="1171675"/>
            <a:ext cx="3999900" cy="3397200"/>
          </a:xfrm>
          <a:prstGeom prst="rect">
            <a:avLst/>
          </a:prstGeom>
          <a:noFill/>
          <a:ln>
            <a:noFill/>
          </a:ln>
        </p:spPr>
        <p:txBody>
          <a:bodyPr spcFirstLastPara="1" wrap="square" lIns="91425" tIns="91425" rIns="91425" bIns="91425" anchor="t" anchorCtr="0">
            <a:normAutofit lnSpcReduction="20000"/>
          </a:bodyPr>
          <a:lstStyle/>
          <a:p>
            <a:pPr marL="457200" lvl="0" indent="-304800" algn="just" rtl="0">
              <a:lnSpc>
                <a:spcPct val="150000"/>
              </a:lnSpc>
              <a:spcBef>
                <a:spcPts val="100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Tesco bests need emotional intelligence since retail includes customer grievances, frontline pressure, team motivation, and facility consistency (Tesco, 2024).</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20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Vicarious store managers can recover confidence by heeding generations, deciding battles, and ensuring backup worker well-being (Chaudry, 2024).</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Tesco has more than 330,000 colleagues, creating people-centred leadership significant for reliable customer facility and processes.</a:t>
            </a:r>
            <a:endParaRPr sz="1200">
              <a:solidFill>
                <a:schemeClr val="dk1"/>
              </a:solidFill>
              <a:latin typeface="Times New Roman"/>
              <a:ea typeface="Times New Roman"/>
              <a:cs typeface="Times New Roman"/>
              <a:sym typeface="Times New Roman"/>
            </a:endParaRPr>
          </a:p>
          <a:p>
            <a:pPr marL="457200" lvl="0" indent="-304800" algn="just" rtl="0">
              <a:lnSpc>
                <a:spcPct val="150000"/>
              </a:lnSpc>
              <a:spcBef>
                <a:spcPts val="1000"/>
              </a:spcBef>
              <a:spcAft>
                <a:spcPts val="1200"/>
              </a:spcAft>
              <a:buClr>
                <a:schemeClr val="dk1"/>
              </a:buClr>
              <a:buSzPts val="1200"/>
              <a:buFont typeface="Times New Roman"/>
              <a:buChar char="●"/>
            </a:pPr>
            <a:r>
              <a:rPr lang="en-GB" sz="1200">
                <a:solidFill>
                  <a:schemeClr val="dk1"/>
                </a:solidFill>
                <a:latin typeface="Times New Roman"/>
                <a:ea typeface="Times New Roman"/>
                <a:cs typeface="Times New Roman"/>
                <a:sym typeface="Times New Roman"/>
              </a:rPr>
              <a:t>Cultural intelligence assists Tesco to aid varied UK groups finished inclusive message, local, sympathetic, and receptive retail experiences.</a:t>
            </a:r>
            <a:endParaRPr/>
          </a:p>
        </p:txBody>
      </p:sp>
      <p:sp>
        <p:nvSpPr>
          <p:cNvPr id="106" name="Google Shape;106;p7"/>
          <p:cNvSpPr txBox="1">
            <a:spLocks noGrp="1"/>
          </p:cNvSpPr>
          <p:nvPr>
            <p:ph type="body" idx="2"/>
          </p:nvPr>
        </p:nvSpPr>
        <p:spPr>
          <a:xfrm>
            <a:off x="4832400" y="1171675"/>
            <a:ext cx="3999900" cy="33972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1200"/>
              </a:spcAft>
              <a:buSzPts val="1400"/>
              <a:buNone/>
            </a:pPr>
            <a:endParaRPr/>
          </a:p>
        </p:txBody>
      </p:sp>
      <p:pic>
        <p:nvPicPr>
          <p:cNvPr id="107" name="Google Shape;107;p7"/>
          <p:cNvPicPr preferRelativeResize="0"/>
          <p:nvPr/>
        </p:nvPicPr>
        <p:blipFill rotWithShape="1">
          <a:blip r:embed="rId3">
            <a:alphaModFix/>
          </a:blip>
          <a:srcRect/>
          <a:stretch/>
        </p:blipFill>
        <p:spPr>
          <a:xfrm>
            <a:off x="5173582" y="1201918"/>
            <a:ext cx="3317550" cy="331752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1"/>
        <p:cNvGrpSpPr/>
        <p:nvPr/>
      </p:nvGrpSpPr>
      <p:grpSpPr>
        <a:xfrm>
          <a:off x="0" y="0"/>
          <a:ext cx="0" cy="0"/>
          <a:chOff x="0" y="0"/>
          <a:chExt cx="0" cy="0"/>
        </a:xfrm>
      </p:grpSpPr>
      <p:sp>
        <p:nvSpPr>
          <p:cNvPr id="112" name="Google Shape;112;p8"/>
          <p:cNvSpPr txBox="1">
            <a:spLocks noGrp="1"/>
          </p:cNvSpPr>
          <p:nvPr>
            <p:ph type="title"/>
          </p:nvPr>
        </p:nvSpPr>
        <p:spPr>
          <a:xfrm>
            <a:off x="311700" y="445025"/>
            <a:ext cx="8520600" cy="613200"/>
          </a:xfrm>
          <a:prstGeom prst="rect">
            <a:avLst/>
          </a:prstGeom>
          <a:noFill/>
          <a:ln>
            <a:noFill/>
          </a:ln>
        </p:spPr>
        <p:txBody>
          <a:bodyPr spcFirstLastPara="1" wrap="square" lIns="91425" tIns="91425" rIns="91425" bIns="91425" anchor="t" anchorCtr="0">
            <a:normAutofit fontScale="90000"/>
          </a:bodyPr>
          <a:lstStyle/>
          <a:p>
            <a:pPr marL="0" lvl="0" indent="0" algn="just" rtl="0">
              <a:lnSpc>
                <a:spcPct val="150000"/>
              </a:lnSpc>
              <a:spcBef>
                <a:spcPts val="1000"/>
              </a:spcBef>
              <a:spcAft>
                <a:spcPts val="400"/>
              </a:spcAft>
              <a:buClr>
                <a:schemeClr val="dk1"/>
              </a:buClr>
              <a:buSzPct val="45833"/>
              <a:buFont typeface="Arial"/>
              <a:buNone/>
            </a:pPr>
            <a:r>
              <a:rPr lang="en-GB" sz="2400" b="1">
                <a:latin typeface="Times New Roman"/>
                <a:ea typeface="Times New Roman"/>
                <a:cs typeface="Times New Roman"/>
                <a:sym typeface="Times New Roman"/>
              </a:rPr>
              <a:t>AstraZeneca UK – EI and CQ in Scientific Collaboration</a:t>
            </a:r>
            <a:endParaRPr sz="2400"/>
          </a:p>
        </p:txBody>
      </p:sp>
      <p:sp>
        <p:nvSpPr>
          <p:cNvPr id="113" name="Google Shape;113;p8"/>
          <p:cNvSpPr txBox="1">
            <a:spLocks noGrp="1"/>
          </p:cNvSpPr>
          <p:nvPr>
            <p:ph type="body" idx="1"/>
          </p:nvPr>
        </p:nvSpPr>
        <p:spPr>
          <a:xfrm>
            <a:off x="311700" y="1171675"/>
            <a:ext cx="3999900" cy="3397200"/>
          </a:xfrm>
          <a:prstGeom prst="rect">
            <a:avLst/>
          </a:prstGeom>
          <a:noFill/>
          <a:ln>
            <a:noFill/>
          </a:ln>
        </p:spPr>
        <p:txBody>
          <a:bodyPr spcFirstLastPara="1" wrap="square" lIns="91425" tIns="91425" rIns="91425" bIns="91425" anchor="t" anchorCtr="0">
            <a:normAutofit fontScale="92500" lnSpcReduction="10000"/>
          </a:bodyPr>
          <a:lstStyle/>
          <a:p>
            <a:pPr marL="457200" lvl="0" indent="-299085" algn="just" rtl="0">
              <a:lnSpc>
                <a:spcPct val="150000"/>
              </a:lnSpc>
              <a:spcBef>
                <a:spcPts val="1000"/>
              </a:spcBef>
              <a:spcAft>
                <a:spcPts val="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AstraZeneca needs cultural intelligence since technical novelty is contingent on teamwork across international investigation, scientific, and profitable teams (AstraZeneca, 2024).</a:t>
            </a:r>
            <a:endParaRPr sz="1200">
              <a:solidFill>
                <a:schemeClr val="dk1"/>
              </a:solidFill>
              <a:latin typeface="Times New Roman"/>
              <a:ea typeface="Times New Roman"/>
              <a:cs typeface="Times New Roman"/>
              <a:sym typeface="Times New Roman"/>
            </a:endParaRPr>
          </a:p>
          <a:p>
            <a:pPr marL="457200" lvl="0" indent="-299085" algn="just" rtl="0">
              <a:lnSpc>
                <a:spcPct val="150000"/>
              </a:lnSpc>
              <a:spcBef>
                <a:spcPts val="1200"/>
              </a:spcBef>
              <a:spcAft>
                <a:spcPts val="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Emotional intelligence assists investigation leaders achieve doubt, hearten originality, and support psychological care in technical sides.</a:t>
            </a:r>
            <a:endParaRPr sz="1200">
              <a:solidFill>
                <a:schemeClr val="dk1"/>
              </a:solidFill>
              <a:latin typeface="Times New Roman"/>
              <a:ea typeface="Times New Roman"/>
              <a:cs typeface="Times New Roman"/>
              <a:sym typeface="Times New Roman"/>
            </a:endParaRPr>
          </a:p>
          <a:p>
            <a:pPr marL="457200" lvl="0" indent="-299085" algn="just" rtl="0">
              <a:lnSpc>
                <a:spcPct val="150000"/>
              </a:lnSpc>
              <a:spcBef>
                <a:spcPts val="1000"/>
              </a:spcBef>
              <a:spcAft>
                <a:spcPts val="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In 2024, 84% of AstraZeneca employees believed it was a great place to work.</a:t>
            </a:r>
            <a:endParaRPr sz="1200">
              <a:solidFill>
                <a:schemeClr val="dk1"/>
              </a:solidFill>
              <a:latin typeface="Times New Roman"/>
              <a:ea typeface="Times New Roman"/>
              <a:cs typeface="Times New Roman"/>
              <a:sym typeface="Times New Roman"/>
            </a:endParaRPr>
          </a:p>
          <a:p>
            <a:pPr marL="457200" lvl="0" indent="-299085" algn="just" rtl="0">
              <a:lnSpc>
                <a:spcPct val="150000"/>
              </a:lnSpc>
              <a:spcBef>
                <a:spcPts val="1000"/>
              </a:spcBef>
              <a:spcAft>
                <a:spcPts val="120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Inclusive leadership is important because pharmaceutical decisions affect patients, regulators, healthcare systems, and employees across different cultures.</a:t>
            </a:r>
            <a:endParaRPr/>
          </a:p>
        </p:txBody>
      </p:sp>
      <p:sp>
        <p:nvSpPr>
          <p:cNvPr id="114" name="Google Shape;114;p8"/>
          <p:cNvSpPr txBox="1">
            <a:spLocks noGrp="1"/>
          </p:cNvSpPr>
          <p:nvPr>
            <p:ph type="body" idx="2"/>
          </p:nvPr>
        </p:nvSpPr>
        <p:spPr>
          <a:xfrm>
            <a:off x="4832400" y="1171675"/>
            <a:ext cx="3999900" cy="33972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1200"/>
              </a:spcAft>
              <a:buSzPts val="1400"/>
              <a:buNone/>
            </a:pPr>
            <a:endParaRPr/>
          </a:p>
        </p:txBody>
      </p:sp>
      <p:pic>
        <p:nvPicPr>
          <p:cNvPr id="115" name="Google Shape;115;p8"/>
          <p:cNvPicPr preferRelativeResize="0"/>
          <p:nvPr/>
        </p:nvPicPr>
        <p:blipFill rotWithShape="1">
          <a:blip r:embed="rId3">
            <a:alphaModFix/>
          </a:blip>
          <a:srcRect/>
          <a:stretch/>
        </p:blipFill>
        <p:spPr>
          <a:xfrm>
            <a:off x="4832400" y="1513373"/>
            <a:ext cx="3999900" cy="2461477"/>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19"/>
        <p:cNvGrpSpPr/>
        <p:nvPr/>
      </p:nvGrpSpPr>
      <p:grpSpPr>
        <a:xfrm>
          <a:off x="0" y="0"/>
          <a:ext cx="0" cy="0"/>
          <a:chOff x="0" y="0"/>
          <a:chExt cx="0" cy="0"/>
        </a:xfrm>
      </p:grpSpPr>
      <p:sp>
        <p:nvSpPr>
          <p:cNvPr id="120" name="Google Shape;120;p9"/>
          <p:cNvSpPr txBox="1">
            <a:spLocks noGrp="1"/>
          </p:cNvSpPr>
          <p:nvPr>
            <p:ph type="title"/>
          </p:nvPr>
        </p:nvSpPr>
        <p:spPr>
          <a:xfrm>
            <a:off x="311700" y="445025"/>
            <a:ext cx="8520600" cy="613200"/>
          </a:xfrm>
          <a:prstGeom prst="rect">
            <a:avLst/>
          </a:prstGeom>
          <a:noFill/>
          <a:ln>
            <a:noFill/>
          </a:ln>
        </p:spPr>
        <p:txBody>
          <a:bodyPr spcFirstLastPara="1" wrap="square" lIns="91425" tIns="91425" rIns="91425" bIns="91425" anchor="t" anchorCtr="0">
            <a:normAutofit/>
          </a:bodyPr>
          <a:lstStyle/>
          <a:p>
            <a:pPr marL="0" lvl="0" indent="0" algn="just" rtl="0">
              <a:lnSpc>
                <a:spcPct val="150000"/>
              </a:lnSpc>
              <a:spcBef>
                <a:spcPts val="1000"/>
              </a:spcBef>
              <a:spcAft>
                <a:spcPts val="400"/>
              </a:spcAft>
              <a:buClr>
                <a:schemeClr val="dk1"/>
              </a:buClr>
              <a:buSzPts val="1100"/>
              <a:buFont typeface="Arial"/>
              <a:buNone/>
            </a:pPr>
            <a:r>
              <a:rPr lang="en-GB" sz="2400" b="1">
                <a:latin typeface="Times New Roman"/>
                <a:ea typeface="Times New Roman"/>
                <a:cs typeface="Times New Roman"/>
                <a:sym typeface="Times New Roman"/>
              </a:rPr>
              <a:t>Critical Evaluation of EI and CQ</a:t>
            </a:r>
            <a:endParaRPr sz="2400"/>
          </a:p>
        </p:txBody>
      </p:sp>
      <p:sp>
        <p:nvSpPr>
          <p:cNvPr id="121" name="Google Shape;121;p9"/>
          <p:cNvSpPr txBox="1">
            <a:spLocks noGrp="1"/>
          </p:cNvSpPr>
          <p:nvPr>
            <p:ph type="body" idx="1"/>
          </p:nvPr>
        </p:nvSpPr>
        <p:spPr>
          <a:xfrm>
            <a:off x="311700" y="1171675"/>
            <a:ext cx="3999900" cy="3397200"/>
          </a:xfrm>
          <a:prstGeom prst="rect">
            <a:avLst/>
          </a:prstGeom>
          <a:noFill/>
          <a:ln>
            <a:noFill/>
          </a:ln>
        </p:spPr>
        <p:txBody>
          <a:bodyPr spcFirstLastPara="1" wrap="square" lIns="91425" tIns="91425" rIns="91425" bIns="91425" anchor="t" anchorCtr="0">
            <a:normAutofit fontScale="92500" lnSpcReduction="10000"/>
          </a:bodyPr>
          <a:lstStyle/>
          <a:p>
            <a:pPr marL="457200" lvl="0" indent="-299085" algn="just" rtl="0">
              <a:lnSpc>
                <a:spcPct val="150000"/>
              </a:lnSpc>
              <a:spcBef>
                <a:spcPts val="1000"/>
              </a:spcBef>
              <a:spcAft>
                <a:spcPts val="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Emotional intelligence recovers understanding, trust, and motivation, but extreme emotional emphasis may weaken problematic presentation chats (Goleman, 2004).</a:t>
            </a:r>
            <a:endParaRPr sz="1200">
              <a:solidFill>
                <a:schemeClr val="dk1"/>
              </a:solidFill>
              <a:latin typeface="Times New Roman"/>
              <a:ea typeface="Times New Roman"/>
              <a:cs typeface="Times New Roman"/>
              <a:sym typeface="Times New Roman"/>
            </a:endParaRPr>
          </a:p>
          <a:p>
            <a:pPr marL="457200" lvl="0" indent="-299085" algn="just" rtl="0">
              <a:lnSpc>
                <a:spcPct val="150000"/>
              </a:lnSpc>
              <a:spcBef>
                <a:spcPts val="1200"/>
              </a:spcBef>
              <a:spcAft>
                <a:spcPts val="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Cultural intelligence recovers inclusion, but bests may still overgeneralize ethos if they rely on stereotypes (Earley and Ang, 2003).</a:t>
            </a:r>
            <a:endParaRPr sz="1200">
              <a:solidFill>
                <a:schemeClr val="dk1"/>
              </a:solidFill>
              <a:latin typeface="Times New Roman"/>
              <a:ea typeface="Times New Roman"/>
              <a:cs typeface="Times New Roman"/>
              <a:sym typeface="Times New Roman"/>
            </a:endParaRPr>
          </a:p>
          <a:p>
            <a:pPr marL="457200" lvl="0" indent="-299085" algn="just" rtl="0">
              <a:lnSpc>
                <a:spcPct val="150000"/>
              </a:lnSpc>
              <a:spcBef>
                <a:spcPts val="1000"/>
              </a:spcBef>
              <a:spcAft>
                <a:spcPts val="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Investigation proposes expressively intelligent leadership recovers satisfaction, though organisational setting powerfully moves outcomes (Chaudry, 2024).</a:t>
            </a:r>
            <a:endParaRPr sz="1200">
              <a:solidFill>
                <a:schemeClr val="dk1"/>
              </a:solidFill>
              <a:latin typeface="Times New Roman"/>
              <a:ea typeface="Times New Roman"/>
              <a:cs typeface="Times New Roman"/>
              <a:sym typeface="Times New Roman"/>
            </a:endParaRPr>
          </a:p>
          <a:p>
            <a:pPr marL="457200" lvl="0" indent="-299085" algn="just" rtl="0">
              <a:lnSpc>
                <a:spcPct val="150000"/>
              </a:lnSpc>
              <a:spcBef>
                <a:spcPts val="1000"/>
              </a:spcBef>
              <a:spcAft>
                <a:spcPts val="120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EI and CQ are sturdiest when joint with ethical ruling, planned clarity, accountability, and evidence-based leadership choices.</a:t>
            </a:r>
            <a:endParaRPr/>
          </a:p>
        </p:txBody>
      </p:sp>
      <p:sp>
        <p:nvSpPr>
          <p:cNvPr id="122" name="Google Shape;122;p9"/>
          <p:cNvSpPr txBox="1">
            <a:spLocks noGrp="1"/>
          </p:cNvSpPr>
          <p:nvPr>
            <p:ph type="body" idx="2"/>
          </p:nvPr>
        </p:nvSpPr>
        <p:spPr>
          <a:xfrm>
            <a:off x="4832400" y="1171675"/>
            <a:ext cx="3999900" cy="33972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1200"/>
              </a:spcAft>
              <a:buSzPts val="1400"/>
              <a:buNone/>
            </a:pPr>
            <a:endParaRPr/>
          </a:p>
        </p:txBody>
      </p:sp>
      <p:pic>
        <p:nvPicPr>
          <p:cNvPr id="123" name="Google Shape;123;p9"/>
          <p:cNvPicPr preferRelativeResize="0"/>
          <p:nvPr/>
        </p:nvPicPr>
        <p:blipFill rotWithShape="1">
          <a:blip r:embed="rId3">
            <a:alphaModFix/>
          </a:blip>
          <a:srcRect/>
          <a:stretch/>
        </p:blipFill>
        <p:spPr>
          <a:xfrm>
            <a:off x="4797000" y="1626450"/>
            <a:ext cx="4035300" cy="225977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27"/>
        <p:cNvGrpSpPr/>
        <p:nvPr/>
      </p:nvGrpSpPr>
      <p:grpSpPr>
        <a:xfrm>
          <a:off x="0" y="0"/>
          <a:ext cx="0" cy="0"/>
          <a:chOff x="0" y="0"/>
          <a:chExt cx="0" cy="0"/>
        </a:xfrm>
      </p:grpSpPr>
      <p:sp>
        <p:nvSpPr>
          <p:cNvPr id="128" name="Google Shape;128;p10"/>
          <p:cNvSpPr txBox="1">
            <a:spLocks noGrp="1"/>
          </p:cNvSpPr>
          <p:nvPr>
            <p:ph type="title"/>
          </p:nvPr>
        </p:nvSpPr>
        <p:spPr>
          <a:xfrm>
            <a:off x="311700" y="445025"/>
            <a:ext cx="8520600" cy="613200"/>
          </a:xfrm>
          <a:prstGeom prst="rect">
            <a:avLst/>
          </a:prstGeom>
          <a:noFill/>
          <a:ln>
            <a:noFill/>
          </a:ln>
        </p:spPr>
        <p:txBody>
          <a:bodyPr spcFirstLastPara="1" wrap="square" lIns="91425" tIns="91425" rIns="91425" bIns="91425" anchor="t" anchorCtr="0">
            <a:normAutofit/>
          </a:bodyPr>
          <a:lstStyle/>
          <a:p>
            <a:pPr marL="0" lvl="0" indent="0" algn="just" rtl="0">
              <a:lnSpc>
                <a:spcPct val="150000"/>
              </a:lnSpc>
              <a:spcBef>
                <a:spcPts val="1000"/>
              </a:spcBef>
              <a:spcAft>
                <a:spcPts val="400"/>
              </a:spcAft>
              <a:buClr>
                <a:schemeClr val="dk1"/>
              </a:buClr>
              <a:buSzPts val="1100"/>
              <a:buFont typeface="Arial"/>
              <a:buNone/>
            </a:pPr>
            <a:r>
              <a:rPr lang="en-GB" sz="2400" b="1">
                <a:latin typeface="Times New Roman"/>
                <a:ea typeface="Times New Roman"/>
                <a:cs typeface="Times New Roman"/>
                <a:sym typeface="Times New Roman"/>
              </a:rPr>
              <a:t>Conclusion and Personal Leadership Development</a:t>
            </a:r>
            <a:endParaRPr sz="2400"/>
          </a:p>
        </p:txBody>
      </p:sp>
      <p:sp>
        <p:nvSpPr>
          <p:cNvPr id="129" name="Google Shape;129;p10"/>
          <p:cNvSpPr txBox="1">
            <a:spLocks noGrp="1"/>
          </p:cNvSpPr>
          <p:nvPr>
            <p:ph type="body" idx="1"/>
          </p:nvPr>
        </p:nvSpPr>
        <p:spPr>
          <a:xfrm>
            <a:off x="311700" y="1171675"/>
            <a:ext cx="3999900" cy="3397200"/>
          </a:xfrm>
          <a:prstGeom prst="rect">
            <a:avLst/>
          </a:prstGeom>
          <a:noFill/>
          <a:ln>
            <a:noFill/>
          </a:ln>
        </p:spPr>
        <p:txBody>
          <a:bodyPr spcFirstLastPara="1" wrap="square" lIns="91425" tIns="91425" rIns="91425" bIns="91425" anchor="t" anchorCtr="0">
            <a:normAutofit fontScale="92500"/>
          </a:bodyPr>
          <a:lstStyle/>
          <a:p>
            <a:pPr marL="457200" lvl="0" indent="-299085" algn="just" rtl="0">
              <a:lnSpc>
                <a:spcPct val="150000"/>
              </a:lnSpc>
              <a:spcBef>
                <a:spcPts val="1000"/>
              </a:spcBef>
              <a:spcAft>
                <a:spcPts val="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Effective leadership needs emotional intelligence to achieve trust, motivation, conflict, employee relations, and organisational alteration (HBS Online, 2019).</a:t>
            </a:r>
            <a:endParaRPr sz="1200">
              <a:solidFill>
                <a:schemeClr val="dk1"/>
              </a:solidFill>
              <a:latin typeface="Times New Roman"/>
              <a:ea typeface="Times New Roman"/>
              <a:cs typeface="Times New Roman"/>
              <a:sym typeface="Times New Roman"/>
            </a:endParaRPr>
          </a:p>
          <a:p>
            <a:pPr marL="457200" lvl="0" indent="-299085" algn="just" rtl="0">
              <a:lnSpc>
                <a:spcPct val="150000"/>
              </a:lnSpc>
              <a:spcBef>
                <a:spcPts val="1200"/>
              </a:spcBef>
              <a:spcAft>
                <a:spcPts val="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Cultural intelligence reinforces management by allowing vision, inclusion, teamwork, and respect in diverse teams (Earley and Ang, 2003).</a:t>
            </a:r>
            <a:endParaRPr sz="1200">
              <a:solidFill>
                <a:schemeClr val="dk1"/>
              </a:solidFill>
              <a:latin typeface="Times New Roman"/>
              <a:ea typeface="Times New Roman"/>
              <a:cs typeface="Times New Roman"/>
              <a:sym typeface="Times New Roman"/>
            </a:endParaRPr>
          </a:p>
          <a:p>
            <a:pPr marL="457200" lvl="0" indent="-299085" algn="just" rtl="0">
              <a:lnSpc>
                <a:spcPct val="150000"/>
              </a:lnSpc>
              <a:spcBef>
                <a:spcPts val="1000"/>
              </a:spcBef>
              <a:spcAft>
                <a:spcPts val="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HSBC, Unilever, Tesco, and AstraZeneca show EI and CQ provision leadership across the UK commercial sectors.</a:t>
            </a:r>
            <a:endParaRPr sz="1200">
              <a:solidFill>
                <a:schemeClr val="dk1"/>
              </a:solidFill>
              <a:latin typeface="Times New Roman"/>
              <a:ea typeface="Times New Roman"/>
              <a:cs typeface="Times New Roman"/>
              <a:sym typeface="Times New Roman"/>
            </a:endParaRPr>
          </a:p>
          <a:p>
            <a:pPr marL="457200" lvl="0" indent="-299085" algn="just" rtl="0">
              <a:lnSpc>
                <a:spcPct val="150000"/>
              </a:lnSpc>
              <a:spcBef>
                <a:spcPts val="1000"/>
              </a:spcBef>
              <a:spcAft>
                <a:spcPts val="1200"/>
              </a:spcAft>
              <a:buClr>
                <a:schemeClr val="dk1"/>
              </a:buClr>
              <a:buSzPct val="100000"/>
              <a:buFont typeface="Times New Roman"/>
              <a:buChar char="●"/>
            </a:pPr>
            <a:r>
              <a:rPr lang="en-GB" sz="1200">
                <a:solidFill>
                  <a:schemeClr val="dk1"/>
                </a:solidFill>
                <a:latin typeface="Times New Roman"/>
                <a:ea typeface="Times New Roman"/>
                <a:cs typeface="Times New Roman"/>
                <a:sym typeface="Times New Roman"/>
              </a:rPr>
              <a:t>Personal development should focus on understanding, lively attending, reflective repetition, national knowledge, and comprehensive communication services.</a:t>
            </a:r>
            <a:endParaRPr/>
          </a:p>
        </p:txBody>
      </p:sp>
      <p:sp>
        <p:nvSpPr>
          <p:cNvPr id="130" name="Google Shape;130;p10"/>
          <p:cNvSpPr txBox="1">
            <a:spLocks noGrp="1"/>
          </p:cNvSpPr>
          <p:nvPr>
            <p:ph type="body" idx="2"/>
          </p:nvPr>
        </p:nvSpPr>
        <p:spPr>
          <a:xfrm>
            <a:off x="4832400" y="1171675"/>
            <a:ext cx="3999900" cy="3397200"/>
          </a:xfrm>
          <a:prstGeom prst="rect">
            <a:avLst/>
          </a:prstGeom>
          <a:noFill/>
          <a:ln>
            <a:noFill/>
          </a:ln>
        </p:spPr>
        <p:txBody>
          <a:bodyPr spcFirstLastPara="1" wrap="square" lIns="91425" tIns="91425" rIns="91425" bIns="91425" anchor="t" anchorCtr="0">
            <a:normAutofit/>
          </a:bodyPr>
          <a:lstStyle/>
          <a:p>
            <a:pPr marL="0" lvl="0" indent="0" algn="l" rtl="0">
              <a:lnSpc>
                <a:spcPct val="115000"/>
              </a:lnSpc>
              <a:spcBef>
                <a:spcPts val="0"/>
              </a:spcBef>
              <a:spcAft>
                <a:spcPts val="1200"/>
              </a:spcAft>
              <a:buSzPts val="1400"/>
              <a:buNone/>
            </a:pPr>
            <a:endParaRPr/>
          </a:p>
        </p:txBody>
      </p:sp>
      <p:pic>
        <p:nvPicPr>
          <p:cNvPr id="131" name="Google Shape;131;p10"/>
          <p:cNvPicPr preferRelativeResize="0"/>
          <p:nvPr/>
        </p:nvPicPr>
        <p:blipFill rotWithShape="1">
          <a:blip r:embed="rId3">
            <a:alphaModFix/>
          </a:blip>
          <a:srcRect/>
          <a:stretch/>
        </p:blipFill>
        <p:spPr>
          <a:xfrm>
            <a:off x="4840551" y="1270325"/>
            <a:ext cx="3983594" cy="298385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5"/>
        <p:cNvGrpSpPr/>
        <p:nvPr/>
      </p:nvGrpSpPr>
      <p:grpSpPr>
        <a:xfrm>
          <a:off x="0" y="0"/>
          <a:ext cx="0" cy="0"/>
          <a:chOff x="0" y="0"/>
          <a:chExt cx="0" cy="0"/>
        </a:xfrm>
      </p:grpSpPr>
      <p:sp>
        <p:nvSpPr>
          <p:cNvPr id="136" name="Google Shape;136;g3f2abb31358_0_0"/>
          <p:cNvSpPr txBox="1">
            <a:spLocks noGrp="1"/>
          </p:cNvSpPr>
          <p:nvPr>
            <p:ph type="title"/>
          </p:nvPr>
        </p:nvSpPr>
        <p:spPr>
          <a:xfrm>
            <a:off x="311700" y="319700"/>
            <a:ext cx="8520600" cy="500100"/>
          </a:xfrm>
          <a:prstGeom prst="rect">
            <a:avLst/>
          </a:prstGeom>
        </p:spPr>
        <p:txBody>
          <a:bodyPr spcFirstLastPara="1" wrap="square" lIns="91425" tIns="91425" rIns="91425" bIns="91425" anchor="t" anchorCtr="0">
            <a:normAutofit fontScale="90000"/>
          </a:bodyPr>
          <a:lstStyle/>
          <a:p>
            <a:pPr marL="0" lvl="0" indent="0" algn="just" rtl="0">
              <a:lnSpc>
                <a:spcPct val="150000"/>
              </a:lnSpc>
              <a:spcBef>
                <a:spcPts val="1000"/>
              </a:spcBef>
              <a:spcAft>
                <a:spcPts val="0"/>
              </a:spcAft>
              <a:buNone/>
            </a:pPr>
            <a:r>
              <a:rPr lang="en-GB" sz="2400" b="1">
                <a:latin typeface="Times New Roman"/>
                <a:ea typeface="Times New Roman"/>
                <a:cs typeface="Times New Roman"/>
                <a:sym typeface="Times New Roman"/>
              </a:rPr>
              <a:t>References </a:t>
            </a:r>
            <a:endParaRPr sz="2400"/>
          </a:p>
        </p:txBody>
      </p:sp>
      <p:sp>
        <p:nvSpPr>
          <p:cNvPr id="137" name="Google Shape;137;g3f2abb31358_0_0"/>
          <p:cNvSpPr txBox="1">
            <a:spLocks noGrp="1"/>
          </p:cNvSpPr>
          <p:nvPr>
            <p:ph type="body" idx="1"/>
          </p:nvPr>
        </p:nvSpPr>
        <p:spPr>
          <a:xfrm>
            <a:off x="284700" y="917775"/>
            <a:ext cx="8574600" cy="4012500"/>
          </a:xfrm>
          <a:prstGeom prst="rect">
            <a:avLst/>
          </a:prstGeom>
        </p:spPr>
        <p:txBody>
          <a:bodyPr spcFirstLastPara="1" wrap="square" lIns="91425" tIns="91425" rIns="91425" bIns="91425" anchor="t" anchorCtr="0">
            <a:normAutofit fontScale="62500"/>
          </a:bodyPr>
          <a:lstStyle/>
          <a:p>
            <a:pPr marL="0" lvl="0" indent="0" algn="just" rtl="0">
              <a:lnSpc>
                <a:spcPct val="150000"/>
              </a:lnSpc>
              <a:spcBef>
                <a:spcPts val="1000"/>
              </a:spcBef>
              <a:spcAft>
                <a:spcPts val="0"/>
              </a:spcAft>
              <a:buClr>
                <a:schemeClr val="dk1"/>
              </a:buClr>
              <a:buSzPct val="91667"/>
              <a:buFont typeface="Arial"/>
              <a:buNone/>
            </a:pPr>
            <a:r>
              <a:rPr lang="en-GB" sz="1200">
                <a:latin typeface="Times New Roman"/>
                <a:ea typeface="Times New Roman"/>
                <a:cs typeface="Times New Roman"/>
                <a:sym typeface="Times New Roman"/>
              </a:rPr>
              <a:t>AstraZeneca (2024) Annual Report 2024. Available at: https://www.astrazeneca.com/investor-relations/annual-reports/annual-report-2024.html</a:t>
            </a:r>
            <a:endParaRPr sz="1200">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ct val="91667"/>
              <a:buFont typeface="Arial"/>
              <a:buNone/>
            </a:pPr>
            <a:r>
              <a:rPr lang="en-GB" sz="1200">
                <a:latin typeface="Times New Roman"/>
                <a:ea typeface="Times New Roman"/>
                <a:cs typeface="Times New Roman"/>
                <a:sym typeface="Times New Roman"/>
              </a:rPr>
              <a:t>Cambridge University Press (2024) Cultural Intelligence. Available at: https://www.cambridge.org/core/books/cambridge-handbook-of-intelligence/cultural-intelligence/20BD8F8280DE822190F31A57D6844981</a:t>
            </a:r>
            <a:endParaRPr sz="1200">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ct val="91667"/>
              <a:buFont typeface="Arial"/>
              <a:buNone/>
            </a:pPr>
            <a:r>
              <a:rPr lang="en-GB" sz="1200">
                <a:latin typeface="Times New Roman"/>
                <a:ea typeface="Times New Roman"/>
                <a:cs typeface="Times New Roman"/>
                <a:sym typeface="Times New Roman"/>
              </a:rPr>
              <a:t>Chartered Management Institute (CMI) (2025). The value of emotional intelligence in business. Available at: https://www.managers.org.uk/knowledge-and-insights/blog/the-value-of-emotional-intelligence-in-business/</a:t>
            </a:r>
            <a:endParaRPr sz="1200">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ct val="91667"/>
              <a:buFont typeface="Arial"/>
              <a:buNone/>
            </a:pPr>
            <a:r>
              <a:rPr lang="en-GB" sz="1200">
                <a:latin typeface="Times New Roman"/>
                <a:ea typeface="Times New Roman"/>
                <a:cs typeface="Times New Roman"/>
                <a:sym typeface="Times New Roman"/>
              </a:rPr>
              <a:t>Chaudry, A. (2024) ‘What is the impact of leaders with emotional intelligence on job satisfaction?’, PMC. Available at: https://pmc.ncbi.nlm.nih.gov/articles/PMC11594025/</a:t>
            </a:r>
            <a:endParaRPr sz="1200">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ct val="91667"/>
              <a:buFont typeface="Arial"/>
              <a:buNone/>
            </a:pPr>
            <a:r>
              <a:rPr lang="en-GB" sz="1200">
                <a:latin typeface="Times New Roman"/>
                <a:ea typeface="Times New Roman"/>
                <a:cs typeface="Times New Roman"/>
                <a:sym typeface="Times New Roman"/>
              </a:rPr>
              <a:t>Earley, P.C. and Ang, S. (2003) Cultural Intelligence: Individual Interactions Across Cultures. Stanford: Stanford University Press. Available at: https://books.google.com/books/about/Cultural_Intelligence.html?id=g0PSkiOT8ggC</a:t>
            </a:r>
            <a:endParaRPr sz="1200">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ct val="91667"/>
              <a:buFont typeface="Arial"/>
              <a:buNone/>
            </a:pPr>
            <a:r>
              <a:rPr lang="en-GB" sz="1200">
                <a:latin typeface="Times New Roman"/>
                <a:ea typeface="Times New Roman"/>
                <a:cs typeface="Times New Roman"/>
                <a:sym typeface="Times New Roman"/>
              </a:rPr>
              <a:t>Goleman, D. (2004) ‘What makes a leader?’, Harvard Business Review. Available at: https://hbr.org/2004/01/what-makes-a-leader</a:t>
            </a:r>
            <a:endParaRPr sz="1200">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ct val="91667"/>
              <a:buFont typeface="Arial"/>
              <a:buNone/>
            </a:pPr>
            <a:r>
              <a:rPr lang="en-GB" sz="1200">
                <a:latin typeface="Times New Roman"/>
                <a:ea typeface="Times New Roman"/>
                <a:cs typeface="Times New Roman"/>
                <a:sym typeface="Times New Roman"/>
              </a:rPr>
              <a:t>Harvard Business School Online (2019) Emotional intelligence in leadership. Available at: https://online.hbs.edu/blog/post/emotional-intelligence-in-leadership</a:t>
            </a:r>
            <a:endParaRPr sz="1200">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ct val="91667"/>
              <a:buFont typeface="Arial"/>
              <a:buNone/>
            </a:pPr>
            <a:r>
              <a:rPr lang="en-GB" sz="1200">
                <a:latin typeface="Times New Roman"/>
                <a:ea typeface="Times New Roman"/>
                <a:cs typeface="Times New Roman"/>
                <a:sym typeface="Times New Roman"/>
              </a:rPr>
              <a:t>HSBC (2024) Annual Report and Accounts 2024. Available at: https://www.hsbc.com/investors/results-and-announcements/annual-report</a:t>
            </a:r>
            <a:endParaRPr sz="1200">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ct val="91667"/>
              <a:buFont typeface="Arial"/>
              <a:buNone/>
            </a:pPr>
            <a:r>
              <a:rPr lang="en-GB" sz="1200">
                <a:latin typeface="Times New Roman"/>
                <a:ea typeface="Times New Roman"/>
                <a:cs typeface="Times New Roman"/>
                <a:sym typeface="Times New Roman"/>
              </a:rPr>
              <a:t>HSBC LinkedIn (2025) HSBC Company Profile. Available at: https://www.linkedin.com/company/hsbc</a:t>
            </a:r>
            <a:endParaRPr sz="1200">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ct val="91667"/>
              <a:buFont typeface="Arial"/>
              <a:buNone/>
            </a:pPr>
            <a:r>
              <a:rPr lang="en-GB" sz="1200">
                <a:latin typeface="Times New Roman"/>
                <a:ea typeface="Times New Roman"/>
                <a:cs typeface="Times New Roman"/>
                <a:sym typeface="Times New Roman"/>
              </a:rPr>
              <a:t>Tesco plc (2024) Annual Report 2024. Available at: https://www.tescoplc.com/investors/reports-results-and-presentations/annual-report-2024</a:t>
            </a:r>
            <a:endParaRPr sz="1200">
              <a:latin typeface="Times New Roman"/>
              <a:ea typeface="Times New Roman"/>
              <a:cs typeface="Times New Roman"/>
              <a:sym typeface="Times New Roman"/>
            </a:endParaRPr>
          </a:p>
          <a:p>
            <a:pPr marL="0" lvl="0" indent="0" algn="just" rtl="0">
              <a:lnSpc>
                <a:spcPct val="150000"/>
              </a:lnSpc>
              <a:spcBef>
                <a:spcPts val="1000"/>
              </a:spcBef>
              <a:spcAft>
                <a:spcPts val="0"/>
              </a:spcAft>
              <a:buClr>
                <a:schemeClr val="dk1"/>
              </a:buClr>
              <a:buSzPct val="91667"/>
              <a:buFont typeface="Arial"/>
              <a:buNone/>
            </a:pPr>
            <a:r>
              <a:rPr lang="en-GB" sz="1200">
                <a:latin typeface="Times New Roman"/>
                <a:ea typeface="Times New Roman"/>
                <a:cs typeface="Times New Roman"/>
                <a:sym typeface="Times New Roman"/>
              </a:rPr>
              <a:t>Unilever (2024) Annual Report and Accounts 2024. Available at: https://www.unilever.com/files/unilever-annual-report-and-accounts-2024.pdf</a:t>
            </a:r>
            <a:endParaRPr sz="1200">
              <a:latin typeface="Times New Roman"/>
              <a:ea typeface="Times New Roman"/>
              <a:cs typeface="Times New Roman"/>
              <a:sym typeface="Times New Roman"/>
            </a:endParaRPr>
          </a:p>
          <a:p>
            <a:pPr marL="0" lvl="0" indent="0" algn="just" rtl="0">
              <a:lnSpc>
                <a:spcPct val="150000"/>
              </a:lnSpc>
              <a:spcBef>
                <a:spcPts val="1000"/>
              </a:spcBef>
              <a:spcAft>
                <a:spcPts val="0"/>
              </a:spcAft>
              <a:buNone/>
            </a:pPr>
            <a:r>
              <a:rPr lang="en-GB" sz="1200">
                <a:latin typeface="Times New Roman"/>
                <a:ea typeface="Times New Roman"/>
                <a:cs typeface="Times New Roman"/>
                <a:sym typeface="Times New Roman"/>
              </a:rPr>
              <a:t>Unilever (2025) Annual Report and Accounts 2025. Available at: https://www.unilever.com/investors/annual-report-and-accounts/</a:t>
            </a:r>
            <a:endParaRPr/>
          </a:p>
        </p:txBody>
      </p:sp>
    </p:spTree>
  </p:cSld>
  <p:clrMapOvr>
    <a:masterClrMapping/>
  </p:clrMapOvr>
</p:sld>
</file>

<file path=ppt/theme/theme1.xml><?xml version="1.0" encoding="utf-8"?>
<a:theme xmlns:a="http://schemas.openxmlformats.org/drawingml/2006/main" name="Paperback">
  <a:themeElements>
    <a:clrScheme name="Paperback">
      <a:dk1>
        <a:srgbClr val="000000"/>
      </a:dk1>
      <a:lt1>
        <a:srgbClr val="FFFFFF"/>
      </a:lt1>
      <a:dk2>
        <a:srgbClr val="00695C"/>
      </a:dk2>
      <a:lt2>
        <a:srgbClr val="26A69A"/>
      </a:lt2>
      <a:accent1>
        <a:srgbClr val="FFFBF0"/>
      </a:accent1>
      <a:accent2>
        <a:srgbClr val="B7B7B7"/>
      </a:accent2>
      <a:accent3>
        <a:srgbClr val="FB8C00"/>
      </a:accent3>
      <a:accent4>
        <a:srgbClr val="80CBC4"/>
      </a:accent4>
      <a:accent5>
        <a:srgbClr val="AF4345"/>
      </a:accent5>
      <a:accent6>
        <a:srgbClr val="F58F8F"/>
      </a:accent6>
      <a:hlink>
        <a:srgbClr val="AF4345"/>
      </a:hlink>
      <a:folHlink>
        <a:srgbClr val="AF4345"/>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2165</Words>
  <Application>Microsoft Office PowerPoint</Application>
  <PresentationFormat>On-screen Show (16:9)</PresentationFormat>
  <Paragraphs>71</Paragraphs>
  <Slides>11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Old Standard TT</vt:lpstr>
      <vt:lpstr>Times New Roman</vt:lpstr>
      <vt:lpstr>Paperback</vt:lpstr>
      <vt:lpstr>Module -Leadership and Management Theory and Practice</vt:lpstr>
      <vt:lpstr>Introduction to EI and CQ in Leadership</vt:lpstr>
      <vt:lpstr>Theory 1 – Goleman’s Emotional Intelligence Model</vt:lpstr>
      <vt:lpstr>Theory 2 – Cultural Intelligence Model</vt:lpstr>
      <vt:lpstr>HSBC UK – Cultural Intelligence in Global Banking</vt:lpstr>
      <vt:lpstr>Unilever UK – Inclusive and Purpose-Led Leadership</vt:lpstr>
      <vt:lpstr>Tesco UK – Emotional Intelligence in Retail Leadership</vt:lpstr>
      <vt:lpstr>AstraZeneca UK – EI and CQ in Scientific Collaboration</vt:lpstr>
      <vt:lpstr>Critical Evaluation of EI and CQ</vt:lpstr>
      <vt:lpstr>Conclusion and Personal Leadership Development</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Soma mondol</dc:creator>
  <cp:lastModifiedBy>Soma mondal</cp:lastModifiedBy>
  <cp:revision>1</cp:revision>
  <dcterms:modified xsi:type="dcterms:W3CDTF">2026-06-28T12:14:06Z</dcterms:modified>
</cp:coreProperties>
</file>