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24"/>
  </p:notesMasterIdLst>
  <p:sldIdLst>
    <p:sldId id="256" r:id="rId16"/>
    <p:sldId id="257" r:id="rId17"/>
    <p:sldId id="258" r:id="rId18"/>
    <p:sldId id="286" r:id="rId19"/>
    <p:sldId id="287" r:id="rId20"/>
    <p:sldId id="288" r:id="rId21"/>
    <p:sldId id="259" r:id="rId22"/>
    <p:sldId id="260"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4D8E2-5FBF-12BB-305C-7E2BEDAE1E82}" v="16" dt="2021-11-23T12:26:34.474"/>
    <p1510:client id="{E6B16D63-4AC7-C0AF-D609-26286D94915E}" v="1" dt="2022-01-24T14:54:47.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32"/>
    <p:restoredTop sz="94825"/>
  </p:normalViewPr>
  <p:slideViewPr>
    <p:cSldViewPr snapToGrid="0" snapToObjects="1">
      <p:cViewPr varScale="1">
        <p:scale>
          <a:sx n="59" d="100"/>
          <a:sy n="59" d="100"/>
        </p:scale>
        <p:origin x="1244" y="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6.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xml"/><Relationship Id="rId20" Type="http://schemas.openxmlformats.org/officeDocument/2006/relationships/slide" Target="slides/slide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10/4/2026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10/4/2026</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10/4/2026</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F7D649-B50A-41A8-96C7-FD9489807A48}"/>
              </a:ext>
            </a:extLst>
          </p:cNvPr>
          <p:cNvSpPr txBox="1"/>
          <p:nvPr/>
        </p:nvSpPr>
        <p:spPr>
          <a:xfrm>
            <a:off x="696686" y="5280434"/>
            <a:ext cx="8523514" cy="1122871"/>
          </a:xfrm>
          <a:prstGeom prst="rect">
            <a:avLst/>
          </a:prstGeom>
          <a:noFill/>
        </p:spPr>
        <p:txBody>
          <a:bodyPr wrap="square">
            <a:spAutoFit/>
          </a:bodyPr>
          <a:lstStyle/>
          <a:p>
            <a:pPr algn="ctr">
              <a:lnSpc>
                <a:spcPct val="107000"/>
              </a:lnSpc>
              <a:spcAft>
                <a:spcPts val="800"/>
              </a:spcAft>
            </a:pPr>
            <a:r>
              <a:rPr lang="en-GB" sz="3200" dirty="0">
                <a:highlight>
                  <a:srgbClr val="FFFF00"/>
                </a:highlight>
                <a:latin typeface="Calibri" panose="020F0502020204030204" pitchFamily="34" charset="0"/>
                <a:ea typeface="Calibri" panose="020F0502020204030204" pitchFamily="34" charset="0"/>
                <a:cs typeface="Times New Roman" panose="02020603050405020304" pitchFamily="18" charset="0"/>
              </a:rPr>
              <a:t>LCLM4004: Problem solving and decision making </a:t>
            </a:r>
            <a:r>
              <a:rPr lang="en-GB" sz="32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WEEK </a:t>
            </a:r>
            <a:r>
              <a:rPr lang="en-GB" sz="3200" dirty="0">
                <a:highlight>
                  <a:srgbClr val="FFFF00"/>
                </a:highlight>
                <a:latin typeface="Calibri" panose="020F0502020204030204" pitchFamily="34" charset="0"/>
                <a:ea typeface="Calibri" panose="020F0502020204030204" pitchFamily="34" charset="0"/>
                <a:cs typeface="Times New Roman" panose="02020603050405020304" pitchFamily="18" charset="0"/>
              </a:rPr>
              <a:t>3</a:t>
            </a:r>
            <a:endParaRPr lang="en-GB" sz="32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04814-94D8-6389-E81F-874B7DD03733}"/>
              </a:ext>
            </a:extLst>
          </p:cNvPr>
          <p:cNvSpPr>
            <a:spLocks noGrp="1"/>
          </p:cNvSpPr>
          <p:nvPr>
            <p:ph type="title"/>
          </p:nvPr>
        </p:nvSpPr>
        <p:spPr/>
        <p:txBody>
          <a:bodyPr/>
          <a:lstStyle/>
          <a:p>
            <a:r>
              <a:rPr lang="en-GB" b="1" u="sng" dirty="0"/>
              <a:t>PUBLIC SPEAKING and PRESENTATION SKILLS</a:t>
            </a:r>
          </a:p>
        </p:txBody>
      </p:sp>
      <p:sp>
        <p:nvSpPr>
          <p:cNvPr id="3" name="Content Placeholder 2">
            <a:extLst>
              <a:ext uri="{FF2B5EF4-FFF2-40B4-BE49-F238E27FC236}">
                <a16:creationId xmlns:a16="http://schemas.microsoft.com/office/drawing/2014/main" id="{96BC094F-47AC-91E7-A8A2-C0C2D6789CFE}"/>
              </a:ext>
            </a:extLst>
          </p:cNvPr>
          <p:cNvSpPr>
            <a:spLocks noGrp="1"/>
          </p:cNvSpPr>
          <p:nvPr>
            <p:ph idx="1"/>
          </p:nvPr>
        </p:nvSpPr>
        <p:spPr/>
        <p:txBody>
          <a:bodyPr/>
          <a:lstStyle/>
          <a:p>
            <a:r>
              <a:rPr lang="en-GB" b="1" i="1" dirty="0"/>
              <a:t>WHY DO WE NEED THESE SKILLS?</a:t>
            </a:r>
          </a:p>
          <a:p>
            <a:pPr marL="0" indent="0">
              <a:buNone/>
            </a:pPr>
            <a:r>
              <a:rPr lang="en-GB" dirty="0"/>
              <a:t>Throughout your Academic Studies, you may be asked to present your work either individually or as part of a group. This might be part of your assessed work, or a more informal opportunity to receive feedback in class.</a:t>
            </a:r>
          </a:p>
          <a:p>
            <a:pPr marL="0" indent="0">
              <a:buNone/>
            </a:pPr>
            <a:r>
              <a:rPr lang="en-GB" dirty="0"/>
              <a:t>Designing and delivering a presentation is a test of your ability to communicate what you have learnt in a clear way. </a:t>
            </a:r>
          </a:p>
          <a:p>
            <a:pPr marL="0" indent="0">
              <a:buNone/>
            </a:pPr>
            <a:endParaRPr lang="en-GB" dirty="0"/>
          </a:p>
        </p:txBody>
      </p:sp>
    </p:spTree>
    <p:extLst>
      <p:ext uri="{BB962C8B-B14F-4D97-AF65-F5344CB8AC3E}">
        <p14:creationId xmlns:p14="http://schemas.microsoft.com/office/powerpoint/2010/main" val="842153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C114-8F2F-3D12-5BC4-63369803B1E3}"/>
              </a:ext>
            </a:extLst>
          </p:cNvPr>
          <p:cNvSpPr>
            <a:spLocks noGrp="1"/>
          </p:cNvSpPr>
          <p:nvPr>
            <p:ph type="title"/>
          </p:nvPr>
        </p:nvSpPr>
        <p:spPr/>
        <p:txBody>
          <a:bodyPr/>
          <a:lstStyle/>
          <a:p>
            <a:r>
              <a:rPr lang="en-GB" b="1" u="sng" dirty="0"/>
              <a:t>PUBLIC SPEAKING and PRESENTATION SKILLS</a:t>
            </a:r>
            <a:endParaRPr lang="en-GB" dirty="0"/>
          </a:p>
        </p:txBody>
      </p:sp>
      <p:sp>
        <p:nvSpPr>
          <p:cNvPr id="3" name="Content Placeholder 2">
            <a:extLst>
              <a:ext uri="{FF2B5EF4-FFF2-40B4-BE49-F238E27FC236}">
                <a16:creationId xmlns:a16="http://schemas.microsoft.com/office/drawing/2014/main" id="{50FCF4B3-1BB6-7F75-CC7E-4BDD720BBEAF}"/>
              </a:ext>
            </a:extLst>
          </p:cNvPr>
          <p:cNvSpPr>
            <a:spLocks noGrp="1"/>
          </p:cNvSpPr>
          <p:nvPr>
            <p:ph idx="1"/>
          </p:nvPr>
        </p:nvSpPr>
        <p:spPr/>
        <p:txBody>
          <a:bodyPr/>
          <a:lstStyle/>
          <a:p>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This can sometimes make you nervous, but by learning more about the best strategies and techniques for formal presentations in academic settings, you can make the most of this valuable learning environment.</a:t>
            </a:r>
            <a:endParaRPr lang="en-GB" sz="4000" dirty="0"/>
          </a:p>
        </p:txBody>
      </p:sp>
    </p:spTree>
    <p:extLst>
      <p:ext uri="{BB962C8B-B14F-4D97-AF65-F5344CB8AC3E}">
        <p14:creationId xmlns:p14="http://schemas.microsoft.com/office/powerpoint/2010/main" val="77943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676D-35D2-97F7-0038-370198DEB336}"/>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PUBLIC SPEAKING and PRESENTATION SKILLS</a:t>
            </a:r>
            <a:endParaRPr lang="en-GB" dirty="0"/>
          </a:p>
        </p:txBody>
      </p:sp>
      <p:sp>
        <p:nvSpPr>
          <p:cNvPr id="3" name="Content Placeholder 2">
            <a:extLst>
              <a:ext uri="{FF2B5EF4-FFF2-40B4-BE49-F238E27FC236}">
                <a16:creationId xmlns:a16="http://schemas.microsoft.com/office/drawing/2014/main" id="{E3D514C8-0AC6-D7E0-BBF5-F50DDD704144}"/>
              </a:ext>
            </a:extLst>
          </p:cNvPr>
          <p:cNvSpPr>
            <a:spLocks noGrp="1"/>
          </p:cNvSpPr>
          <p:nvPr>
            <p:ph idx="1"/>
          </p:nvPr>
        </p:nvSpPr>
        <p:spPr/>
        <p:txBody>
          <a:bodyPr/>
          <a:lstStyle/>
          <a:p>
            <a:r>
              <a:rPr lang="en-GB" sz="4000" dirty="0"/>
              <a:t>A presentation is a means of communication that can be adapted to various speaking situations, such as talking to a group, addressing a meeting or briefing a team.</a:t>
            </a:r>
          </a:p>
          <a:p>
            <a:pPr marL="0" indent="0">
              <a:buNone/>
            </a:pPr>
            <a:endParaRPr lang="en-GB" dirty="0"/>
          </a:p>
        </p:txBody>
      </p:sp>
    </p:spTree>
    <p:extLst>
      <p:ext uri="{BB962C8B-B14F-4D97-AF65-F5344CB8AC3E}">
        <p14:creationId xmlns:p14="http://schemas.microsoft.com/office/powerpoint/2010/main" val="2632956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6DA2-4ACC-CB55-221B-09F1C8FF4CE3}"/>
              </a:ext>
            </a:extLst>
          </p:cNvPr>
          <p:cNvSpPr>
            <a:spLocks noGrp="1"/>
          </p:cNvSpPr>
          <p:nvPr>
            <p:ph type="title"/>
          </p:nvPr>
        </p:nvSpPr>
        <p:spPr/>
        <p:txBody>
          <a:bodyPr/>
          <a:lstStyle/>
          <a:p>
            <a:r>
              <a:rPr lang="en-GB" b="1" dirty="0"/>
              <a:t>PUBLIC SPEAKING and PRESENTATION SKILLS</a:t>
            </a:r>
          </a:p>
        </p:txBody>
      </p:sp>
      <p:sp>
        <p:nvSpPr>
          <p:cNvPr id="3" name="Content Placeholder 2">
            <a:extLst>
              <a:ext uri="{FF2B5EF4-FFF2-40B4-BE49-F238E27FC236}">
                <a16:creationId xmlns:a16="http://schemas.microsoft.com/office/drawing/2014/main" id="{FA2F2F7D-772D-5E6A-877E-CFA15B5C4ECF}"/>
              </a:ext>
            </a:extLst>
          </p:cNvPr>
          <p:cNvSpPr>
            <a:spLocks noGrp="1"/>
          </p:cNvSpPr>
          <p:nvPr>
            <p:ph idx="1"/>
          </p:nvPr>
        </p:nvSpPr>
        <p:spPr/>
        <p:txBody>
          <a:bodyPr/>
          <a:lstStyle/>
          <a:p>
            <a:endParaRPr lang="en-GB" dirty="0"/>
          </a:p>
          <a:p>
            <a:pPr marL="0" indent="0">
              <a:buNone/>
            </a:pPr>
            <a:r>
              <a:rPr lang="en-GB" sz="4000" b="1" u="sng" dirty="0">
                <a:highlight>
                  <a:srgbClr val="FFFF00"/>
                </a:highlight>
              </a:rPr>
              <a:t>Students:</a:t>
            </a:r>
          </a:p>
          <a:p>
            <a:r>
              <a:rPr lang="en-GB" sz="4000" i="1" dirty="0"/>
              <a:t>Can you say why you may need to make a speech or give a presentation during your academic studies and outside of this?</a:t>
            </a:r>
          </a:p>
        </p:txBody>
      </p:sp>
    </p:spTree>
    <p:extLst>
      <p:ext uri="{BB962C8B-B14F-4D97-AF65-F5344CB8AC3E}">
        <p14:creationId xmlns:p14="http://schemas.microsoft.com/office/powerpoint/2010/main" val="1551621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E4F0-D0AF-419F-EDE4-53BB01538129}"/>
              </a:ext>
            </a:extLst>
          </p:cNvPr>
          <p:cNvSpPr>
            <a:spLocks noGrp="1"/>
          </p:cNvSpPr>
          <p:nvPr>
            <p:ph type="title"/>
          </p:nvPr>
        </p:nvSpPr>
        <p:spPr/>
        <p:txBody>
          <a:bodyPr/>
          <a:lstStyle/>
          <a:p>
            <a:r>
              <a:rPr lang="en-GB" b="1" u="sng" dirty="0"/>
              <a:t>PUBLIC SPEAKING and PRESENTATION SKILLS</a:t>
            </a:r>
          </a:p>
        </p:txBody>
      </p:sp>
      <p:sp>
        <p:nvSpPr>
          <p:cNvPr id="3" name="Content Placeholder 2">
            <a:extLst>
              <a:ext uri="{FF2B5EF4-FFF2-40B4-BE49-F238E27FC236}">
                <a16:creationId xmlns:a16="http://schemas.microsoft.com/office/drawing/2014/main" id="{A6879936-B789-2B53-0EF5-7AE6221C0C00}"/>
              </a:ext>
            </a:extLst>
          </p:cNvPr>
          <p:cNvSpPr>
            <a:spLocks noGrp="1"/>
          </p:cNvSpPr>
          <p:nvPr>
            <p:ph idx="1"/>
          </p:nvPr>
        </p:nvSpPr>
        <p:spPr/>
        <p:txBody>
          <a:bodyPr/>
          <a:lstStyle/>
          <a:p>
            <a:r>
              <a:rPr lang="en-GB" dirty="0"/>
              <a:t>1. To teach something</a:t>
            </a:r>
          </a:p>
          <a:p>
            <a:r>
              <a:rPr lang="en-GB" dirty="0"/>
              <a:t>2.  To show that you understand something.</a:t>
            </a:r>
          </a:p>
          <a:p>
            <a:r>
              <a:rPr lang="en-GB" dirty="0"/>
              <a:t>3. To sell a product or service</a:t>
            </a:r>
          </a:p>
          <a:p>
            <a:r>
              <a:rPr lang="en-GB" dirty="0"/>
              <a:t>4. To wish people well at a wedding or party</a:t>
            </a:r>
          </a:p>
          <a:p>
            <a:r>
              <a:rPr lang="en-GB" dirty="0"/>
              <a:t>5. To remember someone at a funeral</a:t>
            </a:r>
          </a:p>
          <a:p>
            <a:r>
              <a:rPr lang="en-GB" dirty="0"/>
              <a:t>6. To inspire a crowd to action</a:t>
            </a:r>
          </a:p>
          <a:p>
            <a:r>
              <a:rPr lang="en-GB" dirty="0"/>
              <a:t>7. To entertain</a:t>
            </a:r>
          </a:p>
        </p:txBody>
      </p:sp>
    </p:spTree>
    <p:extLst>
      <p:ext uri="{BB962C8B-B14F-4D97-AF65-F5344CB8AC3E}">
        <p14:creationId xmlns:p14="http://schemas.microsoft.com/office/powerpoint/2010/main" val="1737153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4923-5B87-8871-F871-6B537B2D735E}"/>
              </a:ext>
            </a:extLst>
          </p:cNvPr>
          <p:cNvSpPr>
            <a:spLocks noGrp="1"/>
          </p:cNvSpPr>
          <p:nvPr>
            <p:ph type="title"/>
          </p:nvPr>
        </p:nvSpPr>
        <p:spPr/>
        <p:txBody>
          <a:bodyPr/>
          <a:lstStyle/>
          <a:p>
            <a:r>
              <a:rPr lang="en-GB" b="1" u="sng" dirty="0"/>
              <a:t>PUBLIC SPEAKING and PRESENTATION SKILLS</a:t>
            </a:r>
            <a:endParaRPr lang="en-GB" dirty="0"/>
          </a:p>
        </p:txBody>
      </p:sp>
      <p:sp>
        <p:nvSpPr>
          <p:cNvPr id="3" name="Content Placeholder 2">
            <a:extLst>
              <a:ext uri="{FF2B5EF4-FFF2-40B4-BE49-F238E27FC236}">
                <a16:creationId xmlns:a16="http://schemas.microsoft.com/office/drawing/2014/main" id="{05B2593C-0CF1-49FE-725E-2303457DD166}"/>
              </a:ext>
            </a:extLst>
          </p:cNvPr>
          <p:cNvSpPr>
            <a:spLocks noGrp="1"/>
          </p:cNvSpPr>
          <p:nvPr>
            <p:ph idx="1"/>
          </p:nvPr>
        </p:nvSpPr>
        <p:spPr/>
        <p:txBody>
          <a:bodyPr/>
          <a:lstStyle/>
          <a:p>
            <a:pPr>
              <a:lnSpc>
                <a:spcPct val="107000"/>
              </a:lnSpc>
              <a:spcAft>
                <a:spcPts val="800"/>
              </a:spcAft>
            </a:pPr>
            <a:r>
              <a:rPr lang="en-GB" sz="3200" b="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Planning your presentation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The more you plan your presentation, the more confidence you will have in the information you are delivering. You need to consider three things throughout this process: </a:t>
            </a:r>
          </a:p>
          <a:p>
            <a:pPr>
              <a:lnSpc>
                <a:spcPct val="107000"/>
              </a:lnSpc>
              <a:spcAft>
                <a:spcPts val="800"/>
              </a:spcAft>
            </a:pPr>
            <a:r>
              <a:rPr lang="en-GB" b="1"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1.</a:t>
            </a:r>
            <a:r>
              <a:rPr lang="en-GB" sz="2400" b="1"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The T</a:t>
            </a:r>
            <a:r>
              <a:rPr lang="en-GB" sz="2400" b="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opic 2.The Time Limit  3. The Audience.</a:t>
            </a:r>
          </a:p>
        </p:txBody>
      </p:sp>
    </p:spTree>
    <p:extLst>
      <p:ext uri="{BB962C8B-B14F-4D97-AF65-F5344CB8AC3E}">
        <p14:creationId xmlns:p14="http://schemas.microsoft.com/office/powerpoint/2010/main" val="653440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7C89-FCE4-2082-5A0C-5781D381727E}"/>
              </a:ext>
            </a:extLst>
          </p:cNvPr>
          <p:cNvSpPr>
            <a:spLocks noGrp="1"/>
          </p:cNvSpPr>
          <p:nvPr>
            <p:ph type="title"/>
          </p:nvPr>
        </p:nvSpPr>
        <p:spPr/>
        <p:txBody>
          <a:bodyPr/>
          <a:lstStyle/>
          <a:p>
            <a:r>
              <a:rPr lang="en-GB" b="1" u="sng" dirty="0"/>
              <a:t>PUBLIC SPEAKING and PRESENTATION SKILLS</a:t>
            </a:r>
            <a:endParaRPr lang="en-GB" dirty="0"/>
          </a:p>
        </p:txBody>
      </p:sp>
      <p:sp>
        <p:nvSpPr>
          <p:cNvPr id="3" name="Content Placeholder 2">
            <a:extLst>
              <a:ext uri="{FF2B5EF4-FFF2-40B4-BE49-F238E27FC236}">
                <a16:creationId xmlns:a16="http://schemas.microsoft.com/office/drawing/2014/main" id="{5AE5C2CF-3C6C-9610-7C40-2C93AA8DEF5E}"/>
              </a:ext>
            </a:extLst>
          </p:cNvPr>
          <p:cNvSpPr>
            <a:spLocks noGrp="1"/>
          </p:cNvSpPr>
          <p:nvPr>
            <p:ph idx="1"/>
          </p:nvPr>
        </p:nvSpPr>
        <p:spPr/>
        <p:txBody>
          <a:bodyPr/>
          <a:lstStyle/>
          <a:p>
            <a:endParaRPr lang="en-GB" b="1" i="1" dirty="0"/>
          </a:p>
          <a:p>
            <a:r>
              <a:rPr lang="en-GB" b="1" i="1" dirty="0"/>
              <a:t>1.The Topic- </a:t>
            </a:r>
            <a:r>
              <a:rPr lang="en-GB" sz="1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Your topic is the message you are trying to deliver and unless you keep a clear idea of this message, you can go astray and confuse yourself and the audience.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b="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2. </a:t>
            </a:r>
            <a:r>
              <a:rPr lang="en-GB" b="1" i="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The Time limit -</a:t>
            </a:r>
            <a:r>
              <a:rPr lang="en-GB" sz="1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 You will be given a fixed amount of time for your presentation, and you must not exceed this. </a:t>
            </a:r>
            <a:r>
              <a:rPr lang="en-GB" sz="1800"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Time Management is a key skill in your personal and academic life and is about deciding what to do do or not do, and what to leave in or include.</a:t>
            </a:r>
            <a:endParaRPr lang="en-GB" sz="1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r>
              <a:rPr lang="en-GB" sz="1800"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  </a:t>
            </a:r>
            <a:r>
              <a:rPr lang="en-GB" b="1" i="1"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3.  The Audience- </a:t>
            </a:r>
            <a:r>
              <a:rPr lang="en-GB" sz="1800" kern="0" dirty="0">
                <a:solidFill>
                  <a:srgbClr val="2B353E"/>
                </a:solidFill>
                <a:latin typeface="Arial" panose="020B0604020202020204" pitchFamily="34" charset="0"/>
                <a:ea typeface="Aptos" panose="020B0004020202020204" pitchFamily="34" charset="0"/>
                <a:cs typeface="Times New Roman" panose="02020603050405020304" pitchFamily="18" charset="0"/>
              </a:rPr>
              <a:t>Your audience is key to how you deliver your presentation. You need to consider what they already know, what they need to know, and the type of language that is appropriate for your delivery.</a:t>
            </a:r>
          </a:p>
          <a:p>
            <a:pPr marL="0" indent="0">
              <a:lnSpc>
                <a:spcPct val="107000"/>
              </a:lnSpc>
              <a:spcAft>
                <a:spcPts val="800"/>
              </a:spcAft>
              <a:buNone/>
            </a:pPr>
            <a:r>
              <a:rPr lang="en-GB" sz="1800" kern="0" dirty="0">
                <a:solidFill>
                  <a:srgbClr val="2B353E"/>
                </a:solidFill>
                <a:latin typeface="Arial" panose="020B0604020202020204" pitchFamily="34" charset="0"/>
                <a:ea typeface="Aptos" panose="020B0004020202020204" pitchFamily="34" charset="0"/>
                <a:cs typeface="Times New Roman" panose="02020603050405020304" pitchFamily="18" charset="0"/>
              </a:rPr>
              <a:t>________________________________________</a:t>
            </a: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b="1" i="1" dirty="0"/>
          </a:p>
        </p:txBody>
      </p:sp>
      <p:sp>
        <p:nvSpPr>
          <p:cNvPr id="5" name="Rectangle 2">
            <a:extLst>
              <a:ext uri="{FF2B5EF4-FFF2-40B4-BE49-F238E27FC236}">
                <a16:creationId xmlns:a16="http://schemas.microsoft.com/office/drawing/2014/main" id="{311FEB39-1871-5C92-BAA9-6B5FD15A792B}"/>
              </a:ext>
            </a:extLst>
          </p:cNvPr>
          <p:cNvSpPr>
            <a:spLocks noChangeArrowheads="1"/>
          </p:cNvSpPr>
          <p:nvPr/>
        </p:nvSpPr>
        <p:spPr bwMode="auto">
          <a:xfrm>
            <a:off x="0" y="457200"/>
            <a:ext cx="9144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00781692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DFE2EDB-E1C3-4183-A536-A6605E57C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146</TotalTime>
  <Words>445</Words>
  <Application>Microsoft Office PowerPoint</Application>
  <PresentationFormat>On-screen Show (4:3)</PresentationFormat>
  <Paragraphs>31</Paragraphs>
  <Slides>8</Slides>
  <Notes>0</Notes>
  <HiddenSlides>0</HiddenSlides>
  <MMClips>0</MMClips>
  <ScaleCrop>false</ScaleCrop>
  <HeadingPairs>
    <vt:vector size="6" baseType="variant">
      <vt:variant>
        <vt:lpstr>Fonts Used</vt:lpstr>
      </vt:variant>
      <vt:variant>
        <vt:i4>4</vt:i4>
      </vt:variant>
      <vt:variant>
        <vt:lpstr>Theme</vt:lpstr>
      </vt:variant>
      <vt:variant>
        <vt:i4>12</vt:i4>
      </vt:variant>
      <vt:variant>
        <vt:lpstr>Slide Titles</vt:lpstr>
      </vt:variant>
      <vt:variant>
        <vt:i4>8</vt:i4>
      </vt:variant>
    </vt:vector>
  </HeadingPairs>
  <TitlesOfParts>
    <vt:vector size="24" baseType="lpstr">
      <vt:lpstr>Aptos</vt:lpstr>
      <vt:lpstr>Arial</vt:lpstr>
      <vt:lpstr>Calibri</vt:lpstr>
      <vt:lpstr>Calibri Light</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PowerPoint Presentation</vt:lpstr>
      <vt:lpstr>PUBLIC SPEAKING and PRESENTATION SKILLS</vt:lpstr>
      <vt:lpstr>PUBLIC SPEAKING and PRESENTATION SKILLS</vt:lpstr>
      <vt:lpstr>PUBLIC SPEAKING and PRESENTATION SKILLS</vt:lpstr>
      <vt:lpstr>PUBLIC SPEAKING and PRESENTATION SKILLS</vt:lpstr>
      <vt:lpstr>PUBLIC SPEAKING and PRESENTATION SKILLS</vt:lpstr>
      <vt:lpstr>PUBLIC SPEAKING and PRESENTATION SKILLS</vt:lpstr>
      <vt:lpstr>PUBLIC SPEAKING and PRESENTATION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Anita Nan</cp:lastModifiedBy>
  <cp:revision>33</cp:revision>
  <dcterms:created xsi:type="dcterms:W3CDTF">2021-03-10T12:10:47Z</dcterms:created>
  <dcterms:modified xsi:type="dcterms:W3CDTF">2026-10-04T18:12:46Z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