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8" r:id="rId6"/>
    <p:sldId id="269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D21CFC-8544-48DE-B416-AC17168A342E}" v="14" dt="2023-02-09T11:01:51.0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78" autoAdjust="0"/>
    <p:restoredTop sz="69800" autoAdjust="0"/>
  </p:normalViewPr>
  <p:slideViewPr>
    <p:cSldViewPr snapToGrid="0">
      <p:cViewPr varScale="1">
        <p:scale>
          <a:sx n="65" d="100"/>
          <a:sy n="65" d="100"/>
        </p:scale>
        <p:origin x="21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5AD21CFC-8544-48DE-B416-AC17168A342E}"/>
    <pc:docChg chg="undo custSel addSld delSld modSld sldOrd">
      <pc:chgData name="Rachel Smith" userId="5f7c83a3-9acd-4e36-a883-765ff390fd1f" providerId="ADAL" clId="{5AD21CFC-8544-48DE-B416-AC17168A342E}" dt="2023-02-09T11:02:30.560" v="874" actId="26606"/>
      <pc:docMkLst>
        <pc:docMk/>
      </pc:docMkLst>
      <pc:sldChg chg="modSp mod modNotesTx">
        <pc:chgData name="Rachel Smith" userId="5f7c83a3-9acd-4e36-a883-765ff390fd1f" providerId="ADAL" clId="{5AD21CFC-8544-48DE-B416-AC17168A342E}" dt="2023-02-09T10:21:15.032" v="4" actId="20577"/>
        <pc:sldMkLst>
          <pc:docMk/>
          <pc:sldMk cId="1483616721" sldId="257"/>
        </pc:sldMkLst>
        <pc:spChg chg="mod">
          <ac:chgData name="Rachel Smith" userId="5f7c83a3-9acd-4e36-a883-765ff390fd1f" providerId="ADAL" clId="{5AD21CFC-8544-48DE-B416-AC17168A342E}" dt="2023-02-09T10:21:11.044" v="3" actId="1076"/>
          <ac:spMkLst>
            <pc:docMk/>
            <pc:sldMk cId="1483616721" sldId="257"/>
            <ac:spMk id="15" creationId="{60DCDC8B-FA31-6534-22F3-41C840723E04}"/>
          </ac:spMkLst>
        </pc:spChg>
      </pc:sldChg>
      <pc:sldChg chg="addSp delSp modSp mod setBg">
        <pc:chgData name="Rachel Smith" userId="5f7c83a3-9acd-4e36-a883-765ff390fd1f" providerId="ADAL" clId="{5AD21CFC-8544-48DE-B416-AC17168A342E}" dt="2023-02-09T10:21:36.456" v="7" actId="26606"/>
        <pc:sldMkLst>
          <pc:docMk/>
          <pc:sldMk cId="1697162292" sldId="258"/>
        </pc:sldMkLst>
        <pc:spChg chg="mod">
          <ac:chgData name="Rachel Smith" userId="5f7c83a3-9acd-4e36-a883-765ff390fd1f" providerId="ADAL" clId="{5AD21CFC-8544-48DE-B416-AC17168A342E}" dt="2023-02-09T10:21:36.456" v="7" actId="26606"/>
          <ac:spMkLst>
            <pc:docMk/>
            <pc:sldMk cId="1697162292" sldId="258"/>
            <ac:spMk id="2" creationId="{0EE22240-A716-8F8B-6FDA-5FBB714AC6D2}"/>
          </ac:spMkLst>
        </pc:spChg>
        <pc:spChg chg="del">
          <ac:chgData name="Rachel Smith" userId="5f7c83a3-9acd-4e36-a883-765ff390fd1f" providerId="ADAL" clId="{5AD21CFC-8544-48DE-B416-AC17168A342E}" dt="2023-02-09T10:21:33.617" v="6" actId="478"/>
          <ac:spMkLst>
            <pc:docMk/>
            <pc:sldMk cId="1697162292" sldId="258"/>
            <ac:spMk id="3" creationId="{E00EC35C-1DE7-8F21-B657-A88F1F98DA7B}"/>
          </ac:spMkLst>
        </pc:spChg>
        <pc:spChg chg="add">
          <ac:chgData name="Rachel Smith" userId="5f7c83a3-9acd-4e36-a883-765ff390fd1f" providerId="ADAL" clId="{5AD21CFC-8544-48DE-B416-AC17168A342E}" dt="2023-02-09T10:21:36.456" v="7" actId="26606"/>
          <ac:spMkLst>
            <pc:docMk/>
            <pc:sldMk cId="1697162292" sldId="258"/>
            <ac:spMk id="7" creationId="{FFD48BC7-DC40-47DE-87EE-9F4B6ECB9ABB}"/>
          </ac:spMkLst>
        </pc:spChg>
        <pc:spChg chg="add">
          <ac:chgData name="Rachel Smith" userId="5f7c83a3-9acd-4e36-a883-765ff390fd1f" providerId="ADAL" clId="{5AD21CFC-8544-48DE-B416-AC17168A342E}" dt="2023-02-09T10:21:36.456" v="7" actId="26606"/>
          <ac:spMkLst>
            <pc:docMk/>
            <pc:sldMk cId="1697162292" sldId="258"/>
            <ac:spMk id="9" creationId="{E502BBC7-2C76-46F3-BC24-5985BC13DB88}"/>
          </ac:spMkLst>
        </pc:spChg>
        <pc:spChg chg="add">
          <ac:chgData name="Rachel Smith" userId="5f7c83a3-9acd-4e36-a883-765ff390fd1f" providerId="ADAL" clId="{5AD21CFC-8544-48DE-B416-AC17168A342E}" dt="2023-02-09T10:21:36.456" v="7" actId="26606"/>
          <ac:spMkLst>
            <pc:docMk/>
            <pc:sldMk cId="1697162292" sldId="258"/>
            <ac:spMk id="11" creationId="{C7F28D52-2A5F-4D23-81AE-7CB8B591C7AF}"/>
          </ac:spMkLst>
        </pc:spChg>
        <pc:spChg chg="add">
          <ac:chgData name="Rachel Smith" userId="5f7c83a3-9acd-4e36-a883-765ff390fd1f" providerId="ADAL" clId="{5AD21CFC-8544-48DE-B416-AC17168A342E}" dt="2023-02-09T10:21:36.456" v="7" actId="26606"/>
          <ac:spMkLst>
            <pc:docMk/>
            <pc:sldMk cId="1697162292" sldId="258"/>
            <ac:spMk id="13" creationId="{3629484E-3792-4B3D-89AD-7C8A1ED0E0D4}"/>
          </ac:spMkLst>
        </pc:spChg>
      </pc:sldChg>
      <pc:sldChg chg="del">
        <pc:chgData name="Rachel Smith" userId="5f7c83a3-9acd-4e36-a883-765ff390fd1f" providerId="ADAL" clId="{5AD21CFC-8544-48DE-B416-AC17168A342E}" dt="2023-02-09T10:23:29.717" v="25" actId="2696"/>
        <pc:sldMkLst>
          <pc:docMk/>
          <pc:sldMk cId="230208562" sldId="259"/>
        </pc:sldMkLst>
      </pc:sldChg>
      <pc:sldChg chg="addSp delSp modSp mod">
        <pc:chgData name="Rachel Smith" userId="5f7c83a3-9acd-4e36-a883-765ff390fd1f" providerId="ADAL" clId="{5AD21CFC-8544-48DE-B416-AC17168A342E}" dt="2023-02-09T10:23:23.700" v="24" actId="114"/>
        <pc:sldMkLst>
          <pc:docMk/>
          <pc:sldMk cId="96376164" sldId="260"/>
        </pc:sldMkLst>
        <pc:spChg chg="mod">
          <ac:chgData name="Rachel Smith" userId="5f7c83a3-9acd-4e36-a883-765ff390fd1f" providerId="ADAL" clId="{5AD21CFC-8544-48DE-B416-AC17168A342E}" dt="2023-02-09T10:23:16.207" v="23" actId="26606"/>
          <ac:spMkLst>
            <pc:docMk/>
            <pc:sldMk cId="96376164" sldId="260"/>
            <ac:spMk id="2" creationId="{CBD57EA0-F27A-E7BB-51DA-43619864A9C2}"/>
          </ac:spMkLst>
        </pc:spChg>
        <pc:spChg chg="mod">
          <ac:chgData name="Rachel Smith" userId="5f7c83a3-9acd-4e36-a883-765ff390fd1f" providerId="ADAL" clId="{5AD21CFC-8544-48DE-B416-AC17168A342E}" dt="2023-02-09T10:23:23.700" v="24" actId="114"/>
          <ac:spMkLst>
            <pc:docMk/>
            <pc:sldMk cId="96376164" sldId="260"/>
            <ac:spMk id="3" creationId="{EE59AD40-98F6-5C9D-3CB5-6BF239C23E97}"/>
          </ac:spMkLst>
        </pc:spChg>
        <pc:spChg chg="del">
          <ac:chgData name="Rachel Smith" userId="5f7c83a3-9acd-4e36-a883-765ff390fd1f" providerId="ADAL" clId="{5AD21CFC-8544-48DE-B416-AC17168A342E}" dt="2023-02-09T10:23:16.207" v="23" actId="26606"/>
          <ac:spMkLst>
            <pc:docMk/>
            <pc:sldMk cId="96376164" sldId="260"/>
            <ac:spMk id="8" creationId="{429917F3-0560-4C6F-B265-458B218C4B87}"/>
          </ac:spMkLst>
        </pc:spChg>
        <pc:spChg chg="add">
          <ac:chgData name="Rachel Smith" userId="5f7c83a3-9acd-4e36-a883-765ff390fd1f" providerId="ADAL" clId="{5AD21CFC-8544-48DE-B416-AC17168A342E}" dt="2023-02-09T10:23:16.207" v="23" actId="26606"/>
          <ac:spMkLst>
            <pc:docMk/>
            <pc:sldMk cId="96376164" sldId="260"/>
            <ac:spMk id="18" creationId="{8108D317-7CBD-4897-BD1F-959436D2A3BE}"/>
          </ac:spMkLst>
        </pc:spChg>
        <pc:spChg chg="add">
          <ac:chgData name="Rachel Smith" userId="5f7c83a3-9acd-4e36-a883-765ff390fd1f" providerId="ADAL" clId="{5AD21CFC-8544-48DE-B416-AC17168A342E}" dt="2023-02-09T10:23:16.207" v="23" actId="26606"/>
          <ac:spMkLst>
            <pc:docMk/>
            <pc:sldMk cId="96376164" sldId="260"/>
            <ac:spMk id="20" creationId="{D6297641-8B9F-4767-9606-8A11313227BF}"/>
          </ac:spMkLst>
        </pc:spChg>
        <pc:spChg chg="add">
          <ac:chgData name="Rachel Smith" userId="5f7c83a3-9acd-4e36-a883-765ff390fd1f" providerId="ADAL" clId="{5AD21CFC-8544-48DE-B416-AC17168A342E}" dt="2023-02-09T10:23:16.207" v="23" actId="26606"/>
          <ac:spMkLst>
            <pc:docMk/>
            <pc:sldMk cId="96376164" sldId="260"/>
            <ac:spMk id="22" creationId="{D8F3CA65-EA00-46B4-9616-39E6853F7BED}"/>
          </ac:spMkLst>
        </pc:spChg>
        <pc:grpChg chg="del">
          <ac:chgData name="Rachel Smith" userId="5f7c83a3-9acd-4e36-a883-765ff390fd1f" providerId="ADAL" clId="{5AD21CFC-8544-48DE-B416-AC17168A342E}" dt="2023-02-09T10:23:16.207" v="23" actId="26606"/>
          <ac:grpSpMkLst>
            <pc:docMk/>
            <pc:sldMk cId="96376164" sldId="260"/>
            <ac:grpSpMk id="10" creationId="{AA39BAE7-7EB8-4E22-BCBB-F00F514DB7EA}"/>
          </ac:grpSpMkLst>
        </pc:grpChg>
        <pc:picChg chg="add">
          <ac:chgData name="Rachel Smith" userId="5f7c83a3-9acd-4e36-a883-765ff390fd1f" providerId="ADAL" clId="{5AD21CFC-8544-48DE-B416-AC17168A342E}" dt="2023-02-09T10:23:16.207" v="23" actId="26606"/>
          <ac:picMkLst>
            <pc:docMk/>
            <pc:sldMk cId="96376164" sldId="260"/>
            <ac:picMk id="14" creationId="{4D1FBB66-5202-39FB-C6FB-300DC9450A31}"/>
          </ac:picMkLst>
        </pc:picChg>
      </pc:sldChg>
      <pc:sldChg chg="addSp delSp modSp mod setBg">
        <pc:chgData name="Rachel Smith" userId="5f7c83a3-9acd-4e36-a883-765ff390fd1f" providerId="ADAL" clId="{5AD21CFC-8544-48DE-B416-AC17168A342E}" dt="2023-02-09T10:56:53.575" v="630" actId="20577"/>
        <pc:sldMkLst>
          <pc:docMk/>
          <pc:sldMk cId="399596520" sldId="261"/>
        </pc:sldMkLst>
        <pc:spChg chg="mod">
          <ac:chgData name="Rachel Smith" userId="5f7c83a3-9acd-4e36-a883-765ff390fd1f" providerId="ADAL" clId="{5AD21CFC-8544-48DE-B416-AC17168A342E}" dt="2023-02-09T10:56:53.575" v="630" actId="20577"/>
          <ac:spMkLst>
            <pc:docMk/>
            <pc:sldMk cId="399596520" sldId="261"/>
            <ac:spMk id="2" creationId="{68D3523D-160C-41CD-080B-F1DA227909B8}"/>
          </ac:spMkLst>
        </pc:spChg>
        <pc:spChg chg="del mod">
          <ac:chgData name="Rachel Smith" userId="5f7c83a3-9acd-4e36-a883-765ff390fd1f" providerId="ADAL" clId="{5AD21CFC-8544-48DE-B416-AC17168A342E}" dt="2023-02-09T10:56:20.725" v="595" actId="478"/>
          <ac:spMkLst>
            <pc:docMk/>
            <pc:sldMk cId="399596520" sldId="261"/>
            <ac:spMk id="3" creationId="{60AE5D4A-F88B-29A6-5005-6C22DEC00DEC}"/>
          </ac:spMkLst>
        </pc:spChg>
        <pc:spChg chg="add">
          <ac:chgData name="Rachel Smith" userId="5f7c83a3-9acd-4e36-a883-765ff390fd1f" providerId="ADAL" clId="{5AD21CFC-8544-48DE-B416-AC17168A342E}" dt="2023-02-09T10:56:49.256" v="629" actId="26606"/>
          <ac:spMkLst>
            <pc:docMk/>
            <pc:sldMk cId="399596520" sldId="261"/>
            <ac:spMk id="7" creationId="{FFD48BC7-DC40-47DE-87EE-9F4B6ECB9ABB}"/>
          </ac:spMkLst>
        </pc:spChg>
        <pc:spChg chg="add">
          <ac:chgData name="Rachel Smith" userId="5f7c83a3-9acd-4e36-a883-765ff390fd1f" providerId="ADAL" clId="{5AD21CFC-8544-48DE-B416-AC17168A342E}" dt="2023-02-09T10:56:49.256" v="629" actId="26606"/>
          <ac:spMkLst>
            <pc:docMk/>
            <pc:sldMk cId="399596520" sldId="261"/>
            <ac:spMk id="9" creationId="{E502BBC7-2C76-46F3-BC24-5985BC13DB88}"/>
          </ac:spMkLst>
        </pc:spChg>
        <pc:spChg chg="add">
          <ac:chgData name="Rachel Smith" userId="5f7c83a3-9acd-4e36-a883-765ff390fd1f" providerId="ADAL" clId="{5AD21CFC-8544-48DE-B416-AC17168A342E}" dt="2023-02-09T10:56:49.256" v="629" actId="26606"/>
          <ac:spMkLst>
            <pc:docMk/>
            <pc:sldMk cId="399596520" sldId="261"/>
            <ac:spMk id="11" creationId="{C7F28D52-2A5F-4D23-81AE-7CB8B591C7AF}"/>
          </ac:spMkLst>
        </pc:spChg>
        <pc:spChg chg="add">
          <ac:chgData name="Rachel Smith" userId="5f7c83a3-9acd-4e36-a883-765ff390fd1f" providerId="ADAL" clId="{5AD21CFC-8544-48DE-B416-AC17168A342E}" dt="2023-02-09T10:56:49.256" v="629" actId="26606"/>
          <ac:spMkLst>
            <pc:docMk/>
            <pc:sldMk cId="399596520" sldId="261"/>
            <ac:spMk id="13" creationId="{3629484E-3792-4B3D-89AD-7C8A1ED0E0D4}"/>
          </ac:spMkLst>
        </pc:spChg>
      </pc:sldChg>
      <pc:sldChg chg="addSp delSp modSp mod setBg">
        <pc:chgData name="Rachel Smith" userId="5f7c83a3-9acd-4e36-a883-765ff390fd1f" providerId="ADAL" clId="{5AD21CFC-8544-48DE-B416-AC17168A342E}" dt="2023-02-09T10:31:16.724" v="590" actId="26606"/>
        <pc:sldMkLst>
          <pc:docMk/>
          <pc:sldMk cId="2096599524" sldId="262"/>
        </pc:sldMkLst>
        <pc:spChg chg="mod">
          <ac:chgData name="Rachel Smith" userId="5f7c83a3-9acd-4e36-a883-765ff390fd1f" providerId="ADAL" clId="{5AD21CFC-8544-48DE-B416-AC17168A342E}" dt="2023-02-09T10:31:16.724" v="590" actId="26606"/>
          <ac:spMkLst>
            <pc:docMk/>
            <pc:sldMk cId="2096599524" sldId="262"/>
            <ac:spMk id="2" creationId="{BEC6A9D2-CFDF-88B3-98BA-793AF97BFF62}"/>
          </ac:spMkLst>
        </pc:spChg>
        <pc:spChg chg="del mod">
          <ac:chgData name="Rachel Smith" userId="5f7c83a3-9acd-4e36-a883-765ff390fd1f" providerId="ADAL" clId="{5AD21CFC-8544-48DE-B416-AC17168A342E}" dt="2023-02-09T10:31:16.724" v="590" actId="26606"/>
          <ac:spMkLst>
            <pc:docMk/>
            <pc:sldMk cId="2096599524" sldId="262"/>
            <ac:spMk id="3" creationId="{D338D8F2-9E6D-9753-DFCB-0AC48FF8558E}"/>
          </ac:spMkLst>
        </pc:spChg>
        <pc:spChg chg="add">
          <ac:chgData name="Rachel Smith" userId="5f7c83a3-9acd-4e36-a883-765ff390fd1f" providerId="ADAL" clId="{5AD21CFC-8544-48DE-B416-AC17168A342E}" dt="2023-02-09T10:31:16.724" v="590" actId="26606"/>
          <ac:spMkLst>
            <pc:docMk/>
            <pc:sldMk cId="2096599524" sldId="262"/>
            <ac:spMk id="9" creationId="{9D8233B0-41B5-4D9A-AEEC-13DB66A8C9B5}"/>
          </ac:spMkLst>
        </pc:spChg>
        <pc:spChg chg="add">
          <ac:chgData name="Rachel Smith" userId="5f7c83a3-9acd-4e36-a883-765ff390fd1f" providerId="ADAL" clId="{5AD21CFC-8544-48DE-B416-AC17168A342E}" dt="2023-02-09T10:31:16.724" v="590" actId="26606"/>
          <ac:spMkLst>
            <pc:docMk/>
            <pc:sldMk cId="2096599524" sldId="262"/>
            <ac:spMk id="15" creationId="{E659831F-0D9A-4C63-9EBB-8435B85A440F}"/>
          </ac:spMkLst>
        </pc:spChg>
        <pc:grpChg chg="add">
          <ac:chgData name="Rachel Smith" userId="5f7c83a3-9acd-4e36-a883-765ff390fd1f" providerId="ADAL" clId="{5AD21CFC-8544-48DE-B416-AC17168A342E}" dt="2023-02-09T10:31:16.724" v="590" actId="26606"/>
          <ac:grpSpMkLst>
            <pc:docMk/>
            <pc:sldMk cId="2096599524" sldId="262"/>
            <ac:grpSpMk id="11" creationId="{28FAF094-D087-493F-8DF9-A486C2D6BBAA}"/>
          </ac:grpSpMkLst>
        </pc:grpChg>
        <pc:graphicFrameChg chg="add">
          <ac:chgData name="Rachel Smith" userId="5f7c83a3-9acd-4e36-a883-765ff390fd1f" providerId="ADAL" clId="{5AD21CFC-8544-48DE-B416-AC17168A342E}" dt="2023-02-09T10:31:16.724" v="590" actId="26606"/>
          <ac:graphicFrameMkLst>
            <pc:docMk/>
            <pc:sldMk cId="2096599524" sldId="262"/>
            <ac:graphicFrameMk id="5" creationId="{5241BAC4-5D01-CF46-0A73-CDC31964A6CD}"/>
          </ac:graphicFrameMkLst>
        </pc:graphicFrameChg>
      </pc:sldChg>
      <pc:sldChg chg="addSp delSp modSp mod setBg modAnim">
        <pc:chgData name="Rachel Smith" userId="5f7c83a3-9acd-4e36-a883-765ff390fd1f" providerId="ADAL" clId="{5AD21CFC-8544-48DE-B416-AC17168A342E}" dt="2023-02-09T11:01:51.081" v="856" actId="20577"/>
        <pc:sldMkLst>
          <pc:docMk/>
          <pc:sldMk cId="3531231428" sldId="263"/>
        </pc:sldMkLst>
        <pc:spChg chg="mod">
          <ac:chgData name="Rachel Smith" userId="5f7c83a3-9acd-4e36-a883-765ff390fd1f" providerId="ADAL" clId="{5AD21CFC-8544-48DE-B416-AC17168A342E}" dt="2023-02-09T11:01:02.049" v="845" actId="26606"/>
          <ac:spMkLst>
            <pc:docMk/>
            <pc:sldMk cId="3531231428" sldId="263"/>
            <ac:spMk id="2" creationId="{4B29894F-AF0B-11E5-6B2D-573822B8A4D5}"/>
          </ac:spMkLst>
        </pc:spChg>
        <pc:spChg chg="mod">
          <ac:chgData name="Rachel Smith" userId="5f7c83a3-9acd-4e36-a883-765ff390fd1f" providerId="ADAL" clId="{5AD21CFC-8544-48DE-B416-AC17168A342E}" dt="2023-02-09T11:01:51.081" v="856" actId="20577"/>
          <ac:spMkLst>
            <pc:docMk/>
            <pc:sldMk cId="3531231428" sldId="263"/>
            <ac:spMk id="3" creationId="{A3CAA208-D9FA-925D-727C-D173DBDAA771}"/>
          </ac:spMkLst>
        </pc:spChg>
        <pc:spChg chg="add del">
          <ac:chgData name="Rachel Smith" userId="5f7c83a3-9acd-4e36-a883-765ff390fd1f" providerId="ADAL" clId="{5AD21CFC-8544-48DE-B416-AC17168A342E}" dt="2023-02-09T11:01:02.029" v="844" actId="26606"/>
          <ac:spMkLst>
            <pc:docMk/>
            <pc:sldMk cId="3531231428" sldId="263"/>
            <ac:spMk id="8" creationId="{907EF6B7-1338-4443-8C46-6A318D952DFD}"/>
          </ac:spMkLst>
        </pc:spChg>
        <pc:spChg chg="add del">
          <ac:chgData name="Rachel Smith" userId="5f7c83a3-9acd-4e36-a883-765ff390fd1f" providerId="ADAL" clId="{5AD21CFC-8544-48DE-B416-AC17168A342E}" dt="2023-02-09T11:01:02.029" v="844" actId="26606"/>
          <ac:spMkLst>
            <pc:docMk/>
            <pc:sldMk cId="3531231428" sldId="263"/>
            <ac:spMk id="10" creationId="{DAAE4CDD-124C-4DCF-9584-B6033B545DD5}"/>
          </ac:spMkLst>
        </pc:spChg>
        <pc:spChg chg="add del">
          <ac:chgData name="Rachel Smith" userId="5f7c83a3-9acd-4e36-a883-765ff390fd1f" providerId="ADAL" clId="{5AD21CFC-8544-48DE-B416-AC17168A342E}" dt="2023-02-09T11:01:02.029" v="844" actId="26606"/>
          <ac:spMkLst>
            <pc:docMk/>
            <pc:sldMk cId="3531231428" sldId="263"/>
            <ac:spMk id="12" creationId="{081E4A58-353D-44AE-B2FC-2A74E2E400F7}"/>
          </ac:spMkLst>
        </pc:spChg>
        <pc:spChg chg="add">
          <ac:chgData name="Rachel Smith" userId="5f7c83a3-9acd-4e36-a883-765ff390fd1f" providerId="ADAL" clId="{5AD21CFC-8544-48DE-B416-AC17168A342E}" dt="2023-02-09T11:01:02.049" v="845" actId="26606"/>
          <ac:spMkLst>
            <pc:docMk/>
            <pc:sldMk cId="3531231428" sldId="263"/>
            <ac:spMk id="14" creationId="{84697CDA-BDB7-4883-B48B-1D4EDB2F0E93}"/>
          </ac:spMkLst>
        </pc:spChg>
        <pc:spChg chg="add">
          <ac:chgData name="Rachel Smith" userId="5f7c83a3-9acd-4e36-a883-765ff390fd1f" providerId="ADAL" clId="{5AD21CFC-8544-48DE-B416-AC17168A342E}" dt="2023-02-09T11:01:02.049" v="845" actId="26606"/>
          <ac:spMkLst>
            <pc:docMk/>
            <pc:sldMk cId="3531231428" sldId="263"/>
            <ac:spMk id="15" creationId="{6295B176-FA0E-4B6A-A190-5E2E82BEA57A}"/>
          </ac:spMkLst>
        </pc:spChg>
        <pc:spChg chg="add">
          <ac:chgData name="Rachel Smith" userId="5f7c83a3-9acd-4e36-a883-765ff390fd1f" providerId="ADAL" clId="{5AD21CFC-8544-48DE-B416-AC17168A342E}" dt="2023-02-09T11:01:02.049" v="845" actId="26606"/>
          <ac:spMkLst>
            <pc:docMk/>
            <pc:sldMk cId="3531231428" sldId="263"/>
            <ac:spMk id="16" creationId="{48F779DE-4744-42D6-9C74-33EC94460CCC}"/>
          </ac:spMkLst>
        </pc:spChg>
      </pc:sldChg>
      <pc:sldChg chg="addSp delSp modSp mod setBg">
        <pc:chgData name="Rachel Smith" userId="5f7c83a3-9acd-4e36-a883-765ff390fd1f" providerId="ADAL" clId="{5AD21CFC-8544-48DE-B416-AC17168A342E}" dt="2023-02-09T11:02:30.560" v="874" actId="26606"/>
        <pc:sldMkLst>
          <pc:docMk/>
          <pc:sldMk cId="227576217" sldId="264"/>
        </pc:sldMkLst>
        <pc:spChg chg="mod">
          <ac:chgData name="Rachel Smith" userId="5f7c83a3-9acd-4e36-a883-765ff390fd1f" providerId="ADAL" clId="{5AD21CFC-8544-48DE-B416-AC17168A342E}" dt="2023-02-09T11:02:30.560" v="874" actId="26606"/>
          <ac:spMkLst>
            <pc:docMk/>
            <pc:sldMk cId="227576217" sldId="264"/>
            <ac:spMk id="2" creationId="{DFB397ED-6E58-CEC5-A374-0B8C2515666B}"/>
          </ac:spMkLst>
        </pc:spChg>
        <pc:spChg chg="del">
          <ac:chgData name="Rachel Smith" userId="5f7c83a3-9acd-4e36-a883-765ff390fd1f" providerId="ADAL" clId="{5AD21CFC-8544-48DE-B416-AC17168A342E}" dt="2023-02-09T11:02:17.083" v="857" actId="478"/>
          <ac:spMkLst>
            <pc:docMk/>
            <pc:sldMk cId="227576217" sldId="264"/>
            <ac:spMk id="3" creationId="{8119D835-98C1-0428-CA8D-3C5B00E9A62C}"/>
          </ac:spMkLst>
        </pc:spChg>
        <pc:spChg chg="add">
          <ac:chgData name="Rachel Smith" userId="5f7c83a3-9acd-4e36-a883-765ff390fd1f" providerId="ADAL" clId="{5AD21CFC-8544-48DE-B416-AC17168A342E}" dt="2023-02-09T11:02:30.560" v="874" actId="26606"/>
          <ac:spMkLst>
            <pc:docMk/>
            <pc:sldMk cId="227576217" sldId="264"/>
            <ac:spMk id="7" creationId="{B26EE4FD-480F-42A5-9FEB-DA630457CFB7}"/>
          </ac:spMkLst>
        </pc:spChg>
        <pc:spChg chg="add">
          <ac:chgData name="Rachel Smith" userId="5f7c83a3-9acd-4e36-a883-765ff390fd1f" providerId="ADAL" clId="{5AD21CFC-8544-48DE-B416-AC17168A342E}" dt="2023-02-09T11:02:30.560" v="874" actId="26606"/>
          <ac:spMkLst>
            <pc:docMk/>
            <pc:sldMk cId="227576217" sldId="264"/>
            <ac:spMk id="9" creationId="{A187062F-BE14-42FC-B06A-607DB23849C3}"/>
          </ac:spMkLst>
        </pc:spChg>
        <pc:spChg chg="add">
          <ac:chgData name="Rachel Smith" userId="5f7c83a3-9acd-4e36-a883-765ff390fd1f" providerId="ADAL" clId="{5AD21CFC-8544-48DE-B416-AC17168A342E}" dt="2023-02-09T11:02:30.560" v="874" actId="26606"/>
          <ac:spMkLst>
            <pc:docMk/>
            <pc:sldMk cId="227576217" sldId="264"/>
            <ac:spMk id="11" creationId="{731FE21B-2A45-4BF5-8B03-E12341988774}"/>
          </ac:spMkLst>
        </pc:spChg>
        <pc:spChg chg="add">
          <ac:chgData name="Rachel Smith" userId="5f7c83a3-9acd-4e36-a883-765ff390fd1f" providerId="ADAL" clId="{5AD21CFC-8544-48DE-B416-AC17168A342E}" dt="2023-02-09T11:02:30.560" v="874" actId="26606"/>
          <ac:spMkLst>
            <pc:docMk/>
            <pc:sldMk cId="227576217" sldId="264"/>
            <ac:spMk id="13" creationId="{2DC5A94D-79ED-48F5-9DC5-96CBB507CEC8}"/>
          </ac:spMkLst>
        </pc:spChg>
        <pc:spChg chg="add">
          <ac:chgData name="Rachel Smith" userId="5f7c83a3-9acd-4e36-a883-765ff390fd1f" providerId="ADAL" clId="{5AD21CFC-8544-48DE-B416-AC17168A342E}" dt="2023-02-09T11:02:30.560" v="874" actId="26606"/>
          <ac:spMkLst>
            <pc:docMk/>
            <pc:sldMk cId="227576217" sldId="264"/>
            <ac:spMk id="15" creationId="{93A3D4BE-AF25-4F9A-9C29-1145CCE24A28}"/>
          </ac:spMkLst>
        </pc:spChg>
      </pc:sldChg>
      <pc:sldChg chg="modSp mod">
        <pc:chgData name="Rachel Smith" userId="5f7c83a3-9acd-4e36-a883-765ff390fd1f" providerId="ADAL" clId="{5AD21CFC-8544-48DE-B416-AC17168A342E}" dt="2023-02-09T10:41:22.487" v="593" actId="255"/>
        <pc:sldMkLst>
          <pc:docMk/>
          <pc:sldMk cId="2620706757" sldId="265"/>
        </pc:sldMkLst>
        <pc:spChg chg="mod">
          <ac:chgData name="Rachel Smith" userId="5f7c83a3-9acd-4e36-a883-765ff390fd1f" providerId="ADAL" clId="{5AD21CFC-8544-48DE-B416-AC17168A342E}" dt="2023-02-09T10:41:22.487" v="593" actId="255"/>
          <ac:spMkLst>
            <pc:docMk/>
            <pc:sldMk cId="2620706757" sldId="265"/>
            <ac:spMk id="3" creationId="{D8CFB114-5BDF-F6E7-D8E6-95A3B2688718}"/>
          </ac:spMkLst>
        </pc:spChg>
      </pc:sldChg>
      <pc:sldChg chg="modSp del mod">
        <pc:chgData name="Rachel Smith" userId="5f7c83a3-9acd-4e36-a883-765ff390fd1f" providerId="ADAL" clId="{5AD21CFC-8544-48DE-B416-AC17168A342E}" dt="2023-02-09T10:22:23.238" v="16" actId="2696"/>
        <pc:sldMkLst>
          <pc:docMk/>
          <pc:sldMk cId="2111255292" sldId="266"/>
        </pc:sldMkLst>
        <pc:spChg chg="mod">
          <ac:chgData name="Rachel Smith" userId="5f7c83a3-9acd-4e36-a883-765ff390fd1f" providerId="ADAL" clId="{5AD21CFC-8544-48DE-B416-AC17168A342E}" dt="2023-02-09T10:20:54.643" v="1" actId="20577"/>
          <ac:spMkLst>
            <pc:docMk/>
            <pc:sldMk cId="2111255292" sldId="266"/>
            <ac:spMk id="3" creationId="{7F1C0703-CF54-9C14-1D6A-D1FB9A29C3FC}"/>
          </ac:spMkLst>
        </pc:spChg>
      </pc:sldChg>
      <pc:sldChg chg="del">
        <pc:chgData name="Rachel Smith" userId="5f7c83a3-9acd-4e36-a883-765ff390fd1f" providerId="ADAL" clId="{5AD21CFC-8544-48DE-B416-AC17168A342E}" dt="2023-02-09T10:21:03.700" v="2" actId="2696"/>
        <pc:sldMkLst>
          <pc:docMk/>
          <pc:sldMk cId="439644340" sldId="267"/>
        </pc:sldMkLst>
      </pc:sldChg>
      <pc:sldChg chg="addSp delSp modSp new mod ord setBg">
        <pc:chgData name="Rachel Smith" userId="5f7c83a3-9acd-4e36-a883-765ff390fd1f" providerId="ADAL" clId="{5AD21CFC-8544-48DE-B416-AC17168A342E}" dt="2023-02-09T10:24:17.579" v="39" actId="26606"/>
        <pc:sldMkLst>
          <pc:docMk/>
          <pc:sldMk cId="3132441543" sldId="269"/>
        </pc:sldMkLst>
        <pc:spChg chg="mo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2" creationId="{AA99966B-86DA-8BB5-5809-34DE4C4E75AA}"/>
          </ac:spMkLst>
        </pc:spChg>
        <pc:spChg chg="del">
          <ac:chgData name="Rachel Smith" userId="5f7c83a3-9acd-4e36-a883-765ff390fd1f" providerId="ADAL" clId="{5AD21CFC-8544-48DE-B416-AC17168A342E}" dt="2023-02-09T10:24:04.336" v="29" actId="478"/>
          <ac:spMkLst>
            <pc:docMk/>
            <pc:sldMk cId="3132441543" sldId="269"/>
            <ac:spMk id="3" creationId="{AF7F15EF-BB6D-3984-019A-6A2CEE0C9923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7" creationId="{88294908-8B00-4F58-BBBA-20F71A40AA9E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9" creationId="{4364C879-1404-4203-8E9D-CC5DE0A621A2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11" creationId="{84617302-4B0D-4351-A6BB-6F0930D943AC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13" creationId="{DA2C7802-C2E0-4218-8F89-8DD7CCD2CD1C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15" creationId="{A6D7111A-21E5-4EE9-8A78-10E5530F0116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17" creationId="{A3969E80-A77B-49FC-9122-D89AFD5EE118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19" creationId="{1849CA57-76BD-4CF2-80BA-D7A46A01B7B1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21" creationId="{35E9085E-E730-4768-83D4-6CB7E9897153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23" creationId="{973272FE-A474-4CAE-8CA2-BCC8B476C3F4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25" creationId="{E07981EA-05A6-437C-88D7-B377B92B031D}"/>
          </ac:spMkLst>
        </pc:spChg>
        <pc:spChg chg="add">
          <ac:chgData name="Rachel Smith" userId="5f7c83a3-9acd-4e36-a883-765ff390fd1f" providerId="ADAL" clId="{5AD21CFC-8544-48DE-B416-AC17168A342E}" dt="2023-02-09T10:24:17.579" v="39" actId="26606"/>
          <ac:spMkLst>
            <pc:docMk/>
            <pc:sldMk cId="3132441543" sldId="269"/>
            <ac:spMk id="27" creationId="{15E3C750-986E-4769-B1AE-49289FBEE757}"/>
          </ac:spMkLst>
        </pc:spChg>
      </pc:sldChg>
    </pc:docChg>
  </pc:docChgLst>
  <pc:docChgLst>
    <pc:chgData name="Rachel Smith" userId="5f7c83a3-9acd-4e36-a883-765ff390fd1f" providerId="ADAL" clId="{A34115AA-D6A5-4E84-9D22-C06B428A453D}"/>
    <pc:docChg chg="undo custSel addSld modSld sldOrd">
      <pc:chgData name="Rachel Smith" userId="5f7c83a3-9acd-4e36-a883-765ff390fd1f" providerId="ADAL" clId="{A34115AA-D6A5-4E84-9D22-C06B428A453D}" dt="2023-01-12T15:22:06.946" v="417" actId="5793"/>
      <pc:docMkLst>
        <pc:docMk/>
      </pc:docMkLst>
      <pc:sldChg chg="addSp modSp mod setBg addAnim setClrOvrMap">
        <pc:chgData name="Rachel Smith" userId="5f7c83a3-9acd-4e36-a883-765ff390fd1f" providerId="ADAL" clId="{A34115AA-D6A5-4E84-9D22-C06B428A453D}" dt="2023-01-12T15:07:51.823" v="93"/>
        <pc:sldMkLst>
          <pc:docMk/>
          <pc:sldMk cId="3985234432" sldId="256"/>
        </pc:sldMkLst>
        <pc:spChg chg="mod">
          <ac:chgData name="Rachel Smith" userId="5f7c83a3-9acd-4e36-a883-765ff390fd1f" providerId="ADAL" clId="{A34115AA-D6A5-4E84-9D22-C06B428A453D}" dt="2023-01-12T15:07:51.823" v="91" actId="26606"/>
          <ac:spMkLst>
            <pc:docMk/>
            <pc:sldMk cId="3985234432" sldId="256"/>
            <ac:spMk id="2" creationId="{B9FD85E5-0670-F83D-BC8B-78E4A92EAFDB}"/>
          </ac:spMkLst>
        </pc:spChg>
        <pc:spChg chg="mod">
          <ac:chgData name="Rachel Smith" userId="5f7c83a3-9acd-4e36-a883-765ff390fd1f" providerId="ADAL" clId="{A34115AA-D6A5-4E84-9D22-C06B428A453D}" dt="2023-01-12T15:07:51.823" v="91" actId="26606"/>
          <ac:spMkLst>
            <pc:docMk/>
            <pc:sldMk cId="3985234432" sldId="256"/>
            <ac:spMk id="3" creationId="{E1A1ABCF-A00E-DC17-767C-0F6437F044DD}"/>
          </ac:spMkLst>
        </pc:spChg>
        <pc:spChg chg="add">
          <ac:chgData name="Rachel Smith" userId="5f7c83a3-9acd-4e36-a883-765ff390fd1f" providerId="ADAL" clId="{A34115AA-D6A5-4E84-9D22-C06B428A453D}" dt="2023-01-12T15:07:51.823" v="91" actId="26606"/>
          <ac:spMkLst>
            <pc:docMk/>
            <pc:sldMk cId="3985234432" sldId="256"/>
            <ac:spMk id="9" creationId="{71B2258F-86CA-4D4D-8270-BC05FCDEBFB3}"/>
          </ac:spMkLst>
        </pc:spChg>
        <pc:picChg chg="add">
          <ac:chgData name="Rachel Smith" userId="5f7c83a3-9acd-4e36-a883-765ff390fd1f" providerId="ADAL" clId="{A34115AA-D6A5-4E84-9D22-C06B428A453D}" dt="2023-01-12T15:07:51.823" v="91" actId="26606"/>
          <ac:picMkLst>
            <pc:docMk/>
            <pc:sldMk cId="3985234432" sldId="256"/>
            <ac:picMk id="5" creationId="{7EB4CEC0-6A75-FB40-3DE2-BB269401FFDC}"/>
          </ac:picMkLst>
        </pc:picChg>
      </pc:sldChg>
      <pc:sldChg chg="addSp delSp modSp mod setBg">
        <pc:chgData name="Rachel Smith" userId="5f7c83a3-9acd-4e36-a883-765ff390fd1f" providerId="ADAL" clId="{A34115AA-D6A5-4E84-9D22-C06B428A453D}" dt="2023-01-12T15:10:55.387" v="196" actId="20577"/>
        <pc:sldMkLst>
          <pc:docMk/>
          <pc:sldMk cId="1483616721" sldId="257"/>
        </pc:sldMkLst>
        <pc:spChg chg="del">
          <ac:chgData name="Rachel Smith" userId="5f7c83a3-9acd-4e36-a883-765ff390fd1f" providerId="ADAL" clId="{A34115AA-D6A5-4E84-9D22-C06B428A453D}" dt="2023-01-12T15:09:01.035" v="178" actId="478"/>
          <ac:spMkLst>
            <pc:docMk/>
            <pc:sldMk cId="1483616721" sldId="257"/>
            <ac:spMk id="2" creationId="{DC403DB8-C318-C297-ACBF-19B387795F76}"/>
          </ac:spMkLst>
        </pc:spChg>
        <pc:spChg chg="add del mod">
          <ac:chgData name="Rachel Smith" userId="5f7c83a3-9acd-4e36-a883-765ff390fd1f" providerId="ADAL" clId="{A34115AA-D6A5-4E84-9D22-C06B428A453D}" dt="2023-01-12T15:09:17.763" v="182" actId="26606"/>
          <ac:spMkLst>
            <pc:docMk/>
            <pc:sldMk cId="1483616721" sldId="257"/>
            <ac:spMk id="3" creationId="{60DCDC8B-FA31-6534-22F3-41C840723E04}"/>
          </ac:spMkLst>
        </pc:spChg>
        <pc:spChg chg="add">
          <ac:chgData name="Rachel Smith" userId="5f7c83a3-9acd-4e36-a883-765ff390fd1f" providerId="ADAL" clId="{A34115AA-D6A5-4E84-9D22-C06B428A453D}" dt="2023-01-12T15:09:17.763" v="182" actId="26606"/>
          <ac:spMkLst>
            <pc:docMk/>
            <pc:sldMk cId="1483616721" sldId="257"/>
            <ac:spMk id="8" creationId="{85016AEC-0320-4ED0-8ECB-FE11DDDFE17A}"/>
          </ac:spMkLst>
        </pc:spChg>
        <pc:spChg chg="add">
          <ac:chgData name="Rachel Smith" userId="5f7c83a3-9acd-4e36-a883-765ff390fd1f" providerId="ADAL" clId="{A34115AA-D6A5-4E84-9D22-C06B428A453D}" dt="2023-01-12T15:09:17.763" v="182" actId="26606"/>
          <ac:spMkLst>
            <pc:docMk/>
            <pc:sldMk cId="1483616721" sldId="257"/>
            <ac:spMk id="12" creationId="{2DDA86DD-F997-4F66-A87C-5B58AB6D19EC}"/>
          </ac:spMkLst>
        </pc:spChg>
        <pc:spChg chg="add">
          <ac:chgData name="Rachel Smith" userId="5f7c83a3-9acd-4e36-a883-765ff390fd1f" providerId="ADAL" clId="{A34115AA-D6A5-4E84-9D22-C06B428A453D}" dt="2023-01-12T15:09:17.763" v="182" actId="26606"/>
          <ac:spMkLst>
            <pc:docMk/>
            <pc:sldMk cId="1483616721" sldId="257"/>
            <ac:spMk id="13" creationId="{D3CDB30C-1F82-41E6-A067-831D6E89184F}"/>
          </ac:spMkLst>
        </pc:spChg>
        <pc:spChg chg="add">
          <ac:chgData name="Rachel Smith" userId="5f7c83a3-9acd-4e36-a883-765ff390fd1f" providerId="ADAL" clId="{A34115AA-D6A5-4E84-9D22-C06B428A453D}" dt="2023-01-12T15:09:17.763" v="182" actId="26606"/>
          <ac:spMkLst>
            <pc:docMk/>
            <pc:sldMk cId="1483616721" sldId="257"/>
            <ac:spMk id="14" creationId="{D241B827-437E-40A3-A732-669230D6A5BC}"/>
          </ac:spMkLst>
        </pc:spChg>
        <pc:spChg chg="add mod">
          <ac:chgData name="Rachel Smith" userId="5f7c83a3-9acd-4e36-a883-765ff390fd1f" providerId="ADAL" clId="{A34115AA-D6A5-4E84-9D22-C06B428A453D}" dt="2023-01-12T15:10:55.387" v="196" actId="20577"/>
          <ac:spMkLst>
            <pc:docMk/>
            <pc:sldMk cId="1483616721" sldId="257"/>
            <ac:spMk id="15" creationId="{60DCDC8B-FA31-6534-22F3-41C840723E04}"/>
          </ac:spMkLst>
        </pc:spChg>
        <pc:graphicFrameChg chg="add del">
          <ac:chgData name="Rachel Smith" userId="5f7c83a3-9acd-4e36-a883-765ff390fd1f" providerId="ADAL" clId="{A34115AA-D6A5-4E84-9D22-C06B428A453D}" dt="2023-01-12T15:09:17.753" v="181" actId="26606"/>
          <ac:graphicFrameMkLst>
            <pc:docMk/>
            <pc:sldMk cId="1483616721" sldId="257"/>
            <ac:graphicFrameMk id="5" creationId="{CBAB8ADB-673B-BA10-DB16-25053468289D}"/>
          </ac:graphicFrameMkLst>
        </pc:graphicFrameChg>
        <pc:picChg chg="add del">
          <ac:chgData name="Rachel Smith" userId="5f7c83a3-9acd-4e36-a883-765ff390fd1f" providerId="ADAL" clId="{A34115AA-D6A5-4E84-9D22-C06B428A453D}" dt="2023-01-12T15:09:17.753" v="181" actId="26606"/>
          <ac:picMkLst>
            <pc:docMk/>
            <pc:sldMk cId="1483616721" sldId="257"/>
            <ac:picMk id="6" creationId="{1D08CE6D-C8B3-EB87-FDB5-3F7DEEAE88C2}"/>
          </ac:picMkLst>
        </pc:picChg>
        <pc:cxnChg chg="add del">
          <ac:chgData name="Rachel Smith" userId="5f7c83a3-9acd-4e36-a883-765ff390fd1f" providerId="ADAL" clId="{A34115AA-D6A5-4E84-9D22-C06B428A453D}" dt="2023-01-12T15:09:17.753" v="181" actId="26606"/>
          <ac:cxnSpMkLst>
            <pc:docMk/>
            <pc:sldMk cId="1483616721" sldId="257"/>
            <ac:cxnSpMk id="10" creationId="{A7F400EE-A8A5-48AF-B4D6-291B52C6F0B0}"/>
          </ac:cxnSpMkLst>
        </pc:cxnChg>
      </pc:sldChg>
      <pc:sldChg chg="modSp new mod">
        <pc:chgData name="Rachel Smith" userId="5f7c83a3-9acd-4e36-a883-765ff390fd1f" providerId="ADAL" clId="{A34115AA-D6A5-4E84-9D22-C06B428A453D}" dt="2023-01-12T15:09:56.407" v="190"/>
        <pc:sldMkLst>
          <pc:docMk/>
          <pc:sldMk cId="1697162292" sldId="258"/>
        </pc:sldMkLst>
        <pc:spChg chg="mod">
          <ac:chgData name="Rachel Smith" userId="5f7c83a3-9acd-4e36-a883-765ff390fd1f" providerId="ADAL" clId="{A34115AA-D6A5-4E84-9D22-C06B428A453D}" dt="2023-01-12T15:09:56.407" v="190"/>
          <ac:spMkLst>
            <pc:docMk/>
            <pc:sldMk cId="1697162292" sldId="258"/>
            <ac:spMk id="2" creationId="{0EE22240-A716-8F8B-6FDA-5FBB714AC6D2}"/>
          </ac:spMkLst>
        </pc:spChg>
      </pc:sldChg>
      <pc:sldChg chg="modSp new mod">
        <pc:chgData name="Rachel Smith" userId="5f7c83a3-9acd-4e36-a883-765ff390fd1f" providerId="ADAL" clId="{A34115AA-D6A5-4E84-9D22-C06B428A453D}" dt="2023-01-12T15:10:04.883" v="191"/>
        <pc:sldMkLst>
          <pc:docMk/>
          <pc:sldMk cId="230208562" sldId="259"/>
        </pc:sldMkLst>
        <pc:spChg chg="mod">
          <ac:chgData name="Rachel Smith" userId="5f7c83a3-9acd-4e36-a883-765ff390fd1f" providerId="ADAL" clId="{A34115AA-D6A5-4E84-9D22-C06B428A453D}" dt="2023-01-12T15:10:04.883" v="191"/>
          <ac:spMkLst>
            <pc:docMk/>
            <pc:sldMk cId="230208562" sldId="259"/>
            <ac:spMk id="2" creationId="{C3A56722-ED86-5541-1D50-FFB3D8E2A7D4}"/>
          </ac:spMkLst>
        </pc:spChg>
      </pc:sldChg>
      <pc:sldChg chg="addSp modSp new mod ord setBg">
        <pc:chgData name="Rachel Smith" userId="5f7c83a3-9acd-4e36-a883-765ff390fd1f" providerId="ADAL" clId="{A34115AA-D6A5-4E84-9D22-C06B428A453D}" dt="2023-01-12T15:20:54.343" v="373"/>
        <pc:sldMkLst>
          <pc:docMk/>
          <pc:sldMk cId="96376164" sldId="260"/>
        </pc:sldMkLst>
        <pc:spChg chg="mod">
          <ac:chgData name="Rachel Smith" userId="5f7c83a3-9acd-4e36-a883-765ff390fd1f" providerId="ADAL" clId="{A34115AA-D6A5-4E84-9D22-C06B428A453D}" dt="2023-01-12T15:20:49.771" v="371" actId="26606"/>
          <ac:spMkLst>
            <pc:docMk/>
            <pc:sldMk cId="96376164" sldId="260"/>
            <ac:spMk id="2" creationId="{CBD57EA0-F27A-E7BB-51DA-43619864A9C2}"/>
          </ac:spMkLst>
        </pc:spChg>
        <pc:spChg chg="mod">
          <ac:chgData name="Rachel Smith" userId="5f7c83a3-9acd-4e36-a883-765ff390fd1f" providerId="ADAL" clId="{A34115AA-D6A5-4E84-9D22-C06B428A453D}" dt="2023-01-12T15:20:49.771" v="371" actId="26606"/>
          <ac:spMkLst>
            <pc:docMk/>
            <pc:sldMk cId="96376164" sldId="260"/>
            <ac:spMk id="3" creationId="{EE59AD40-98F6-5C9D-3CB5-6BF239C23E97}"/>
          </ac:spMkLst>
        </pc:spChg>
        <pc:spChg chg="add">
          <ac:chgData name="Rachel Smith" userId="5f7c83a3-9acd-4e36-a883-765ff390fd1f" providerId="ADAL" clId="{A34115AA-D6A5-4E84-9D22-C06B428A453D}" dt="2023-01-12T15:20:49.771" v="371" actId="26606"/>
          <ac:spMkLst>
            <pc:docMk/>
            <pc:sldMk cId="96376164" sldId="260"/>
            <ac:spMk id="8" creationId="{429917F3-0560-4C6F-B265-458B218C4B87}"/>
          </ac:spMkLst>
        </pc:spChg>
        <pc:grpChg chg="add">
          <ac:chgData name="Rachel Smith" userId="5f7c83a3-9acd-4e36-a883-765ff390fd1f" providerId="ADAL" clId="{A34115AA-D6A5-4E84-9D22-C06B428A453D}" dt="2023-01-12T15:20:49.771" v="371" actId="26606"/>
          <ac:grpSpMkLst>
            <pc:docMk/>
            <pc:sldMk cId="96376164" sldId="260"/>
            <ac:grpSpMk id="10" creationId="{AA39BAE7-7EB8-4E22-BCBB-F00F514DB7EA}"/>
          </ac:grpSpMkLst>
        </pc:grpChg>
      </pc:sldChg>
      <pc:sldChg chg="modSp new mod ord">
        <pc:chgData name="Rachel Smith" userId="5f7c83a3-9acd-4e36-a883-765ff390fd1f" providerId="ADAL" clId="{A34115AA-D6A5-4E84-9D22-C06B428A453D}" dt="2023-01-12T15:22:06.946" v="417" actId="5793"/>
        <pc:sldMkLst>
          <pc:docMk/>
          <pc:sldMk cId="399596520" sldId="261"/>
        </pc:sldMkLst>
        <pc:spChg chg="mod">
          <ac:chgData name="Rachel Smith" userId="5f7c83a3-9acd-4e36-a883-765ff390fd1f" providerId="ADAL" clId="{A34115AA-D6A5-4E84-9D22-C06B428A453D}" dt="2023-01-12T15:22:00.419" v="416" actId="255"/>
          <ac:spMkLst>
            <pc:docMk/>
            <pc:sldMk cId="399596520" sldId="261"/>
            <ac:spMk id="2" creationId="{68D3523D-160C-41CD-080B-F1DA227909B8}"/>
          </ac:spMkLst>
        </pc:spChg>
        <pc:spChg chg="mod">
          <ac:chgData name="Rachel Smith" userId="5f7c83a3-9acd-4e36-a883-765ff390fd1f" providerId="ADAL" clId="{A34115AA-D6A5-4E84-9D22-C06B428A453D}" dt="2023-01-12T15:22:06.946" v="417" actId="5793"/>
          <ac:spMkLst>
            <pc:docMk/>
            <pc:sldMk cId="399596520" sldId="261"/>
            <ac:spMk id="3" creationId="{60AE5D4A-F88B-29A6-5005-6C22DEC00DEC}"/>
          </ac:spMkLst>
        </pc:spChg>
      </pc:sldChg>
      <pc:sldChg chg="modSp new mod">
        <pc:chgData name="Rachel Smith" userId="5f7c83a3-9acd-4e36-a883-765ff390fd1f" providerId="ADAL" clId="{A34115AA-D6A5-4E84-9D22-C06B428A453D}" dt="2023-01-12T15:10:38.074" v="194"/>
        <pc:sldMkLst>
          <pc:docMk/>
          <pc:sldMk cId="2096599524" sldId="262"/>
        </pc:sldMkLst>
        <pc:spChg chg="mod">
          <ac:chgData name="Rachel Smith" userId="5f7c83a3-9acd-4e36-a883-765ff390fd1f" providerId="ADAL" clId="{A34115AA-D6A5-4E84-9D22-C06B428A453D}" dt="2023-01-12T15:10:38.074" v="194"/>
          <ac:spMkLst>
            <pc:docMk/>
            <pc:sldMk cId="2096599524" sldId="262"/>
            <ac:spMk id="2" creationId="{BEC6A9D2-CFDF-88B3-98BA-793AF97BFF62}"/>
          </ac:spMkLst>
        </pc:spChg>
      </pc:sldChg>
      <pc:sldChg chg="modSp new mod">
        <pc:chgData name="Rachel Smith" userId="5f7c83a3-9acd-4e36-a883-765ff390fd1f" providerId="ADAL" clId="{A34115AA-D6A5-4E84-9D22-C06B428A453D}" dt="2023-01-12T15:10:47.682" v="195"/>
        <pc:sldMkLst>
          <pc:docMk/>
          <pc:sldMk cId="3531231428" sldId="263"/>
        </pc:sldMkLst>
        <pc:spChg chg="mod">
          <ac:chgData name="Rachel Smith" userId="5f7c83a3-9acd-4e36-a883-765ff390fd1f" providerId="ADAL" clId="{A34115AA-D6A5-4E84-9D22-C06B428A453D}" dt="2023-01-12T15:10:47.682" v="195"/>
          <ac:spMkLst>
            <pc:docMk/>
            <pc:sldMk cId="3531231428" sldId="263"/>
            <ac:spMk id="2" creationId="{4B29894F-AF0B-11E5-6B2D-573822B8A4D5}"/>
          </ac:spMkLst>
        </pc:spChg>
      </pc:sldChg>
      <pc:sldChg chg="modSp new mod">
        <pc:chgData name="Rachel Smith" userId="5f7c83a3-9acd-4e36-a883-765ff390fd1f" providerId="ADAL" clId="{A34115AA-D6A5-4E84-9D22-C06B428A453D}" dt="2023-01-12T15:11:05.540" v="197"/>
        <pc:sldMkLst>
          <pc:docMk/>
          <pc:sldMk cId="227576217" sldId="264"/>
        </pc:sldMkLst>
        <pc:spChg chg="mod">
          <ac:chgData name="Rachel Smith" userId="5f7c83a3-9acd-4e36-a883-765ff390fd1f" providerId="ADAL" clId="{A34115AA-D6A5-4E84-9D22-C06B428A453D}" dt="2023-01-12T15:11:05.540" v="197"/>
          <ac:spMkLst>
            <pc:docMk/>
            <pc:sldMk cId="227576217" sldId="264"/>
            <ac:spMk id="2" creationId="{DFB397ED-6E58-CEC5-A374-0B8C2515666B}"/>
          </ac:spMkLst>
        </pc:spChg>
      </pc:sldChg>
      <pc:sldChg chg="addSp delSp modSp new mod setBg">
        <pc:chgData name="Rachel Smith" userId="5f7c83a3-9acd-4e36-a883-765ff390fd1f" providerId="ADAL" clId="{A34115AA-D6A5-4E84-9D22-C06B428A453D}" dt="2023-01-12T15:11:28.773" v="219" actId="26606"/>
        <pc:sldMkLst>
          <pc:docMk/>
          <pc:sldMk cId="2620706757" sldId="265"/>
        </pc:sldMkLst>
        <pc:spChg chg="del">
          <ac:chgData name="Rachel Smith" userId="5f7c83a3-9acd-4e36-a883-765ff390fd1f" providerId="ADAL" clId="{A34115AA-D6A5-4E84-9D22-C06B428A453D}" dt="2023-01-12T15:11:16.068" v="199" actId="478"/>
          <ac:spMkLst>
            <pc:docMk/>
            <pc:sldMk cId="2620706757" sldId="265"/>
            <ac:spMk id="2" creationId="{3E8E5FA8-CADA-A0F8-0476-7576948EB644}"/>
          </ac:spMkLst>
        </pc:spChg>
        <pc:spChg chg="mod">
          <ac:chgData name="Rachel Smith" userId="5f7c83a3-9acd-4e36-a883-765ff390fd1f" providerId="ADAL" clId="{A34115AA-D6A5-4E84-9D22-C06B428A453D}" dt="2023-01-12T15:11:28.773" v="219" actId="26606"/>
          <ac:spMkLst>
            <pc:docMk/>
            <pc:sldMk cId="2620706757" sldId="265"/>
            <ac:spMk id="3" creationId="{D8CFB114-5BDF-F6E7-D8E6-95A3B2688718}"/>
          </ac:spMkLst>
        </pc:spChg>
        <pc:spChg chg="add del">
          <ac:chgData name="Rachel Smith" userId="5f7c83a3-9acd-4e36-a883-765ff390fd1f" providerId="ADAL" clId="{A34115AA-D6A5-4E84-9D22-C06B428A453D}" dt="2023-01-12T15:11:28.758" v="218" actId="26606"/>
          <ac:spMkLst>
            <pc:docMk/>
            <pc:sldMk cId="2620706757" sldId="265"/>
            <ac:spMk id="8" creationId="{A5F185B5-6FB4-45DC-9AE7-F7A26BD7E782}"/>
          </ac:spMkLst>
        </pc:spChg>
        <pc:spChg chg="add del">
          <ac:chgData name="Rachel Smith" userId="5f7c83a3-9acd-4e36-a883-765ff390fd1f" providerId="ADAL" clId="{A34115AA-D6A5-4E84-9D22-C06B428A453D}" dt="2023-01-12T15:11:28.758" v="218" actId="26606"/>
          <ac:spMkLst>
            <pc:docMk/>
            <pc:sldMk cId="2620706757" sldId="265"/>
            <ac:spMk id="10" creationId="{EA5B116B-4263-41E0-B09F-AAFE919C0971}"/>
          </ac:spMkLst>
        </pc:spChg>
        <pc:picChg chg="add">
          <ac:chgData name="Rachel Smith" userId="5f7c83a3-9acd-4e36-a883-765ff390fd1f" providerId="ADAL" clId="{A34115AA-D6A5-4E84-9D22-C06B428A453D}" dt="2023-01-12T15:11:28.773" v="219" actId="26606"/>
          <ac:picMkLst>
            <pc:docMk/>
            <pc:sldMk cId="2620706757" sldId="265"/>
            <ac:picMk id="5" creationId="{112C6955-1CBB-A411-E6F2-A3EC2614B012}"/>
          </ac:picMkLst>
        </pc:picChg>
        <pc:cxnChg chg="add">
          <ac:chgData name="Rachel Smith" userId="5f7c83a3-9acd-4e36-a883-765ff390fd1f" providerId="ADAL" clId="{A34115AA-D6A5-4E84-9D22-C06B428A453D}" dt="2023-01-12T15:11:28.773" v="219" actId="26606"/>
          <ac:cxnSpMkLst>
            <pc:docMk/>
            <pc:sldMk cId="2620706757" sldId="265"/>
            <ac:cxnSpMk id="9" creationId="{A7F400EE-A8A5-48AF-B4D6-291B52C6F0B0}"/>
          </ac:cxnSpMkLst>
        </pc:cxnChg>
        <pc:cxnChg chg="add del">
          <ac:chgData name="Rachel Smith" userId="5f7c83a3-9acd-4e36-a883-765ff390fd1f" providerId="ADAL" clId="{A34115AA-D6A5-4E84-9D22-C06B428A453D}" dt="2023-01-12T15:11:28.758" v="218" actId="26606"/>
          <ac:cxnSpMkLst>
            <pc:docMk/>
            <pc:sldMk cId="2620706757" sldId="265"/>
            <ac:cxnSpMk id="12" creationId="{B5F2DA1D-C1F2-44D4-8BB3-F29B9DD0B2F9}"/>
          </ac:cxnSpMkLst>
        </pc:cxnChg>
        <pc:cxnChg chg="add del">
          <ac:chgData name="Rachel Smith" userId="5f7c83a3-9acd-4e36-a883-765ff390fd1f" providerId="ADAL" clId="{A34115AA-D6A5-4E84-9D22-C06B428A453D}" dt="2023-01-12T15:11:28.758" v="218" actId="26606"/>
          <ac:cxnSpMkLst>
            <pc:docMk/>
            <pc:sldMk cId="2620706757" sldId="265"/>
            <ac:cxnSpMk id="14" creationId="{A6C6FECB-D48F-4DB7-A7B4-3A9E377B13CB}"/>
          </ac:cxnSpMkLst>
        </pc:cxnChg>
      </pc:sldChg>
      <pc:sldChg chg="addSp delSp modSp new mod setBg">
        <pc:chgData name="Rachel Smith" userId="5f7c83a3-9acd-4e36-a883-765ff390fd1f" providerId="ADAL" clId="{A34115AA-D6A5-4E84-9D22-C06B428A453D}" dt="2023-01-12T15:11:56.759" v="233" actId="26606"/>
        <pc:sldMkLst>
          <pc:docMk/>
          <pc:sldMk cId="2111255292" sldId="266"/>
        </pc:sldMkLst>
        <pc:spChg chg="del mod">
          <ac:chgData name="Rachel Smith" userId="5f7c83a3-9acd-4e36-a883-765ff390fd1f" providerId="ADAL" clId="{A34115AA-D6A5-4E84-9D22-C06B428A453D}" dt="2023-01-12T15:11:51.662" v="232" actId="478"/>
          <ac:spMkLst>
            <pc:docMk/>
            <pc:sldMk cId="2111255292" sldId="266"/>
            <ac:spMk id="2" creationId="{13172FCD-E07C-B191-13D0-2468EC8D0A78}"/>
          </ac:spMkLst>
        </pc:spChg>
        <pc:spChg chg="mod">
          <ac:chgData name="Rachel Smith" userId="5f7c83a3-9acd-4e36-a883-765ff390fd1f" providerId="ADAL" clId="{A34115AA-D6A5-4E84-9D22-C06B428A453D}" dt="2023-01-12T15:11:56.759" v="233" actId="26606"/>
          <ac:spMkLst>
            <pc:docMk/>
            <pc:sldMk cId="2111255292" sldId="266"/>
            <ac:spMk id="3" creationId="{7F1C0703-CF54-9C14-1D6A-D1FB9A29C3FC}"/>
          </ac:spMkLst>
        </pc:spChg>
        <pc:spChg chg="add">
          <ac:chgData name="Rachel Smith" userId="5f7c83a3-9acd-4e36-a883-765ff390fd1f" providerId="ADAL" clId="{A34115AA-D6A5-4E84-9D22-C06B428A453D}" dt="2023-01-12T15:11:56.759" v="233" actId="26606"/>
          <ac:spMkLst>
            <pc:docMk/>
            <pc:sldMk cId="2111255292" sldId="266"/>
            <ac:spMk id="8" creationId="{85016AEC-0320-4ED0-8ECB-FE11DDDFE17A}"/>
          </ac:spMkLst>
        </pc:spChg>
        <pc:spChg chg="add">
          <ac:chgData name="Rachel Smith" userId="5f7c83a3-9acd-4e36-a883-765ff390fd1f" providerId="ADAL" clId="{A34115AA-D6A5-4E84-9D22-C06B428A453D}" dt="2023-01-12T15:11:56.759" v="233" actId="26606"/>
          <ac:spMkLst>
            <pc:docMk/>
            <pc:sldMk cId="2111255292" sldId="266"/>
            <ac:spMk id="10" creationId="{D3CDB30C-1F82-41E6-A067-831D6E89184F}"/>
          </ac:spMkLst>
        </pc:spChg>
        <pc:spChg chg="add">
          <ac:chgData name="Rachel Smith" userId="5f7c83a3-9acd-4e36-a883-765ff390fd1f" providerId="ADAL" clId="{A34115AA-D6A5-4E84-9D22-C06B428A453D}" dt="2023-01-12T15:11:56.759" v="233" actId="26606"/>
          <ac:spMkLst>
            <pc:docMk/>
            <pc:sldMk cId="2111255292" sldId="266"/>
            <ac:spMk id="12" creationId="{2DDA86DD-F997-4F66-A87C-5B58AB6D19EC}"/>
          </ac:spMkLst>
        </pc:spChg>
        <pc:spChg chg="add">
          <ac:chgData name="Rachel Smith" userId="5f7c83a3-9acd-4e36-a883-765ff390fd1f" providerId="ADAL" clId="{A34115AA-D6A5-4E84-9D22-C06B428A453D}" dt="2023-01-12T15:11:56.759" v="233" actId="26606"/>
          <ac:spMkLst>
            <pc:docMk/>
            <pc:sldMk cId="2111255292" sldId="266"/>
            <ac:spMk id="14" creationId="{D241B827-437E-40A3-A732-669230D6A5BC}"/>
          </ac:spMkLst>
        </pc:spChg>
      </pc:sldChg>
      <pc:sldChg chg="add ord">
        <pc:chgData name="Rachel Smith" userId="5f7c83a3-9acd-4e36-a883-765ff390fd1f" providerId="ADAL" clId="{A34115AA-D6A5-4E84-9D22-C06B428A453D}" dt="2023-01-12T15:12:15.463" v="238"/>
        <pc:sldMkLst>
          <pc:docMk/>
          <pc:sldMk cId="439644340" sldId="267"/>
        </pc:sldMkLst>
      </pc:sldChg>
      <pc:sldChg chg="addSp delSp modSp new mod setBg">
        <pc:chgData name="Rachel Smith" userId="5f7c83a3-9acd-4e36-a883-765ff390fd1f" providerId="ADAL" clId="{A34115AA-D6A5-4E84-9D22-C06B428A453D}" dt="2023-01-12T15:21:38.301" v="415" actId="255"/>
        <pc:sldMkLst>
          <pc:docMk/>
          <pc:sldMk cId="2342631124" sldId="268"/>
        </pc:sldMkLst>
        <pc:spChg chg="del mod">
          <ac:chgData name="Rachel Smith" userId="5f7c83a3-9acd-4e36-a883-765ff390fd1f" providerId="ADAL" clId="{A34115AA-D6A5-4E84-9D22-C06B428A453D}" dt="2023-01-12T15:21:11.878" v="389" actId="478"/>
          <ac:spMkLst>
            <pc:docMk/>
            <pc:sldMk cId="2342631124" sldId="268"/>
            <ac:spMk id="2" creationId="{73D0A854-AE50-6271-6E59-75C0BC90BCDE}"/>
          </ac:spMkLst>
        </pc:spChg>
        <pc:spChg chg="mod">
          <ac:chgData name="Rachel Smith" userId="5f7c83a3-9acd-4e36-a883-765ff390fd1f" providerId="ADAL" clId="{A34115AA-D6A5-4E84-9D22-C06B428A453D}" dt="2023-01-12T15:21:38.301" v="415" actId="255"/>
          <ac:spMkLst>
            <pc:docMk/>
            <pc:sldMk cId="2342631124" sldId="268"/>
            <ac:spMk id="3" creationId="{9DBABEB8-85B0-E72B-DF7E-0D4F9EED9D0F}"/>
          </ac:spMkLst>
        </pc:spChg>
        <pc:spChg chg="add">
          <ac:chgData name="Rachel Smith" userId="5f7c83a3-9acd-4e36-a883-765ff390fd1f" providerId="ADAL" clId="{A34115AA-D6A5-4E84-9D22-C06B428A453D}" dt="2023-01-12T15:21:29.906" v="414" actId="26606"/>
          <ac:spMkLst>
            <pc:docMk/>
            <pc:sldMk cId="2342631124" sldId="268"/>
            <ac:spMk id="10" creationId="{245A9F99-D9B1-4094-A2E2-B90AC1DB7B9C}"/>
          </ac:spMkLst>
        </pc:spChg>
        <pc:spChg chg="add">
          <ac:chgData name="Rachel Smith" userId="5f7c83a3-9acd-4e36-a883-765ff390fd1f" providerId="ADAL" clId="{A34115AA-D6A5-4E84-9D22-C06B428A453D}" dt="2023-01-12T15:21:29.906" v="414" actId="26606"/>
          <ac:spMkLst>
            <pc:docMk/>
            <pc:sldMk cId="2342631124" sldId="268"/>
            <ac:spMk id="12" creationId="{B7FAF607-473A-4A43-A23D-BBFF5C4117BB}"/>
          </ac:spMkLst>
        </pc:spChg>
        <pc:grpChg chg="add">
          <ac:chgData name="Rachel Smith" userId="5f7c83a3-9acd-4e36-a883-765ff390fd1f" providerId="ADAL" clId="{A34115AA-D6A5-4E84-9D22-C06B428A453D}" dt="2023-01-12T15:21:29.906" v="414" actId="26606"/>
          <ac:grpSpMkLst>
            <pc:docMk/>
            <pc:sldMk cId="2342631124" sldId="268"/>
            <ac:grpSpMk id="14" creationId="{C5F6476F-D303-44D3-B30F-1BA348F0F64A}"/>
          </ac:grpSpMkLst>
        </pc:grpChg>
        <pc:picChg chg="add">
          <ac:chgData name="Rachel Smith" userId="5f7c83a3-9acd-4e36-a883-765ff390fd1f" providerId="ADAL" clId="{A34115AA-D6A5-4E84-9D22-C06B428A453D}" dt="2023-01-12T15:21:29.906" v="414" actId="26606"/>
          <ac:picMkLst>
            <pc:docMk/>
            <pc:sldMk cId="2342631124" sldId="268"/>
            <ac:picMk id="7" creationId="{AFE325B6-FABC-4BF5-AF79-49FE5A4C48F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C5B10A-38B6-4611-AB37-D1297DE7863C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0634104-1871-4D41-BCB6-8C0FA511CBA1}">
      <dgm:prSet/>
      <dgm:spPr/>
      <dgm:t>
        <a:bodyPr/>
        <a:lstStyle/>
        <a:p>
          <a:r>
            <a:rPr lang="en-GB"/>
            <a:t>The Anti-Social Behaviour, Crime and Policing Act 2014 introduced specific measures designed to give victims and communities a say in the way that complaints of anti-social behaviour are dealt with. </a:t>
          </a:r>
          <a:endParaRPr lang="en-US"/>
        </a:p>
      </dgm:t>
    </dgm:pt>
    <dgm:pt modelId="{9D8E5117-541A-450F-8DEC-12866E849562}" type="parTrans" cxnId="{418708E2-57B0-462E-ACE3-B09C064BCB98}">
      <dgm:prSet/>
      <dgm:spPr/>
      <dgm:t>
        <a:bodyPr/>
        <a:lstStyle/>
        <a:p>
          <a:endParaRPr lang="en-US"/>
        </a:p>
      </dgm:t>
    </dgm:pt>
    <dgm:pt modelId="{466CB1D8-DF17-4BE8-AE28-C2D5CE5CB470}" type="sibTrans" cxnId="{418708E2-57B0-462E-ACE3-B09C064BCB98}">
      <dgm:prSet/>
      <dgm:spPr/>
      <dgm:t>
        <a:bodyPr/>
        <a:lstStyle/>
        <a:p>
          <a:endParaRPr lang="en-US"/>
        </a:p>
      </dgm:t>
    </dgm:pt>
    <dgm:pt modelId="{A64CCD8B-B242-4A3E-945E-589FD905D426}">
      <dgm:prSet/>
      <dgm:spPr/>
      <dgm:t>
        <a:bodyPr/>
        <a:lstStyle/>
        <a:p>
          <a:r>
            <a:rPr lang="en-GB"/>
            <a:t>The Community Trigger gives victims of persistent Anti-Social Behaviour the right to request a multi-agency case review of their case where a local threshold is met. </a:t>
          </a:r>
          <a:endParaRPr lang="en-US"/>
        </a:p>
      </dgm:t>
    </dgm:pt>
    <dgm:pt modelId="{FC594154-C6CB-435E-9985-24B83C47A9DD}" type="parTrans" cxnId="{7247CC70-527F-45EC-8121-BCF83C0AC3D9}">
      <dgm:prSet/>
      <dgm:spPr/>
      <dgm:t>
        <a:bodyPr/>
        <a:lstStyle/>
        <a:p>
          <a:endParaRPr lang="en-US"/>
        </a:p>
      </dgm:t>
    </dgm:pt>
    <dgm:pt modelId="{64461559-1225-4FD7-9369-8F112936EFB0}" type="sibTrans" cxnId="{7247CC70-527F-45EC-8121-BCF83C0AC3D9}">
      <dgm:prSet/>
      <dgm:spPr/>
      <dgm:t>
        <a:bodyPr/>
        <a:lstStyle/>
        <a:p>
          <a:endParaRPr lang="en-US"/>
        </a:p>
      </dgm:t>
    </dgm:pt>
    <dgm:pt modelId="{F9C8F753-C459-44A4-88D3-4BBC94883B3D}" type="pres">
      <dgm:prSet presAssocID="{76C5B10A-38B6-4611-AB37-D1297DE7863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7B7949D-FF44-4D34-90B1-6A4021EC7888}" type="pres">
      <dgm:prSet presAssocID="{C0634104-1871-4D41-BCB6-8C0FA511CBA1}" presName="hierRoot1" presStyleCnt="0"/>
      <dgm:spPr/>
    </dgm:pt>
    <dgm:pt modelId="{BD647BBD-2BE8-4E62-9590-2E4DA5C6E451}" type="pres">
      <dgm:prSet presAssocID="{C0634104-1871-4D41-BCB6-8C0FA511CBA1}" presName="composite" presStyleCnt="0"/>
      <dgm:spPr/>
    </dgm:pt>
    <dgm:pt modelId="{2D7760C6-E07E-41B1-93D5-5EC8A840297A}" type="pres">
      <dgm:prSet presAssocID="{C0634104-1871-4D41-BCB6-8C0FA511CBA1}" presName="background" presStyleLbl="node0" presStyleIdx="0" presStyleCnt="2"/>
      <dgm:spPr/>
    </dgm:pt>
    <dgm:pt modelId="{E64E1BE1-6C64-4E92-9BCA-4C3D41CC6697}" type="pres">
      <dgm:prSet presAssocID="{C0634104-1871-4D41-BCB6-8C0FA511CBA1}" presName="text" presStyleLbl="fgAcc0" presStyleIdx="0" presStyleCnt="2">
        <dgm:presLayoutVars>
          <dgm:chPref val="3"/>
        </dgm:presLayoutVars>
      </dgm:prSet>
      <dgm:spPr/>
    </dgm:pt>
    <dgm:pt modelId="{CD643444-36D2-46DD-BA60-0F91AE1FB6A7}" type="pres">
      <dgm:prSet presAssocID="{C0634104-1871-4D41-BCB6-8C0FA511CBA1}" presName="hierChild2" presStyleCnt="0"/>
      <dgm:spPr/>
    </dgm:pt>
    <dgm:pt modelId="{2B920B0A-6BBD-4C21-99AF-1F52DC34000A}" type="pres">
      <dgm:prSet presAssocID="{A64CCD8B-B242-4A3E-945E-589FD905D426}" presName="hierRoot1" presStyleCnt="0"/>
      <dgm:spPr/>
    </dgm:pt>
    <dgm:pt modelId="{BFF59B9D-19AC-4B21-9316-6052665F502A}" type="pres">
      <dgm:prSet presAssocID="{A64CCD8B-B242-4A3E-945E-589FD905D426}" presName="composite" presStyleCnt="0"/>
      <dgm:spPr/>
    </dgm:pt>
    <dgm:pt modelId="{E34E6712-0600-46AB-B5B5-27A6CE2595A6}" type="pres">
      <dgm:prSet presAssocID="{A64CCD8B-B242-4A3E-945E-589FD905D426}" presName="background" presStyleLbl="node0" presStyleIdx="1" presStyleCnt="2"/>
      <dgm:spPr/>
    </dgm:pt>
    <dgm:pt modelId="{10FC3385-DE72-4331-A2B3-50BA8FF02A50}" type="pres">
      <dgm:prSet presAssocID="{A64CCD8B-B242-4A3E-945E-589FD905D426}" presName="text" presStyleLbl="fgAcc0" presStyleIdx="1" presStyleCnt="2">
        <dgm:presLayoutVars>
          <dgm:chPref val="3"/>
        </dgm:presLayoutVars>
      </dgm:prSet>
      <dgm:spPr/>
    </dgm:pt>
    <dgm:pt modelId="{1B0FE5C8-76E9-4155-A51B-3B0C713327DA}" type="pres">
      <dgm:prSet presAssocID="{A64CCD8B-B242-4A3E-945E-589FD905D426}" presName="hierChild2" presStyleCnt="0"/>
      <dgm:spPr/>
    </dgm:pt>
  </dgm:ptLst>
  <dgm:cxnLst>
    <dgm:cxn modelId="{4217312F-0315-4ABA-BEE2-DEB8000C95DC}" type="presOf" srcId="{76C5B10A-38B6-4611-AB37-D1297DE7863C}" destId="{F9C8F753-C459-44A4-88D3-4BBC94883B3D}" srcOrd="0" destOrd="0" presId="urn:microsoft.com/office/officeart/2005/8/layout/hierarchy1"/>
    <dgm:cxn modelId="{D2762639-3BF5-4F1E-812B-3F37DD31219D}" type="presOf" srcId="{A64CCD8B-B242-4A3E-945E-589FD905D426}" destId="{10FC3385-DE72-4331-A2B3-50BA8FF02A50}" srcOrd="0" destOrd="0" presId="urn:microsoft.com/office/officeart/2005/8/layout/hierarchy1"/>
    <dgm:cxn modelId="{DE0BA03E-A280-487F-B22E-C6C1CB139033}" type="presOf" srcId="{C0634104-1871-4D41-BCB6-8C0FA511CBA1}" destId="{E64E1BE1-6C64-4E92-9BCA-4C3D41CC6697}" srcOrd="0" destOrd="0" presId="urn:microsoft.com/office/officeart/2005/8/layout/hierarchy1"/>
    <dgm:cxn modelId="{7247CC70-527F-45EC-8121-BCF83C0AC3D9}" srcId="{76C5B10A-38B6-4611-AB37-D1297DE7863C}" destId="{A64CCD8B-B242-4A3E-945E-589FD905D426}" srcOrd="1" destOrd="0" parTransId="{FC594154-C6CB-435E-9985-24B83C47A9DD}" sibTransId="{64461559-1225-4FD7-9369-8F112936EFB0}"/>
    <dgm:cxn modelId="{418708E2-57B0-462E-ACE3-B09C064BCB98}" srcId="{76C5B10A-38B6-4611-AB37-D1297DE7863C}" destId="{C0634104-1871-4D41-BCB6-8C0FA511CBA1}" srcOrd="0" destOrd="0" parTransId="{9D8E5117-541A-450F-8DEC-12866E849562}" sibTransId="{466CB1D8-DF17-4BE8-AE28-C2D5CE5CB470}"/>
    <dgm:cxn modelId="{D4B77B6A-E6A1-421B-AEBA-B78D13D9820C}" type="presParOf" srcId="{F9C8F753-C459-44A4-88D3-4BBC94883B3D}" destId="{27B7949D-FF44-4D34-90B1-6A4021EC7888}" srcOrd="0" destOrd="0" presId="urn:microsoft.com/office/officeart/2005/8/layout/hierarchy1"/>
    <dgm:cxn modelId="{B4C8EFC8-A7E9-482D-BB62-6A1AEF15DEF2}" type="presParOf" srcId="{27B7949D-FF44-4D34-90B1-6A4021EC7888}" destId="{BD647BBD-2BE8-4E62-9590-2E4DA5C6E451}" srcOrd="0" destOrd="0" presId="urn:microsoft.com/office/officeart/2005/8/layout/hierarchy1"/>
    <dgm:cxn modelId="{C8CE79E1-52C9-4080-9CC1-DC5D48955A6A}" type="presParOf" srcId="{BD647BBD-2BE8-4E62-9590-2E4DA5C6E451}" destId="{2D7760C6-E07E-41B1-93D5-5EC8A840297A}" srcOrd="0" destOrd="0" presId="urn:microsoft.com/office/officeart/2005/8/layout/hierarchy1"/>
    <dgm:cxn modelId="{BEA6BD9D-9F73-4D70-9E4A-2ABF52DB3120}" type="presParOf" srcId="{BD647BBD-2BE8-4E62-9590-2E4DA5C6E451}" destId="{E64E1BE1-6C64-4E92-9BCA-4C3D41CC6697}" srcOrd="1" destOrd="0" presId="urn:microsoft.com/office/officeart/2005/8/layout/hierarchy1"/>
    <dgm:cxn modelId="{9AF223DA-51B4-4427-BF24-3430C75B533D}" type="presParOf" srcId="{27B7949D-FF44-4D34-90B1-6A4021EC7888}" destId="{CD643444-36D2-46DD-BA60-0F91AE1FB6A7}" srcOrd="1" destOrd="0" presId="urn:microsoft.com/office/officeart/2005/8/layout/hierarchy1"/>
    <dgm:cxn modelId="{CEC6F577-E304-4E1B-8E51-C2665CD38ACB}" type="presParOf" srcId="{F9C8F753-C459-44A4-88D3-4BBC94883B3D}" destId="{2B920B0A-6BBD-4C21-99AF-1F52DC34000A}" srcOrd="1" destOrd="0" presId="urn:microsoft.com/office/officeart/2005/8/layout/hierarchy1"/>
    <dgm:cxn modelId="{DA2E2925-14D6-461F-A583-52B2444C8A4C}" type="presParOf" srcId="{2B920B0A-6BBD-4C21-99AF-1F52DC34000A}" destId="{BFF59B9D-19AC-4B21-9316-6052665F502A}" srcOrd="0" destOrd="0" presId="urn:microsoft.com/office/officeart/2005/8/layout/hierarchy1"/>
    <dgm:cxn modelId="{B534EB27-A195-478E-83A5-CF00B2EC8DA9}" type="presParOf" srcId="{BFF59B9D-19AC-4B21-9316-6052665F502A}" destId="{E34E6712-0600-46AB-B5B5-27A6CE2595A6}" srcOrd="0" destOrd="0" presId="urn:microsoft.com/office/officeart/2005/8/layout/hierarchy1"/>
    <dgm:cxn modelId="{CC627ADC-6EA2-49E2-AC74-ADA3C327ECCC}" type="presParOf" srcId="{BFF59B9D-19AC-4B21-9316-6052665F502A}" destId="{10FC3385-DE72-4331-A2B3-50BA8FF02A50}" srcOrd="1" destOrd="0" presId="urn:microsoft.com/office/officeart/2005/8/layout/hierarchy1"/>
    <dgm:cxn modelId="{59A6C7AB-437D-4731-AA08-DBB95D72D222}" type="presParOf" srcId="{2B920B0A-6BBD-4C21-99AF-1F52DC34000A}" destId="{1B0FE5C8-76E9-4155-A51B-3B0C713327D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760C6-E07E-41B1-93D5-5EC8A840297A}">
      <dsp:nvSpPr>
        <dsp:cNvPr id="0" name=""/>
        <dsp:cNvSpPr/>
      </dsp:nvSpPr>
      <dsp:spPr>
        <a:xfrm>
          <a:off x="1225" y="126292"/>
          <a:ext cx="4301580" cy="273150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E1BE1-6C64-4E92-9BCA-4C3D41CC6697}">
      <dsp:nvSpPr>
        <dsp:cNvPr id="0" name=""/>
        <dsp:cNvSpPr/>
      </dsp:nvSpPr>
      <dsp:spPr>
        <a:xfrm>
          <a:off x="479178" y="580348"/>
          <a:ext cx="4301580" cy="273150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Anti-Social Behaviour, Crime and Policing Act 2014 introduced specific measures designed to give victims and communities a say in the way that complaints of anti-social behaviour are dealt with. </a:t>
          </a:r>
          <a:endParaRPr lang="en-US" sz="2400" kern="1200"/>
        </a:p>
      </dsp:txBody>
      <dsp:txXfrm>
        <a:off x="559181" y="660351"/>
        <a:ext cx="4141574" cy="2571497"/>
      </dsp:txXfrm>
    </dsp:sp>
    <dsp:sp modelId="{E34E6712-0600-46AB-B5B5-27A6CE2595A6}">
      <dsp:nvSpPr>
        <dsp:cNvPr id="0" name=""/>
        <dsp:cNvSpPr/>
      </dsp:nvSpPr>
      <dsp:spPr>
        <a:xfrm>
          <a:off x="5258712" y="126292"/>
          <a:ext cx="4301580" cy="273150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C3385-DE72-4331-A2B3-50BA8FF02A50}">
      <dsp:nvSpPr>
        <dsp:cNvPr id="0" name=""/>
        <dsp:cNvSpPr/>
      </dsp:nvSpPr>
      <dsp:spPr>
        <a:xfrm>
          <a:off x="5736666" y="580348"/>
          <a:ext cx="4301580" cy="273150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Community Trigger gives victims of persistent Anti-Social Behaviour the right to request a multi-agency case review of their case where a local threshold is met. </a:t>
          </a:r>
          <a:endParaRPr lang="en-US" sz="2400" kern="1200"/>
        </a:p>
      </dsp:txBody>
      <dsp:txXfrm>
        <a:off x="5816669" y="660351"/>
        <a:ext cx="4141574" cy="25714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21D6D7-6684-4BA5-8059-69D7C5654C92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815A5A-891D-4CA1-A387-BB6D82CF3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847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815A5A-891D-4CA1-A387-BB6D82CF35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7746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815A5A-891D-4CA1-A387-BB6D82CF35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6929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815A5A-891D-4CA1-A387-BB6D82CF35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78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815A5A-891D-4CA1-A387-BB6D82CF35D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890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815A5A-891D-4CA1-A387-BB6D82CF35D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97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815A5A-891D-4CA1-A387-BB6D82CF35D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859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83C7F-62F4-2B11-5EC0-70229D21A1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AF04E0-A669-E721-A756-417F76F5DC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83232-D698-9947-2ED4-61750F9AA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C7609-8597-6517-3F23-4A3F6EEAB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F8E6F-EB0F-55FC-1E23-3F159CF78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904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2A98C-BBC0-02AD-AEC0-F1C585B2F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83CAA-1023-710F-370D-2D03A32CE5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BCD242-498C-ABD5-E928-EBF149529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80BF0-17FB-52D0-59FC-A355EBD4B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BD5B7-A9C8-50EC-D943-7514F6ACF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378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7B668-E961-FE63-85F6-2AB17EA28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81D06-B0D5-BEB6-FBB5-DC82C78262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4F5AF-B3AC-DB30-9B6C-95E0E09CA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2C29D2-B0A0-4949-C77E-63D672E5A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32E61-E7CB-C62F-96D5-B000B1E0E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882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EE135-574D-8388-1CE3-CB0EE6558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2493C-FE27-E6F5-79F5-CE2A46FD95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5BB281-4142-EDA5-A3AE-97330513BA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47481-7A4A-7F53-FCD0-71ED9493A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017EBF-3648-DF29-0D65-907CE0A06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C8DF34-4C79-15FB-704E-B4137E01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234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ABEC0-C6D9-D911-DBEE-FB217B22B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BE2C13-1B11-993D-0841-7EACA1D97B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225F66-C6B7-2D50-384A-3F4728B1CA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899653-8666-088D-4ED5-1819DCD4E2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1F80A4-E291-8A45-E643-C1C6616ED3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CCFEB7-5E91-224C-1BA0-D3A8A0388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3C21FA-C856-86EA-DF3E-A93E2382B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91397E-18E9-26BB-39AE-44F842968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916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C50E4-9BE3-8B37-DFD7-4A47C4FF8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408382-3DE2-4AA5-5BF8-613BF3E3A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701D4F-CBE8-9C72-CCB8-B7DCC9D71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548FC0-B708-B354-D6DA-1BD89C316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064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589F4E-397D-83F0-0B1B-A7A0CC2D9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39089F-9B71-C88B-6868-3DEC8B30F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898D94-5D65-3CD0-DC9A-02E66988A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176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CA9AB-3C08-D70E-BC2A-6C4461998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6EDAD-1FEE-748A-147E-457DE3668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F4ED95-B209-62EE-0CF9-D45115AC54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236648-5FB4-509B-AE68-E84B39833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1B736-5158-72F5-AA9C-A43C61B0A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5F37D7-5F3A-104F-A530-248F4767A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454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3362C-305F-E99A-A36B-FD285E658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EEA5B-7FCF-829C-CED9-14B6C83E2B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5AEE62-1A61-B43E-8698-6D66681D8A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129D-531C-5E81-C822-93308F57C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4FE206-A2C7-A669-2F10-58A2E76DF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949BD6-2852-E8D1-3E17-E3E996894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77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C1B9C-DCE2-6225-052F-AB4C27452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1A83B2-9AA8-61BD-418D-A043627C2A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E8407-BA93-CCFE-958B-A77C84482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174E2-73C6-3FFD-22BA-2AFDB67BD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CB8CC-2227-124B-9C7D-FE42783A6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775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EB236B-8385-9B2A-DBCF-E3D26A4BDD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1E6A10-7F87-7DFC-A9C6-C57C911029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684EA-B455-CA16-0B39-C8FFCBBCB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0A85C-E77E-8BDE-A9C0-58C32602B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B7D6F-B15C-A418-9008-DE2308003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977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B62D12-C577-D218-C5FE-1A1E9C4FF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B0E20-2B69-BD39-58C0-7CDBBA381F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5840F-9F88-DDAA-CB7E-C5F4E708D2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AD5F9-BC43-4461-9B53-BEE60AE041D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B8562-67C6-649B-6B34-24525974AD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5F669-C76C-CB5F-F41D-990A7BDF09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99C61-9E4E-4F09-A600-892E1B90C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471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7EB4CEC0-6A75-FB40-3DE2-BB269401FF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FD85E5-0670-F83D-BC8B-78E4A92EAF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Maintaining Community Cohesion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A1ABCF-A00E-DC17-767C-0F6437F044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Rachel Smith, MA Ed</a:t>
            </a:r>
          </a:p>
        </p:txBody>
      </p:sp>
    </p:spTree>
    <p:extLst>
      <p:ext uri="{BB962C8B-B14F-4D97-AF65-F5344CB8AC3E}">
        <p14:creationId xmlns:p14="http://schemas.microsoft.com/office/powerpoint/2010/main" val="3985234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016AEC-0320-4ED0-8ECB-FE11DDDFE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D3CDB30C-1F82-41E6-A067-831D6E89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DA86DD-F997-4F66-A87C-5B58AB6D1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41B827-437E-40A3-A732-669230D6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2435" y="891540"/>
            <a:ext cx="10989565" cy="507111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0DCDC8B-FA31-6534-22F3-41C840723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0762" y="1897654"/>
            <a:ext cx="9465564" cy="34009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ea typeface="Times New Roman" panose="02020603050405020304" pitchFamily="18" charset="0"/>
              </a:rPr>
              <a:t>Aim: </a:t>
            </a:r>
            <a:r>
              <a:rPr lang="en-GB" sz="17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Evaluate the role of community policing in fostering and maintaining community cohesion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</a:rPr>
              <a:t>Objectives: 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Why there is a historical mistrust of the police by some sections of society</a:t>
            </a:r>
            <a:endParaRPr lang="en-GB" sz="17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How historical mistrust can manifest itself in confrontations</a:t>
            </a:r>
            <a:endParaRPr lang="en-GB" sz="17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High profile cases where such confrontations have taken place</a:t>
            </a:r>
            <a:endParaRPr lang="en-GB" sz="17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Measures to reduce tension and improve trust</a:t>
            </a:r>
            <a:endParaRPr lang="en-GB" sz="17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Use of community tension indicators</a:t>
            </a:r>
            <a:endParaRPr lang="en-GB" sz="17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Impact of community engagement on police legitimacy</a:t>
            </a:r>
            <a:endParaRPr lang="en-GB" sz="17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spcBef>
                <a:spcPts val="0"/>
              </a:spcBef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Impact of engagement on community confidence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DengXian" panose="02010600030101010101" pitchFamily="2" charset="-122"/>
              <a:cs typeface="+mn-cs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483616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E22240-A716-8F8B-6FDA-5FBB714AC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28600" marR="0" lvl="0" indent="-228600" algn="ctr" fontAlgn="auto">
              <a:spcAft>
                <a:spcPts val="0"/>
              </a:spcAft>
              <a:tabLst/>
              <a:defRPr/>
            </a:pPr>
            <a:r>
              <a:rPr kumimoji="0" lang="en-US" sz="45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Why there is a historical mistrust of the police by some sections of society?</a:t>
            </a:r>
            <a:br>
              <a:rPr kumimoji="0" lang="en-US" sz="45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4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7162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08D317-7CBD-4897-BD1F-959436D2A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57EA0-F27A-E7BB-51DA-43619864A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564" y="834888"/>
            <a:ext cx="4314645" cy="1268958"/>
          </a:xfrm>
        </p:spPr>
        <p:txBody>
          <a:bodyPr anchor="b"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Research Task </a:t>
            </a:r>
            <a:br>
              <a:rPr kumimoji="0" lang="en-GB" sz="32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DengXian" panose="02010600030101010101" pitchFamily="2" charset="-122"/>
                <a:cs typeface="+mn-cs"/>
              </a:rPr>
            </a:br>
            <a:endParaRPr lang="en-GB" sz="3200"/>
          </a:p>
        </p:txBody>
      </p:sp>
      <p:pic>
        <p:nvPicPr>
          <p:cNvPr id="14" name="Picture 13" descr="Abstract blurred public library with bookshelves">
            <a:extLst>
              <a:ext uri="{FF2B5EF4-FFF2-40B4-BE49-F238E27FC236}">
                <a16:creationId xmlns:a16="http://schemas.microsoft.com/office/drawing/2014/main" id="{4D1FBB66-5202-39FB-C6FB-300DC9450A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39" r="28478" b="-1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F3CA65-EA00-46B4-9616-39E6853F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172" y="2240371"/>
            <a:ext cx="42062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9AD40-98F6-5C9D-3CB5-6BF239C23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5563" y="2557587"/>
            <a:ext cx="4314645" cy="371731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j-cs"/>
              </a:rPr>
              <a:t>How historical mistrust can manifest itself in confrontations.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+mj-cs"/>
            </a:endParaRPr>
          </a:p>
          <a:p>
            <a:pPr marL="0" indent="0">
              <a:buNone/>
            </a:pP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+mj-cs"/>
              </a:rPr>
              <a:t>In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j-cs"/>
              </a:rPr>
              <a:t> three groups, research a high profile case where confrontation have manifested from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+mj-cs"/>
              </a:rPr>
              <a:t>mistrust within policing.</a:t>
            </a:r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96376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eamwork">
            <a:extLst>
              <a:ext uri="{FF2B5EF4-FFF2-40B4-BE49-F238E27FC236}">
                <a16:creationId xmlns:a16="http://schemas.microsoft.com/office/drawing/2014/main" id="{AFE325B6-FABC-4BF5-AF79-49FE5A4C48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ABEB8-85B0-E72B-DF7E-0D4F9EED9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tx2"/>
                </a:solidFill>
              </a:rPr>
              <a:t>Group Work Feedback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42631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99966B-86DA-8BB5-5809-34DE4C4E7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Session 3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441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D3523D-160C-41CD-080B-F1DA22790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28600" marR="0" lvl="0" indent="-228600" algn="ctr" fontAlgn="auto">
              <a:spcAft>
                <a:spcPts val="0"/>
              </a:spcAft>
              <a:tabLst/>
              <a:defRPr/>
            </a:pPr>
            <a:r>
              <a:rPr kumimoji="0" lang="en-US" sz="45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 measures could be put in place to reduce tension and improve trust?</a:t>
            </a:r>
            <a:br>
              <a:rPr kumimoji="0" lang="en-US" sz="45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4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596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6A9D2-CFDF-88B3-98BA-793AF97BF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3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Community Trigger </a:t>
            </a:r>
            <a:br>
              <a:rPr kumimoji="0" lang="en-GB" sz="3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DengXian" panose="02010600030101010101" pitchFamily="2" charset="-122"/>
                <a:cs typeface="+mn-cs"/>
              </a:rPr>
            </a:br>
            <a:endParaRPr lang="en-GB" sz="38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41BAC4-5D01-CF46-0A73-CDC31964A6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1850583"/>
              </p:ext>
            </p:extLst>
          </p:nvPr>
        </p:nvGraphicFramePr>
        <p:xfrm>
          <a:off x="825264" y="2598710"/>
          <a:ext cx="10039472" cy="343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6599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9894F-AF0B-11E5-6B2D-573822B8A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934327"/>
            <a:ext cx="8924392" cy="1058275"/>
          </a:xfrm>
        </p:spPr>
        <p:txBody>
          <a:bodyPr>
            <a:normAutofit/>
          </a:bodyPr>
          <a:lstStyle/>
          <a:p>
            <a:pPr marL="228600" marR="0" lvl="0" indent="-228600" algn="ct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Impact of community engagement on police legitimacy</a:t>
            </a:r>
            <a:br>
              <a:rPr kumimoji="0" lang="en-GB" sz="28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DengXian" panose="02010600030101010101" pitchFamily="2" charset="-122"/>
                <a:cs typeface="+mn-cs"/>
              </a:rPr>
            </a:br>
            <a:endParaRPr lang="en-GB" sz="2800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AA208-D9FA-925D-727C-D173DBDAA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1207" y="2752316"/>
            <a:ext cx="8309586" cy="27568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What affects police legitimacy? 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Fair decision making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Positive public interaction and engagement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Increase trust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Provide opportunities for public to participate in problem solving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Fairness 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31231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26EE4FD-480F-42A5-9FEB-DA630457C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5">
            <a:extLst>
              <a:ext uri="{FF2B5EF4-FFF2-40B4-BE49-F238E27FC236}">
                <a16:creationId xmlns:a16="http://schemas.microsoft.com/office/drawing/2014/main" id="{A187062F-BE14-42FC-B06A-607DB2384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2688" y="1766812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731FE21B-2A45-4BF5-8B03-E1234198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42689" y="1423780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2DC5A94D-79ED-48F5-9DC5-96CBB507C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183243" y="1239381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93A3D4BE-AF25-4F9A-9C29-1145CCE24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1183242" y="1230651"/>
            <a:ext cx="10208658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397ED-6E58-CEC5-A374-0B8C25156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997" y="1607809"/>
            <a:ext cx="9236026" cy="28766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28600" marR="0" lvl="0" indent="-228600" fontAlgn="auto">
              <a:spcAft>
                <a:spcPts val="0"/>
              </a:spcAft>
              <a:tabLst/>
              <a:defRPr/>
            </a:pPr>
            <a:r>
              <a:rPr kumimoji="0" lang="en-US" sz="5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What impact </a:t>
            </a:r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can </a:t>
            </a:r>
            <a:r>
              <a:rPr kumimoji="0" lang="en-US" sz="5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engagement on community confidence?</a:t>
            </a:r>
            <a:br>
              <a:rPr kumimoji="0" lang="en-US" sz="5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US" sz="5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7576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FB114-5BDF-F6E7-D8E6-95A3B2688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Any Questions? </a:t>
            </a:r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112C6955-1CBB-A411-E6F2-A3EC2614B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196" r="12247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C94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706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259</Words>
  <Application>Microsoft Office PowerPoint</Application>
  <PresentationFormat>Widescreen</PresentationFormat>
  <Paragraphs>41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Maintaining Community Cohesion </vt:lpstr>
      <vt:lpstr>PowerPoint Presentation</vt:lpstr>
      <vt:lpstr>Why there is a historical mistrust of the police by some sections of society? </vt:lpstr>
      <vt:lpstr>Research Task  </vt:lpstr>
      <vt:lpstr>PowerPoint Presentation</vt:lpstr>
      <vt:lpstr>Session 3</vt:lpstr>
      <vt:lpstr>What measures could be put in place to reduce tension and improve trust? </vt:lpstr>
      <vt:lpstr>Community Trigger  </vt:lpstr>
      <vt:lpstr>Impact of community engagement on police legitimacy </vt:lpstr>
      <vt:lpstr>What impact can engagement on community confidence?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Smith</dc:creator>
  <cp:lastModifiedBy>Rachel Smith</cp:lastModifiedBy>
  <cp:revision>1</cp:revision>
  <dcterms:created xsi:type="dcterms:W3CDTF">2022-08-18T12:17:53Z</dcterms:created>
  <dcterms:modified xsi:type="dcterms:W3CDTF">2023-02-09T11:02:35Z</dcterms:modified>
</cp:coreProperties>
</file>