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6" r:id="rId5"/>
    <p:sldId id="270" r:id="rId6"/>
    <p:sldId id="259" r:id="rId7"/>
    <p:sldId id="269" r:id="rId8"/>
    <p:sldId id="263" r:id="rId9"/>
    <p:sldId id="267" r:id="rId10"/>
    <p:sldId id="265" r:id="rId11"/>
    <p:sldId id="274" r:id="rId12"/>
    <p:sldId id="275" r:id="rId13"/>
    <p:sldId id="268" r:id="rId14"/>
    <p:sldId id="264" r:id="rId15"/>
    <p:sldId id="277" r:id="rId16"/>
    <p:sldId id="271" r:id="rId17"/>
    <p:sldId id="273" r:id="rId18"/>
    <p:sldId id="272" r:id="rId19"/>
    <p:sldId id="276" r:id="rId20"/>
    <p:sldId id="279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003399"/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C58DD3-B7BA-4E2E-9D65-7AEDAFCEDF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870936-103B-47DE-8411-9C60DF814F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73A8CD-B821-46B0-A7C3-22C06CBD40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FB3361-9E1F-424B-BD70-E64DBF0235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F66AD7-E0F8-4374-857B-4EB55EEF8F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1A24BC-2452-4E6D-88DF-6A8A00EB2C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F84B7-EDB1-4693-854B-EC51154CAC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A335A5-C200-4D1C-B22A-A876153FD85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8B927-4A01-4015-AC32-C857FC2ECB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00DAE4-1644-48BE-B737-983811042C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7E89C4-B81D-44FB-AB98-B989466B85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FE9702B-67E7-4A9F-9E3F-2DF4E57915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500319D-C3C3-409E-9E34-7F75C2EF52A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Ddigid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Lluosi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Ddigid</a:t>
            </a:r>
            <a:endParaRPr lang="en-GB" sz="4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Lluoswch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y parau o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rifau dau ddigid gyda’i gilydd.</a:t>
            </a:r>
            <a:endParaRPr lang="en-US" sz="32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210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1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  <p:bldP spid="91142" grpId="0" autoUpdateAnimBg="0"/>
      <p:bldP spid="91144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400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66" grpId="0" autoUpdateAnimBg="0"/>
      <p:bldP spid="92168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624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6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2" grpId="0" autoUpdateAnimBg="0"/>
      <p:bldP spid="9626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1080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58" grpId="0" autoUpdateAnimBg="0"/>
      <p:bldP spid="10036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4" name="Rectangle 14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180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61455" name="Oval 1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56" name="Oval 16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0" name="AutoShape 20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1" name="Text Box 21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 autoUpdateAnimBg="0"/>
      <p:bldP spid="61449" grpId="0" autoUpdateAnimBg="0"/>
      <p:bldP spid="61457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900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9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34" grpId="0" autoUpdateAnimBg="0"/>
      <p:bldP spid="9933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432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3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90" grpId="0" autoUpdateAnimBg="0"/>
      <p:bldP spid="93192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750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7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86" grpId="0" autoUpdateAnimBg="0"/>
      <p:bldP spid="9728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576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5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38" grpId="0" autoUpdateAnimBg="0"/>
      <p:bldP spid="9524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1500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4453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5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7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8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  <p:bldP spid="104454" grpId="0" autoUpdateAnimBg="0"/>
      <p:bldP spid="104456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1875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5477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79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1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78" grpId="0" autoUpdateAnimBg="0"/>
      <p:bldP spid="105480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800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8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10" grpId="0" autoUpdateAnimBg="0"/>
      <p:bldP spid="9831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512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4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4" grpId="0" autoUpdateAnimBg="0"/>
      <p:bldP spid="94216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2200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7525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27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29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0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4" grpId="0" autoUpdateAnimBg="0"/>
      <p:bldP spid="107526" grpId="0" autoUpdateAnimBg="0"/>
      <p:bldP spid="107528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1200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82" grpId="0" autoUpdateAnimBg="0"/>
      <p:bldP spid="101384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1440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3429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1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30" grpId="0" autoUpdateAnimBg="0"/>
      <p:bldP spid="103432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1280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2405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06" grpId="0" autoUpdateAnimBg="0"/>
      <p:bldP spid="10240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1900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6501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95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3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6505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6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2" grpId="0" autoUpdateAnimBg="0"/>
      <p:bldP spid="106504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3300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9573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5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7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8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 autoUpdateAnimBg="0"/>
      <p:bldP spid="109574" grpId="0" autoUpdateAnimBg="0"/>
      <p:bldP spid="109576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Rectangle 3"/>
          <p:cNvSpPr>
            <a:spLocks noChangeArrowheads="1"/>
          </p:cNvSpPr>
          <p:nvPr/>
        </p:nvSpPr>
        <p:spPr bwMode="auto">
          <a:xfrm>
            <a:off x="2730500" y="2246313"/>
            <a:ext cx="5138738" cy="4021137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F3300"/>
              </a:gs>
            </a:gsLst>
            <a:path path="shape">
              <a:fillToRect l="50000" t="50000" r="50000" b="50000"/>
            </a:path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Text Box 4"/>
          <p:cNvSpPr txBox="1">
            <a:spLocks noChangeArrowheads="1"/>
          </p:cNvSpPr>
          <p:nvPr/>
        </p:nvSpPr>
        <p:spPr bwMode="auto">
          <a:xfrm>
            <a:off x="3111500" y="3297238"/>
            <a:ext cx="4419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3399"/>
                </a:solidFill>
                <a:latin typeface="Comic Sans MS" pitchFamily="66" charset="0"/>
              </a:rPr>
              <a:t>2450</a:t>
            </a:r>
            <a:endParaRPr lang="en-US" sz="12000" b="1">
              <a:solidFill>
                <a:srgbClr val="003399"/>
              </a:solidFill>
              <a:latin typeface="Comic Sans MS" pitchFamily="66" charset="0"/>
            </a:endParaRPr>
          </a:p>
        </p:txBody>
      </p:sp>
      <p:sp>
        <p:nvSpPr>
          <p:cNvPr id="108549" name="Oval 5"/>
          <p:cNvSpPr>
            <a:spLocks noChangeArrowheads="1"/>
          </p:cNvSpPr>
          <p:nvPr/>
        </p:nvSpPr>
        <p:spPr bwMode="auto">
          <a:xfrm>
            <a:off x="4370388" y="30003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4500563" y="64928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8551" name="Oval 7"/>
          <p:cNvSpPr>
            <a:spLocks noChangeArrowheads="1"/>
          </p:cNvSpPr>
          <p:nvPr/>
        </p:nvSpPr>
        <p:spPr bwMode="auto">
          <a:xfrm>
            <a:off x="636588" y="3328988"/>
            <a:ext cx="1857375" cy="1857375"/>
          </a:xfrm>
          <a:prstGeom prst="ellipse">
            <a:avLst/>
          </a:prstGeom>
          <a:gradFill rotWithShape="0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766763" y="3678238"/>
            <a:ext cx="1597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8553" name="AutoShape 9"/>
          <p:cNvSpPr>
            <a:spLocks noChangeArrowheads="1"/>
          </p:cNvSpPr>
          <p:nvPr/>
        </p:nvSpPr>
        <p:spPr bwMode="auto">
          <a:xfrm>
            <a:off x="485775" y="357188"/>
            <a:ext cx="2057400" cy="2057400"/>
          </a:xfrm>
          <a:prstGeom prst="sun">
            <a:avLst>
              <a:gd name="adj" fmla="val 35801"/>
            </a:avLst>
          </a:prstGeom>
          <a:gradFill rotWithShape="0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4" name="Text Box 10"/>
          <p:cNvSpPr txBox="1">
            <a:spLocks noChangeArrowheads="1"/>
          </p:cNvSpPr>
          <p:nvPr/>
        </p:nvSpPr>
        <p:spPr bwMode="auto">
          <a:xfrm>
            <a:off x="1109663" y="1066800"/>
            <a:ext cx="8112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32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8" grpId="0" autoUpdateAnimBg="0"/>
      <p:bldP spid="108550" grpId="0" autoUpdateAnimBg="0"/>
      <p:bldP spid="108552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95</Words>
  <Application>Microsoft Office PowerPoint</Application>
  <PresentationFormat>On-screen Show (4:3)</PresentationFormat>
  <Paragraphs>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2014-08-19T10:36:47Z</dcterms:modified>
</cp:coreProperties>
</file>