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0"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7229"/>
  </p:normalViewPr>
  <p:slideViewPr>
    <p:cSldViewPr snapToGrid="0" snapToObjects="1">
      <p:cViewPr>
        <p:scale>
          <a:sx n="78" d="100"/>
          <a:sy n="78" d="100"/>
        </p:scale>
        <p:origin x="-56"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17F403-B756-CF4D-BEAD-77E79F3F1693}" type="doc">
      <dgm:prSet loTypeId="urn:microsoft.com/office/officeart/2005/8/layout/radial3" loCatId="" qsTypeId="urn:microsoft.com/office/officeart/2005/8/quickstyle/3d3" qsCatId="3D" csTypeId="urn:microsoft.com/office/officeart/2005/8/colors/colorful1" csCatId="colorful" phldr="1"/>
      <dgm:spPr/>
      <dgm:t>
        <a:bodyPr/>
        <a:lstStyle/>
        <a:p>
          <a:endParaRPr lang="en-GB"/>
        </a:p>
      </dgm:t>
    </dgm:pt>
    <dgm:pt modelId="{E343D87D-F5DA-4F40-8739-130C840C411C}">
      <dgm:prSet phldrT="[Text]"/>
      <dgm:spPr/>
      <dgm:t>
        <a:bodyPr/>
        <a:lstStyle/>
        <a:p>
          <a:r>
            <a:rPr lang="en-GB" dirty="0"/>
            <a:t>External </a:t>
          </a:r>
        </a:p>
        <a:p>
          <a:r>
            <a:rPr lang="en-GB" dirty="0"/>
            <a:t>Stakeholders</a:t>
          </a:r>
        </a:p>
      </dgm:t>
    </dgm:pt>
    <dgm:pt modelId="{4CFD5EA7-36EB-9B4C-8BED-DEB598C0EB30}" type="parTrans" cxnId="{6C215A7B-3359-D547-8669-8B463E31776C}">
      <dgm:prSet/>
      <dgm:spPr/>
      <dgm:t>
        <a:bodyPr/>
        <a:lstStyle/>
        <a:p>
          <a:endParaRPr lang="en-GB"/>
        </a:p>
      </dgm:t>
    </dgm:pt>
    <dgm:pt modelId="{B79998B3-9EF5-3A44-A721-451F12A36C56}" type="sibTrans" cxnId="{6C215A7B-3359-D547-8669-8B463E31776C}">
      <dgm:prSet/>
      <dgm:spPr/>
      <dgm:t>
        <a:bodyPr/>
        <a:lstStyle/>
        <a:p>
          <a:endParaRPr lang="en-GB"/>
        </a:p>
      </dgm:t>
    </dgm:pt>
    <dgm:pt modelId="{AD85FB01-9B29-0647-9811-917D2F16E905}">
      <dgm:prSet phldrT="[Text]"/>
      <dgm:spPr/>
      <dgm:t>
        <a:bodyPr/>
        <a:lstStyle/>
        <a:p>
          <a:r>
            <a:rPr lang="en-GB"/>
            <a:t>Customers </a:t>
          </a:r>
        </a:p>
      </dgm:t>
    </dgm:pt>
    <dgm:pt modelId="{42C2F39D-833D-794D-BF55-027CBEEFC3AB}" type="parTrans" cxnId="{16808B74-E41E-9448-A795-977DDBCD75C5}">
      <dgm:prSet/>
      <dgm:spPr/>
      <dgm:t>
        <a:bodyPr/>
        <a:lstStyle/>
        <a:p>
          <a:endParaRPr lang="en-GB"/>
        </a:p>
      </dgm:t>
    </dgm:pt>
    <dgm:pt modelId="{7C85F05D-C969-3343-8786-1D669B7E2DA5}" type="sibTrans" cxnId="{16808B74-E41E-9448-A795-977DDBCD75C5}">
      <dgm:prSet/>
      <dgm:spPr/>
      <dgm:t>
        <a:bodyPr/>
        <a:lstStyle/>
        <a:p>
          <a:endParaRPr lang="en-GB"/>
        </a:p>
      </dgm:t>
    </dgm:pt>
    <dgm:pt modelId="{F4A3D95D-29E6-3E49-AA0C-9AF6A673B050}">
      <dgm:prSet phldrT="[Text]"/>
      <dgm:spPr/>
      <dgm:t>
        <a:bodyPr/>
        <a:lstStyle/>
        <a:p>
          <a:r>
            <a:rPr lang="en-GB" dirty="0"/>
            <a:t>Governments </a:t>
          </a:r>
        </a:p>
      </dgm:t>
    </dgm:pt>
    <dgm:pt modelId="{85C80654-CEF0-624B-B914-47645BBB5ACD}" type="parTrans" cxnId="{6333C2F8-FB41-C842-AC6F-63D84D796798}">
      <dgm:prSet/>
      <dgm:spPr/>
      <dgm:t>
        <a:bodyPr/>
        <a:lstStyle/>
        <a:p>
          <a:endParaRPr lang="en-GB"/>
        </a:p>
      </dgm:t>
    </dgm:pt>
    <dgm:pt modelId="{2CB5F988-E793-3747-93EC-18BB9B003CF2}" type="sibTrans" cxnId="{6333C2F8-FB41-C842-AC6F-63D84D796798}">
      <dgm:prSet/>
      <dgm:spPr/>
      <dgm:t>
        <a:bodyPr/>
        <a:lstStyle/>
        <a:p>
          <a:endParaRPr lang="en-GB"/>
        </a:p>
      </dgm:t>
    </dgm:pt>
    <dgm:pt modelId="{8623195F-14FB-3C49-95B9-E16B28CEFB07}">
      <dgm:prSet phldrT="[Text]"/>
      <dgm:spPr/>
      <dgm:t>
        <a:bodyPr/>
        <a:lstStyle/>
        <a:p>
          <a:r>
            <a:rPr lang="en-GB"/>
            <a:t>Unions</a:t>
          </a:r>
        </a:p>
      </dgm:t>
    </dgm:pt>
    <dgm:pt modelId="{8E75514B-3AAC-1B45-8480-580898F871A0}" type="parTrans" cxnId="{4EAC0794-0BCC-9045-A193-EB43879512B1}">
      <dgm:prSet/>
      <dgm:spPr/>
      <dgm:t>
        <a:bodyPr/>
        <a:lstStyle/>
        <a:p>
          <a:endParaRPr lang="en-GB"/>
        </a:p>
      </dgm:t>
    </dgm:pt>
    <dgm:pt modelId="{DAB5C22A-AFB3-9D45-9B7D-29B6C802266B}" type="sibTrans" cxnId="{4EAC0794-0BCC-9045-A193-EB43879512B1}">
      <dgm:prSet/>
      <dgm:spPr/>
      <dgm:t>
        <a:bodyPr/>
        <a:lstStyle/>
        <a:p>
          <a:endParaRPr lang="en-GB"/>
        </a:p>
      </dgm:t>
    </dgm:pt>
    <dgm:pt modelId="{F4404CE8-D99B-D141-80E4-847CDAA732B2}">
      <dgm:prSet phldrT="[Text]"/>
      <dgm:spPr/>
      <dgm:t>
        <a:bodyPr/>
        <a:lstStyle/>
        <a:p>
          <a:r>
            <a:rPr lang="en-GB"/>
            <a:t>Councils</a:t>
          </a:r>
        </a:p>
      </dgm:t>
    </dgm:pt>
    <dgm:pt modelId="{3A98EB7D-2102-7B47-976B-9374691AA142}" type="parTrans" cxnId="{64633B8F-20C3-8845-A0E0-2EED3EB0A92B}">
      <dgm:prSet/>
      <dgm:spPr/>
      <dgm:t>
        <a:bodyPr/>
        <a:lstStyle/>
        <a:p>
          <a:endParaRPr lang="en-GB"/>
        </a:p>
      </dgm:t>
    </dgm:pt>
    <dgm:pt modelId="{A1767943-3AF0-6144-B6B6-1A1922E880C0}" type="sibTrans" cxnId="{64633B8F-20C3-8845-A0E0-2EED3EB0A92B}">
      <dgm:prSet/>
      <dgm:spPr/>
      <dgm:t>
        <a:bodyPr/>
        <a:lstStyle/>
        <a:p>
          <a:endParaRPr lang="en-GB"/>
        </a:p>
      </dgm:t>
    </dgm:pt>
    <dgm:pt modelId="{FC1EC8EF-3E46-B24D-9D15-C8E435F0B79B}">
      <dgm:prSet/>
      <dgm:spPr/>
      <dgm:t>
        <a:bodyPr/>
        <a:lstStyle/>
        <a:p>
          <a:r>
            <a:rPr lang="en-GB"/>
            <a:t>Suppliers</a:t>
          </a:r>
        </a:p>
      </dgm:t>
    </dgm:pt>
    <dgm:pt modelId="{4FA253A7-14BA-D74A-890D-7BBBC4F17594}" type="parTrans" cxnId="{B47FD435-A0CC-0B49-BF7C-A72E884C3ABC}">
      <dgm:prSet/>
      <dgm:spPr/>
      <dgm:t>
        <a:bodyPr/>
        <a:lstStyle/>
        <a:p>
          <a:endParaRPr lang="en-GB"/>
        </a:p>
      </dgm:t>
    </dgm:pt>
    <dgm:pt modelId="{BB2B3B62-AD95-1443-96F1-6609D53F7A27}" type="sibTrans" cxnId="{B47FD435-A0CC-0B49-BF7C-A72E884C3ABC}">
      <dgm:prSet/>
      <dgm:spPr/>
      <dgm:t>
        <a:bodyPr/>
        <a:lstStyle/>
        <a:p>
          <a:endParaRPr lang="en-GB"/>
        </a:p>
      </dgm:t>
    </dgm:pt>
    <dgm:pt modelId="{A04CFA0E-E805-5147-BE2B-825942F0543B}">
      <dgm:prSet/>
      <dgm:spPr/>
      <dgm:t>
        <a:bodyPr/>
        <a:lstStyle/>
        <a:p>
          <a:r>
            <a:rPr lang="en-GB"/>
            <a:t>Local Communities</a:t>
          </a:r>
        </a:p>
      </dgm:t>
    </dgm:pt>
    <dgm:pt modelId="{D1FAC3F5-A34A-4844-9DB7-625AAFF69389}" type="parTrans" cxnId="{D1A8CA4C-F27B-C74E-B794-4EF11FF39C6F}">
      <dgm:prSet/>
      <dgm:spPr/>
      <dgm:t>
        <a:bodyPr/>
        <a:lstStyle/>
        <a:p>
          <a:endParaRPr lang="en-GB"/>
        </a:p>
      </dgm:t>
    </dgm:pt>
    <dgm:pt modelId="{F17DAEA7-15A2-F545-8E19-1B7A8935CE2E}" type="sibTrans" cxnId="{D1A8CA4C-F27B-C74E-B794-4EF11FF39C6F}">
      <dgm:prSet/>
      <dgm:spPr/>
      <dgm:t>
        <a:bodyPr/>
        <a:lstStyle/>
        <a:p>
          <a:endParaRPr lang="en-GB"/>
        </a:p>
      </dgm:t>
    </dgm:pt>
    <dgm:pt modelId="{6FFE7B1A-D620-4C4F-B616-7E12CEBC1E32}" type="pres">
      <dgm:prSet presAssocID="{8917F403-B756-CF4D-BEAD-77E79F3F1693}" presName="composite" presStyleCnt="0">
        <dgm:presLayoutVars>
          <dgm:chMax val="1"/>
          <dgm:dir/>
          <dgm:resizeHandles val="exact"/>
        </dgm:presLayoutVars>
      </dgm:prSet>
      <dgm:spPr/>
    </dgm:pt>
    <dgm:pt modelId="{F021A3D1-9958-4246-8572-3C53B30A222A}" type="pres">
      <dgm:prSet presAssocID="{8917F403-B756-CF4D-BEAD-77E79F3F1693}" presName="radial" presStyleCnt="0">
        <dgm:presLayoutVars>
          <dgm:animLvl val="ctr"/>
        </dgm:presLayoutVars>
      </dgm:prSet>
      <dgm:spPr/>
    </dgm:pt>
    <dgm:pt modelId="{36EB4FD8-892D-E343-B75A-D04F8A479242}" type="pres">
      <dgm:prSet presAssocID="{E343D87D-F5DA-4F40-8739-130C840C411C}" presName="centerShape" presStyleLbl="vennNode1" presStyleIdx="0" presStyleCnt="7"/>
      <dgm:spPr/>
    </dgm:pt>
    <dgm:pt modelId="{AF999725-BA9E-304A-AAC0-D2FD180380DA}" type="pres">
      <dgm:prSet presAssocID="{AD85FB01-9B29-0647-9811-917D2F16E905}" presName="node" presStyleLbl="vennNode1" presStyleIdx="1" presStyleCnt="7">
        <dgm:presLayoutVars>
          <dgm:bulletEnabled val="1"/>
        </dgm:presLayoutVars>
      </dgm:prSet>
      <dgm:spPr/>
    </dgm:pt>
    <dgm:pt modelId="{AA030D08-91F4-D049-960D-66A4CD035717}" type="pres">
      <dgm:prSet presAssocID="{FC1EC8EF-3E46-B24D-9D15-C8E435F0B79B}" presName="node" presStyleLbl="vennNode1" presStyleIdx="2" presStyleCnt="7">
        <dgm:presLayoutVars>
          <dgm:bulletEnabled val="1"/>
        </dgm:presLayoutVars>
      </dgm:prSet>
      <dgm:spPr/>
    </dgm:pt>
    <dgm:pt modelId="{4266E856-BB50-0F4A-8312-D1F38DDA27A4}" type="pres">
      <dgm:prSet presAssocID="{F4A3D95D-29E6-3E49-AA0C-9AF6A673B050}" presName="node" presStyleLbl="vennNode1" presStyleIdx="3" presStyleCnt="7">
        <dgm:presLayoutVars>
          <dgm:bulletEnabled val="1"/>
        </dgm:presLayoutVars>
      </dgm:prSet>
      <dgm:spPr/>
    </dgm:pt>
    <dgm:pt modelId="{21A39A3E-5951-6B41-83AD-4816DFBA5B71}" type="pres">
      <dgm:prSet presAssocID="{8623195F-14FB-3C49-95B9-E16B28CEFB07}" presName="node" presStyleLbl="vennNode1" presStyleIdx="4" presStyleCnt="7">
        <dgm:presLayoutVars>
          <dgm:bulletEnabled val="1"/>
        </dgm:presLayoutVars>
      </dgm:prSet>
      <dgm:spPr/>
    </dgm:pt>
    <dgm:pt modelId="{0A624EB8-4DDE-E24B-84F1-42D713603145}" type="pres">
      <dgm:prSet presAssocID="{F4404CE8-D99B-D141-80E4-847CDAA732B2}" presName="node" presStyleLbl="vennNode1" presStyleIdx="5" presStyleCnt="7">
        <dgm:presLayoutVars>
          <dgm:bulletEnabled val="1"/>
        </dgm:presLayoutVars>
      </dgm:prSet>
      <dgm:spPr/>
    </dgm:pt>
    <dgm:pt modelId="{4F5DDF16-CD93-5643-A086-0A9E30E7F230}" type="pres">
      <dgm:prSet presAssocID="{A04CFA0E-E805-5147-BE2B-825942F0543B}" presName="node" presStyleLbl="vennNode1" presStyleIdx="6" presStyleCnt="7">
        <dgm:presLayoutVars>
          <dgm:bulletEnabled val="1"/>
        </dgm:presLayoutVars>
      </dgm:prSet>
      <dgm:spPr/>
    </dgm:pt>
  </dgm:ptLst>
  <dgm:cxnLst>
    <dgm:cxn modelId="{48BADE05-1C98-3946-89BB-DF3595F849CB}" type="presOf" srcId="{8623195F-14FB-3C49-95B9-E16B28CEFB07}" destId="{21A39A3E-5951-6B41-83AD-4816DFBA5B71}" srcOrd="0" destOrd="0" presId="urn:microsoft.com/office/officeart/2005/8/layout/radial3"/>
    <dgm:cxn modelId="{B47FD435-A0CC-0B49-BF7C-A72E884C3ABC}" srcId="{E343D87D-F5DA-4F40-8739-130C840C411C}" destId="{FC1EC8EF-3E46-B24D-9D15-C8E435F0B79B}" srcOrd="1" destOrd="0" parTransId="{4FA253A7-14BA-D74A-890D-7BBBC4F17594}" sibTransId="{BB2B3B62-AD95-1443-96F1-6609D53F7A27}"/>
    <dgm:cxn modelId="{078BF337-1F14-BB44-8884-065CC1A866BD}" type="presOf" srcId="{AD85FB01-9B29-0647-9811-917D2F16E905}" destId="{AF999725-BA9E-304A-AAC0-D2FD180380DA}" srcOrd="0" destOrd="0" presId="urn:microsoft.com/office/officeart/2005/8/layout/radial3"/>
    <dgm:cxn modelId="{D1A8CA4C-F27B-C74E-B794-4EF11FF39C6F}" srcId="{E343D87D-F5DA-4F40-8739-130C840C411C}" destId="{A04CFA0E-E805-5147-BE2B-825942F0543B}" srcOrd="5" destOrd="0" parTransId="{D1FAC3F5-A34A-4844-9DB7-625AAFF69389}" sibTransId="{F17DAEA7-15A2-F545-8E19-1B7A8935CE2E}"/>
    <dgm:cxn modelId="{16808B74-E41E-9448-A795-977DDBCD75C5}" srcId="{E343D87D-F5DA-4F40-8739-130C840C411C}" destId="{AD85FB01-9B29-0647-9811-917D2F16E905}" srcOrd="0" destOrd="0" parTransId="{42C2F39D-833D-794D-BF55-027CBEEFC3AB}" sibTransId="{7C85F05D-C969-3343-8786-1D669B7E2DA5}"/>
    <dgm:cxn modelId="{64299A74-52C6-2E4B-A31C-7F53FF4412C6}" type="presOf" srcId="{F4A3D95D-29E6-3E49-AA0C-9AF6A673B050}" destId="{4266E856-BB50-0F4A-8312-D1F38DDA27A4}" srcOrd="0" destOrd="0" presId="urn:microsoft.com/office/officeart/2005/8/layout/radial3"/>
    <dgm:cxn modelId="{6C215A7B-3359-D547-8669-8B463E31776C}" srcId="{8917F403-B756-CF4D-BEAD-77E79F3F1693}" destId="{E343D87D-F5DA-4F40-8739-130C840C411C}" srcOrd="0" destOrd="0" parTransId="{4CFD5EA7-36EB-9B4C-8BED-DEB598C0EB30}" sibTransId="{B79998B3-9EF5-3A44-A721-451F12A36C56}"/>
    <dgm:cxn modelId="{64633B8F-20C3-8845-A0E0-2EED3EB0A92B}" srcId="{E343D87D-F5DA-4F40-8739-130C840C411C}" destId="{F4404CE8-D99B-D141-80E4-847CDAA732B2}" srcOrd="4" destOrd="0" parTransId="{3A98EB7D-2102-7B47-976B-9374691AA142}" sibTransId="{A1767943-3AF0-6144-B6B6-1A1922E880C0}"/>
    <dgm:cxn modelId="{4EAC0794-0BCC-9045-A193-EB43879512B1}" srcId="{E343D87D-F5DA-4F40-8739-130C840C411C}" destId="{8623195F-14FB-3C49-95B9-E16B28CEFB07}" srcOrd="3" destOrd="0" parTransId="{8E75514B-3AAC-1B45-8480-580898F871A0}" sibTransId="{DAB5C22A-AFB3-9D45-9B7D-29B6C802266B}"/>
    <dgm:cxn modelId="{51DFDE98-D245-B44E-A3F0-74CF4F1150B1}" type="presOf" srcId="{FC1EC8EF-3E46-B24D-9D15-C8E435F0B79B}" destId="{AA030D08-91F4-D049-960D-66A4CD035717}" srcOrd="0" destOrd="0" presId="urn:microsoft.com/office/officeart/2005/8/layout/radial3"/>
    <dgm:cxn modelId="{47F2EF9D-C59A-394F-9260-9622D7CB9441}" type="presOf" srcId="{A04CFA0E-E805-5147-BE2B-825942F0543B}" destId="{4F5DDF16-CD93-5643-A086-0A9E30E7F230}" srcOrd="0" destOrd="0" presId="urn:microsoft.com/office/officeart/2005/8/layout/radial3"/>
    <dgm:cxn modelId="{53FA4FC5-FF57-2C42-9888-0DC462E015E1}" type="presOf" srcId="{8917F403-B756-CF4D-BEAD-77E79F3F1693}" destId="{6FFE7B1A-D620-4C4F-B616-7E12CEBC1E32}" srcOrd="0" destOrd="0" presId="urn:microsoft.com/office/officeart/2005/8/layout/radial3"/>
    <dgm:cxn modelId="{D8FB0BD9-EF1E-E443-B3B1-D8DC865CCDF8}" type="presOf" srcId="{F4404CE8-D99B-D141-80E4-847CDAA732B2}" destId="{0A624EB8-4DDE-E24B-84F1-42D713603145}" srcOrd="0" destOrd="0" presId="urn:microsoft.com/office/officeart/2005/8/layout/radial3"/>
    <dgm:cxn modelId="{F7BA56DB-A087-1C48-990F-46849CAF98E4}" type="presOf" srcId="{E343D87D-F5DA-4F40-8739-130C840C411C}" destId="{36EB4FD8-892D-E343-B75A-D04F8A479242}" srcOrd="0" destOrd="0" presId="urn:microsoft.com/office/officeart/2005/8/layout/radial3"/>
    <dgm:cxn modelId="{6333C2F8-FB41-C842-AC6F-63D84D796798}" srcId="{E343D87D-F5DA-4F40-8739-130C840C411C}" destId="{F4A3D95D-29E6-3E49-AA0C-9AF6A673B050}" srcOrd="2" destOrd="0" parTransId="{85C80654-CEF0-624B-B914-47645BBB5ACD}" sibTransId="{2CB5F988-E793-3747-93EC-18BB9B003CF2}"/>
    <dgm:cxn modelId="{9E704E6F-B31D-2846-9F6F-08E973F4755E}" type="presParOf" srcId="{6FFE7B1A-D620-4C4F-B616-7E12CEBC1E32}" destId="{F021A3D1-9958-4246-8572-3C53B30A222A}" srcOrd="0" destOrd="0" presId="urn:microsoft.com/office/officeart/2005/8/layout/radial3"/>
    <dgm:cxn modelId="{C8FA80E6-83A4-5849-851F-48D2C91EB984}" type="presParOf" srcId="{F021A3D1-9958-4246-8572-3C53B30A222A}" destId="{36EB4FD8-892D-E343-B75A-D04F8A479242}" srcOrd="0" destOrd="0" presId="urn:microsoft.com/office/officeart/2005/8/layout/radial3"/>
    <dgm:cxn modelId="{4E9C7FB6-B97D-3048-A93E-91D5A62B8BF2}" type="presParOf" srcId="{F021A3D1-9958-4246-8572-3C53B30A222A}" destId="{AF999725-BA9E-304A-AAC0-D2FD180380DA}" srcOrd="1" destOrd="0" presId="urn:microsoft.com/office/officeart/2005/8/layout/radial3"/>
    <dgm:cxn modelId="{24CB1AF3-492E-0242-A0D6-430EB46CDF57}" type="presParOf" srcId="{F021A3D1-9958-4246-8572-3C53B30A222A}" destId="{AA030D08-91F4-D049-960D-66A4CD035717}" srcOrd="2" destOrd="0" presId="urn:microsoft.com/office/officeart/2005/8/layout/radial3"/>
    <dgm:cxn modelId="{73DDF88D-5E10-334D-B232-67ACA337FDF3}" type="presParOf" srcId="{F021A3D1-9958-4246-8572-3C53B30A222A}" destId="{4266E856-BB50-0F4A-8312-D1F38DDA27A4}" srcOrd="3" destOrd="0" presId="urn:microsoft.com/office/officeart/2005/8/layout/radial3"/>
    <dgm:cxn modelId="{862FD273-C774-4F40-B7C6-312972012A5A}" type="presParOf" srcId="{F021A3D1-9958-4246-8572-3C53B30A222A}" destId="{21A39A3E-5951-6B41-83AD-4816DFBA5B71}" srcOrd="4" destOrd="0" presId="urn:microsoft.com/office/officeart/2005/8/layout/radial3"/>
    <dgm:cxn modelId="{A3CAC052-4AC5-3548-8A3C-696AB06FDCD5}" type="presParOf" srcId="{F021A3D1-9958-4246-8572-3C53B30A222A}" destId="{0A624EB8-4DDE-E24B-84F1-42D713603145}" srcOrd="5" destOrd="0" presId="urn:microsoft.com/office/officeart/2005/8/layout/radial3"/>
    <dgm:cxn modelId="{4C6E5B2C-E9D3-DC47-B073-066623C5B507}" type="presParOf" srcId="{F021A3D1-9958-4246-8572-3C53B30A222A}" destId="{4F5DDF16-CD93-5643-A086-0A9E30E7F230}" srcOrd="6" destOrd="0" presId="urn:microsoft.com/office/officeart/2005/8/layout/radial3"/>
  </dgm:cxnLst>
  <dgm:bg/>
  <dgm:whole/>
  <dgm:extLst>
    <a:ext uri="http://schemas.microsoft.com/office/drawing/2008/diagram">
      <dsp:dataModelExt xmlns:dsp="http://schemas.microsoft.com/office/drawing/2008/diagram" relId="rId11"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235E74AB-378F-DC41-A1F4-E33EA822DD2D}" type="doc">
      <dgm:prSet loTypeId="urn:microsoft.com/office/officeart/2005/8/layout/radial3" loCatId="" qsTypeId="urn:microsoft.com/office/officeart/2005/8/quickstyle/simple2" qsCatId="simple" csTypeId="urn:microsoft.com/office/officeart/2005/8/colors/colorful1" csCatId="colorful" phldr="1"/>
      <dgm:spPr/>
      <dgm:t>
        <a:bodyPr/>
        <a:lstStyle/>
        <a:p>
          <a:endParaRPr lang="en-GB"/>
        </a:p>
      </dgm:t>
    </dgm:pt>
    <dgm:pt modelId="{640422D7-74D8-8343-A5FE-4570F271634D}">
      <dgm:prSet phldrT="[Text]"/>
      <dgm:spPr/>
      <dgm:t>
        <a:bodyPr/>
        <a:lstStyle/>
        <a:p>
          <a:r>
            <a:rPr lang="en-GB" dirty="0"/>
            <a:t>Internal Stakeholders </a:t>
          </a:r>
        </a:p>
      </dgm:t>
    </dgm:pt>
    <dgm:pt modelId="{B9E9CAAF-4254-B847-8C3F-61F01D185836}" type="parTrans" cxnId="{80743EC2-56B9-FE42-8F3F-851330361D3E}">
      <dgm:prSet/>
      <dgm:spPr/>
      <dgm:t>
        <a:bodyPr/>
        <a:lstStyle/>
        <a:p>
          <a:endParaRPr lang="en-GB"/>
        </a:p>
      </dgm:t>
    </dgm:pt>
    <dgm:pt modelId="{B74BB3A6-E326-E144-BCCD-8E68287974A2}" type="sibTrans" cxnId="{80743EC2-56B9-FE42-8F3F-851330361D3E}">
      <dgm:prSet/>
      <dgm:spPr/>
      <dgm:t>
        <a:bodyPr/>
        <a:lstStyle/>
        <a:p>
          <a:endParaRPr lang="en-GB"/>
        </a:p>
      </dgm:t>
    </dgm:pt>
    <dgm:pt modelId="{93A9AFA6-9F15-4F4C-A979-C0B0C2CD7A20}">
      <dgm:prSet phldrT="[Text]"/>
      <dgm:spPr/>
      <dgm:t>
        <a:bodyPr/>
        <a:lstStyle/>
        <a:p>
          <a:r>
            <a:rPr lang="en-GB"/>
            <a:t>Employees</a:t>
          </a:r>
        </a:p>
      </dgm:t>
    </dgm:pt>
    <dgm:pt modelId="{E81A1AE8-D110-D14D-B718-927EA9C6A025}" type="parTrans" cxnId="{2F453895-AC81-264B-BD82-C2B2EB02A991}">
      <dgm:prSet/>
      <dgm:spPr/>
      <dgm:t>
        <a:bodyPr/>
        <a:lstStyle/>
        <a:p>
          <a:endParaRPr lang="en-GB"/>
        </a:p>
      </dgm:t>
    </dgm:pt>
    <dgm:pt modelId="{BA8F544C-511F-0C4E-8101-AF585E9BFD36}" type="sibTrans" cxnId="{2F453895-AC81-264B-BD82-C2B2EB02A991}">
      <dgm:prSet/>
      <dgm:spPr/>
      <dgm:t>
        <a:bodyPr/>
        <a:lstStyle/>
        <a:p>
          <a:endParaRPr lang="en-GB"/>
        </a:p>
      </dgm:t>
    </dgm:pt>
    <dgm:pt modelId="{A191C253-A912-CF45-A359-8D856C3D82D3}">
      <dgm:prSet phldrT="[Text]"/>
      <dgm:spPr/>
      <dgm:t>
        <a:bodyPr/>
        <a:lstStyle/>
        <a:p>
          <a:r>
            <a:rPr lang="en-GB"/>
            <a:t>Owners </a:t>
          </a:r>
        </a:p>
      </dgm:t>
    </dgm:pt>
    <dgm:pt modelId="{6F6AC1E1-0FCC-4942-9BCD-A043B2F81A20}" type="parTrans" cxnId="{A6CEDEE2-42E6-504E-9048-654918F31FA5}">
      <dgm:prSet/>
      <dgm:spPr/>
      <dgm:t>
        <a:bodyPr/>
        <a:lstStyle/>
        <a:p>
          <a:endParaRPr lang="en-GB"/>
        </a:p>
      </dgm:t>
    </dgm:pt>
    <dgm:pt modelId="{219FCE8A-B511-154B-B4D3-738E040603CC}" type="sibTrans" cxnId="{A6CEDEE2-42E6-504E-9048-654918F31FA5}">
      <dgm:prSet/>
      <dgm:spPr/>
      <dgm:t>
        <a:bodyPr/>
        <a:lstStyle/>
        <a:p>
          <a:endParaRPr lang="en-GB"/>
        </a:p>
      </dgm:t>
    </dgm:pt>
    <dgm:pt modelId="{1404F78B-FFED-8642-B660-390AD80458F6}">
      <dgm:prSet phldrT="[Text]"/>
      <dgm:spPr/>
      <dgm:t>
        <a:bodyPr/>
        <a:lstStyle/>
        <a:p>
          <a:r>
            <a:rPr lang="en-GB"/>
            <a:t>Owners </a:t>
          </a:r>
        </a:p>
      </dgm:t>
    </dgm:pt>
    <dgm:pt modelId="{1F79727C-EEB4-7C45-BFC8-68F2C36E5010}" type="parTrans" cxnId="{D09FA889-6E40-514C-BFA5-BA95C3A60308}">
      <dgm:prSet/>
      <dgm:spPr/>
      <dgm:t>
        <a:bodyPr/>
        <a:lstStyle/>
        <a:p>
          <a:endParaRPr lang="en-GB"/>
        </a:p>
      </dgm:t>
    </dgm:pt>
    <dgm:pt modelId="{5CDC5E89-FA06-4A4E-A3D9-D8426C9AA0E1}" type="sibTrans" cxnId="{D09FA889-6E40-514C-BFA5-BA95C3A60308}">
      <dgm:prSet/>
      <dgm:spPr/>
      <dgm:t>
        <a:bodyPr/>
        <a:lstStyle/>
        <a:p>
          <a:endParaRPr lang="en-GB"/>
        </a:p>
      </dgm:t>
    </dgm:pt>
    <dgm:pt modelId="{F62B3808-F984-CA44-A962-0437C59FF8A5}">
      <dgm:prSet phldrT="[Text]"/>
      <dgm:spPr/>
      <dgm:t>
        <a:bodyPr/>
        <a:lstStyle/>
        <a:p>
          <a:r>
            <a:rPr lang="en-GB"/>
            <a:t>Shareholders</a:t>
          </a:r>
        </a:p>
      </dgm:t>
    </dgm:pt>
    <dgm:pt modelId="{F70E9146-808C-9540-ABD3-183DBF3F53F4}" type="parTrans" cxnId="{08401B3B-09DD-2141-B9BC-25D8CBCD2F56}">
      <dgm:prSet/>
      <dgm:spPr/>
      <dgm:t>
        <a:bodyPr/>
        <a:lstStyle/>
        <a:p>
          <a:endParaRPr lang="en-GB"/>
        </a:p>
      </dgm:t>
    </dgm:pt>
    <dgm:pt modelId="{0165CAE8-562D-2C4B-95F7-219D82624553}" type="sibTrans" cxnId="{08401B3B-09DD-2141-B9BC-25D8CBCD2F56}">
      <dgm:prSet/>
      <dgm:spPr/>
      <dgm:t>
        <a:bodyPr/>
        <a:lstStyle/>
        <a:p>
          <a:endParaRPr lang="en-GB"/>
        </a:p>
      </dgm:t>
    </dgm:pt>
    <dgm:pt modelId="{62F14FA4-6E6C-DF48-A822-D344AAA8DDDB}" type="pres">
      <dgm:prSet presAssocID="{235E74AB-378F-DC41-A1F4-E33EA822DD2D}" presName="composite" presStyleCnt="0">
        <dgm:presLayoutVars>
          <dgm:chMax val="1"/>
          <dgm:dir/>
          <dgm:resizeHandles val="exact"/>
        </dgm:presLayoutVars>
      </dgm:prSet>
      <dgm:spPr/>
    </dgm:pt>
    <dgm:pt modelId="{130904E8-6171-1643-B1A9-6D14A19652FA}" type="pres">
      <dgm:prSet presAssocID="{235E74AB-378F-DC41-A1F4-E33EA822DD2D}" presName="radial" presStyleCnt="0">
        <dgm:presLayoutVars>
          <dgm:animLvl val="ctr"/>
        </dgm:presLayoutVars>
      </dgm:prSet>
      <dgm:spPr/>
    </dgm:pt>
    <dgm:pt modelId="{A90F0E41-1739-9540-99F5-3161C1D858CC}" type="pres">
      <dgm:prSet presAssocID="{640422D7-74D8-8343-A5FE-4570F271634D}" presName="centerShape" presStyleLbl="vennNode1" presStyleIdx="0" presStyleCnt="5"/>
      <dgm:spPr/>
    </dgm:pt>
    <dgm:pt modelId="{1676F782-886E-A54A-A7BE-0442B19D0AA1}" type="pres">
      <dgm:prSet presAssocID="{93A9AFA6-9F15-4F4C-A979-C0B0C2CD7A20}" presName="node" presStyleLbl="vennNode1" presStyleIdx="1" presStyleCnt="5" custRadScaleRad="94212">
        <dgm:presLayoutVars>
          <dgm:bulletEnabled val="1"/>
        </dgm:presLayoutVars>
      </dgm:prSet>
      <dgm:spPr/>
    </dgm:pt>
    <dgm:pt modelId="{1FB464DC-13AB-A64C-A5F4-804E1078A020}" type="pres">
      <dgm:prSet presAssocID="{A191C253-A912-CF45-A359-8D856C3D82D3}" presName="node" presStyleLbl="vennNode1" presStyleIdx="2" presStyleCnt="5">
        <dgm:presLayoutVars>
          <dgm:bulletEnabled val="1"/>
        </dgm:presLayoutVars>
      </dgm:prSet>
      <dgm:spPr/>
    </dgm:pt>
    <dgm:pt modelId="{F4EA5126-269A-4548-91BD-98A6CC35098F}" type="pres">
      <dgm:prSet presAssocID="{1404F78B-FFED-8642-B660-390AD80458F6}" presName="node" presStyleLbl="vennNode1" presStyleIdx="3" presStyleCnt="5">
        <dgm:presLayoutVars>
          <dgm:bulletEnabled val="1"/>
        </dgm:presLayoutVars>
      </dgm:prSet>
      <dgm:spPr/>
    </dgm:pt>
    <dgm:pt modelId="{8223EF01-E55A-8A4D-A7DC-827BEA5935D3}" type="pres">
      <dgm:prSet presAssocID="{F62B3808-F984-CA44-A962-0437C59FF8A5}" presName="node" presStyleLbl="vennNode1" presStyleIdx="4" presStyleCnt="5">
        <dgm:presLayoutVars>
          <dgm:bulletEnabled val="1"/>
        </dgm:presLayoutVars>
      </dgm:prSet>
      <dgm:spPr/>
    </dgm:pt>
  </dgm:ptLst>
  <dgm:cxnLst>
    <dgm:cxn modelId="{14045328-8957-E148-AAF1-762F826FAC84}" type="presOf" srcId="{F62B3808-F984-CA44-A962-0437C59FF8A5}" destId="{8223EF01-E55A-8A4D-A7DC-827BEA5935D3}" srcOrd="0" destOrd="0" presId="urn:microsoft.com/office/officeart/2005/8/layout/radial3"/>
    <dgm:cxn modelId="{08401B3B-09DD-2141-B9BC-25D8CBCD2F56}" srcId="{640422D7-74D8-8343-A5FE-4570F271634D}" destId="{F62B3808-F984-CA44-A962-0437C59FF8A5}" srcOrd="3" destOrd="0" parTransId="{F70E9146-808C-9540-ABD3-183DBF3F53F4}" sibTransId="{0165CAE8-562D-2C4B-95F7-219D82624553}"/>
    <dgm:cxn modelId="{1A46FD3C-4FA3-994B-AA9C-91CDED8959E3}" type="presOf" srcId="{1404F78B-FFED-8642-B660-390AD80458F6}" destId="{F4EA5126-269A-4548-91BD-98A6CC35098F}" srcOrd="0" destOrd="0" presId="urn:microsoft.com/office/officeart/2005/8/layout/radial3"/>
    <dgm:cxn modelId="{CC763F86-64BB-AA4C-9D1F-7DBA4A00405E}" type="presOf" srcId="{235E74AB-378F-DC41-A1F4-E33EA822DD2D}" destId="{62F14FA4-6E6C-DF48-A822-D344AAA8DDDB}" srcOrd="0" destOrd="0" presId="urn:microsoft.com/office/officeart/2005/8/layout/radial3"/>
    <dgm:cxn modelId="{D09FA889-6E40-514C-BFA5-BA95C3A60308}" srcId="{640422D7-74D8-8343-A5FE-4570F271634D}" destId="{1404F78B-FFED-8642-B660-390AD80458F6}" srcOrd="2" destOrd="0" parTransId="{1F79727C-EEB4-7C45-BFC8-68F2C36E5010}" sibTransId="{5CDC5E89-FA06-4A4E-A3D9-D8426C9AA0E1}"/>
    <dgm:cxn modelId="{2F453895-AC81-264B-BD82-C2B2EB02A991}" srcId="{640422D7-74D8-8343-A5FE-4570F271634D}" destId="{93A9AFA6-9F15-4F4C-A979-C0B0C2CD7A20}" srcOrd="0" destOrd="0" parTransId="{E81A1AE8-D110-D14D-B718-927EA9C6A025}" sibTransId="{BA8F544C-511F-0C4E-8101-AF585E9BFD36}"/>
    <dgm:cxn modelId="{2F169DA8-A93C-7340-A82F-F5EBF0E1220F}" type="presOf" srcId="{640422D7-74D8-8343-A5FE-4570F271634D}" destId="{A90F0E41-1739-9540-99F5-3161C1D858CC}" srcOrd="0" destOrd="0" presId="urn:microsoft.com/office/officeart/2005/8/layout/radial3"/>
    <dgm:cxn modelId="{80743EC2-56B9-FE42-8F3F-851330361D3E}" srcId="{235E74AB-378F-DC41-A1F4-E33EA822DD2D}" destId="{640422D7-74D8-8343-A5FE-4570F271634D}" srcOrd="0" destOrd="0" parTransId="{B9E9CAAF-4254-B847-8C3F-61F01D185836}" sibTransId="{B74BB3A6-E326-E144-BCCD-8E68287974A2}"/>
    <dgm:cxn modelId="{16B222D9-952B-FE47-BA85-75845352DF16}" type="presOf" srcId="{93A9AFA6-9F15-4F4C-A979-C0B0C2CD7A20}" destId="{1676F782-886E-A54A-A7BE-0442B19D0AA1}" srcOrd="0" destOrd="0" presId="urn:microsoft.com/office/officeart/2005/8/layout/radial3"/>
    <dgm:cxn modelId="{A6CEDEE2-42E6-504E-9048-654918F31FA5}" srcId="{640422D7-74D8-8343-A5FE-4570F271634D}" destId="{A191C253-A912-CF45-A359-8D856C3D82D3}" srcOrd="1" destOrd="0" parTransId="{6F6AC1E1-0FCC-4942-9BCD-A043B2F81A20}" sibTransId="{219FCE8A-B511-154B-B4D3-738E040603CC}"/>
    <dgm:cxn modelId="{C5AE68FD-1090-E14A-B722-02A74E8FF2BC}" type="presOf" srcId="{A191C253-A912-CF45-A359-8D856C3D82D3}" destId="{1FB464DC-13AB-A64C-A5F4-804E1078A020}" srcOrd="0" destOrd="0" presId="urn:microsoft.com/office/officeart/2005/8/layout/radial3"/>
    <dgm:cxn modelId="{CCEDC83D-B337-D14E-81E4-DCF3E9861DFF}" type="presParOf" srcId="{62F14FA4-6E6C-DF48-A822-D344AAA8DDDB}" destId="{130904E8-6171-1643-B1A9-6D14A19652FA}" srcOrd="0" destOrd="0" presId="urn:microsoft.com/office/officeart/2005/8/layout/radial3"/>
    <dgm:cxn modelId="{2173090C-9205-6045-88B2-F687A7B11105}" type="presParOf" srcId="{130904E8-6171-1643-B1A9-6D14A19652FA}" destId="{A90F0E41-1739-9540-99F5-3161C1D858CC}" srcOrd="0" destOrd="0" presId="urn:microsoft.com/office/officeart/2005/8/layout/radial3"/>
    <dgm:cxn modelId="{B7ABA072-A415-644B-8548-978C94E38242}" type="presParOf" srcId="{130904E8-6171-1643-B1A9-6D14A19652FA}" destId="{1676F782-886E-A54A-A7BE-0442B19D0AA1}" srcOrd="1" destOrd="0" presId="urn:microsoft.com/office/officeart/2005/8/layout/radial3"/>
    <dgm:cxn modelId="{755CCA92-E0AC-5B4D-A0CB-A29CAEEC7E57}" type="presParOf" srcId="{130904E8-6171-1643-B1A9-6D14A19652FA}" destId="{1FB464DC-13AB-A64C-A5F4-804E1078A020}" srcOrd="2" destOrd="0" presId="urn:microsoft.com/office/officeart/2005/8/layout/radial3"/>
    <dgm:cxn modelId="{14229EA8-AA2E-C94C-AF0A-68593B4D8BC5}" type="presParOf" srcId="{130904E8-6171-1643-B1A9-6D14A19652FA}" destId="{F4EA5126-269A-4548-91BD-98A6CC35098F}" srcOrd="3" destOrd="0" presId="urn:microsoft.com/office/officeart/2005/8/layout/radial3"/>
    <dgm:cxn modelId="{63BE8751-E601-6A4E-AC1A-91D462117C29}" type="presParOf" srcId="{130904E8-6171-1643-B1A9-6D14A19652FA}" destId="{8223EF01-E55A-8A4D-A7DC-827BEA5935D3}" srcOrd="4" destOrd="0" presId="urn:microsoft.com/office/officeart/2005/8/layout/radial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4B7AD8-8B85-DC42-96FB-AEC75092D03C}" type="doc">
      <dgm:prSet loTypeId="urn:microsoft.com/office/officeart/2005/8/layout/cycle4" loCatId="" qsTypeId="urn:microsoft.com/office/officeart/2005/8/quickstyle/simple4" qsCatId="simple" csTypeId="urn:microsoft.com/office/officeart/2005/8/colors/colorful1" csCatId="colorful" phldr="1"/>
      <dgm:spPr/>
      <dgm:t>
        <a:bodyPr/>
        <a:lstStyle/>
        <a:p>
          <a:endParaRPr lang="en-GB"/>
        </a:p>
      </dgm:t>
    </dgm:pt>
    <dgm:pt modelId="{43173429-F06D-0044-BE1B-0A3C46C36A3C}">
      <dgm:prSet phldrT="[Text]"/>
      <dgm:spPr/>
      <dgm:t>
        <a:bodyPr/>
        <a:lstStyle/>
        <a:p>
          <a:r>
            <a:rPr lang="en-GB" dirty="0"/>
            <a:t>Strengths </a:t>
          </a:r>
        </a:p>
      </dgm:t>
    </dgm:pt>
    <dgm:pt modelId="{039B29CA-A957-7D46-A160-738B74050BEB}" type="parTrans" cxnId="{4E144BD6-8CE8-0B49-9141-82EFDB3A7BEA}">
      <dgm:prSet/>
      <dgm:spPr/>
      <dgm:t>
        <a:bodyPr/>
        <a:lstStyle/>
        <a:p>
          <a:endParaRPr lang="en-GB"/>
        </a:p>
      </dgm:t>
    </dgm:pt>
    <dgm:pt modelId="{B733400C-2174-0A46-BD8D-0619469035B0}" type="sibTrans" cxnId="{4E144BD6-8CE8-0B49-9141-82EFDB3A7BEA}">
      <dgm:prSet/>
      <dgm:spPr/>
      <dgm:t>
        <a:bodyPr/>
        <a:lstStyle/>
        <a:p>
          <a:endParaRPr lang="en-GB"/>
        </a:p>
      </dgm:t>
    </dgm:pt>
    <dgm:pt modelId="{FC62E8EC-D01C-CA48-A4CC-9CA850D2BBF0}">
      <dgm:prSet phldrT="[Text]" custT="1"/>
      <dgm:spPr/>
      <dgm:t>
        <a:bodyPr/>
        <a:lstStyle/>
        <a:p>
          <a:r>
            <a:rPr lang="en-GB" sz="1200" dirty="0"/>
            <a:t>Strong Brand. </a:t>
          </a:r>
        </a:p>
      </dgm:t>
    </dgm:pt>
    <dgm:pt modelId="{3256FEDB-F1D8-4F47-9BE1-B1340FA7651E}" type="parTrans" cxnId="{3B43DD77-EF75-D94E-9BBE-23A8C4C06B58}">
      <dgm:prSet/>
      <dgm:spPr/>
      <dgm:t>
        <a:bodyPr/>
        <a:lstStyle/>
        <a:p>
          <a:endParaRPr lang="en-GB"/>
        </a:p>
      </dgm:t>
    </dgm:pt>
    <dgm:pt modelId="{0FDCF3CA-5DE2-8541-89D3-6BC38F7586E1}" type="sibTrans" cxnId="{3B43DD77-EF75-D94E-9BBE-23A8C4C06B58}">
      <dgm:prSet/>
      <dgm:spPr/>
      <dgm:t>
        <a:bodyPr/>
        <a:lstStyle/>
        <a:p>
          <a:endParaRPr lang="en-GB"/>
        </a:p>
      </dgm:t>
    </dgm:pt>
    <dgm:pt modelId="{E2998498-6621-0E4A-B134-DE946C91BD93}">
      <dgm:prSet phldrT="[Text]"/>
      <dgm:spPr/>
      <dgm:t>
        <a:bodyPr/>
        <a:lstStyle/>
        <a:p>
          <a:r>
            <a:rPr lang="en-GB" dirty="0"/>
            <a:t>Weaknesses</a:t>
          </a:r>
        </a:p>
      </dgm:t>
    </dgm:pt>
    <dgm:pt modelId="{5B52CC3D-02BE-DA4A-A0E8-DC6F4F6095A6}" type="parTrans" cxnId="{EADEFAD4-6187-854F-9776-18264B479474}">
      <dgm:prSet/>
      <dgm:spPr/>
      <dgm:t>
        <a:bodyPr/>
        <a:lstStyle/>
        <a:p>
          <a:endParaRPr lang="en-GB"/>
        </a:p>
      </dgm:t>
    </dgm:pt>
    <dgm:pt modelId="{530CADB3-4AC8-4C4E-8F4D-473EB4ED02F0}" type="sibTrans" cxnId="{EADEFAD4-6187-854F-9776-18264B479474}">
      <dgm:prSet/>
      <dgm:spPr/>
      <dgm:t>
        <a:bodyPr/>
        <a:lstStyle/>
        <a:p>
          <a:endParaRPr lang="en-GB"/>
        </a:p>
      </dgm:t>
    </dgm:pt>
    <dgm:pt modelId="{005FF39A-20DF-4147-8F80-2B3E974F8F84}">
      <dgm:prSet phldrT="[Text]" custT="1"/>
      <dgm:spPr/>
      <dgm:t>
        <a:bodyPr/>
        <a:lstStyle/>
        <a:p>
          <a:r>
            <a:rPr lang="en-GB" sz="1400" dirty="0"/>
            <a:t>Low price segmentation. </a:t>
          </a:r>
        </a:p>
      </dgm:t>
    </dgm:pt>
    <dgm:pt modelId="{14EA5F3E-9E7D-A249-AF9F-6EC285844843}" type="parTrans" cxnId="{E88B95E7-9A4D-8E47-9FD5-5BC3BD0B5F3E}">
      <dgm:prSet/>
      <dgm:spPr/>
      <dgm:t>
        <a:bodyPr/>
        <a:lstStyle/>
        <a:p>
          <a:endParaRPr lang="en-GB"/>
        </a:p>
      </dgm:t>
    </dgm:pt>
    <dgm:pt modelId="{E2A80EDD-C8D1-164C-87C5-383105C5D4DC}" type="sibTrans" cxnId="{E88B95E7-9A4D-8E47-9FD5-5BC3BD0B5F3E}">
      <dgm:prSet/>
      <dgm:spPr/>
      <dgm:t>
        <a:bodyPr/>
        <a:lstStyle/>
        <a:p>
          <a:endParaRPr lang="en-GB"/>
        </a:p>
      </dgm:t>
    </dgm:pt>
    <dgm:pt modelId="{D949AFCC-6F8D-8A40-A1AA-3D84FAE26FC1}">
      <dgm:prSet phldrT="[Text]"/>
      <dgm:spPr/>
      <dgm:t>
        <a:bodyPr/>
        <a:lstStyle/>
        <a:p>
          <a:r>
            <a:rPr lang="en-GB" dirty="0"/>
            <a:t>Threats</a:t>
          </a:r>
        </a:p>
      </dgm:t>
    </dgm:pt>
    <dgm:pt modelId="{1409588E-4BF3-2341-96F3-6F703B0E88C3}" type="parTrans" cxnId="{9BA83A77-17B6-0A4E-B74C-A687190EBAB3}">
      <dgm:prSet/>
      <dgm:spPr/>
      <dgm:t>
        <a:bodyPr/>
        <a:lstStyle/>
        <a:p>
          <a:endParaRPr lang="en-GB"/>
        </a:p>
      </dgm:t>
    </dgm:pt>
    <dgm:pt modelId="{BE4F3E4E-D552-514C-988A-42E1124640DA}" type="sibTrans" cxnId="{9BA83A77-17B6-0A4E-B74C-A687190EBAB3}">
      <dgm:prSet/>
      <dgm:spPr/>
      <dgm:t>
        <a:bodyPr/>
        <a:lstStyle/>
        <a:p>
          <a:endParaRPr lang="en-GB"/>
        </a:p>
      </dgm:t>
    </dgm:pt>
    <dgm:pt modelId="{C8FF51CC-D33D-ED4B-BF7C-DC1CC428027D}">
      <dgm:prSet phldrT="[Text]" custT="1"/>
      <dgm:spPr/>
      <dgm:t>
        <a:bodyPr/>
        <a:lstStyle/>
        <a:p>
          <a:r>
            <a:rPr lang="en-GB" sz="1200" dirty="0"/>
            <a:t>Main competitors being industry leaders.</a:t>
          </a:r>
        </a:p>
      </dgm:t>
    </dgm:pt>
    <dgm:pt modelId="{C55615DC-3DD7-9949-B0C9-07510C17384F}" type="parTrans" cxnId="{4FB31EAD-4AAB-7543-ADDF-B71FEA60872F}">
      <dgm:prSet/>
      <dgm:spPr/>
      <dgm:t>
        <a:bodyPr/>
        <a:lstStyle/>
        <a:p>
          <a:endParaRPr lang="en-GB"/>
        </a:p>
      </dgm:t>
    </dgm:pt>
    <dgm:pt modelId="{AB32E824-0E9E-804B-9391-2B9A527E256A}" type="sibTrans" cxnId="{4FB31EAD-4AAB-7543-ADDF-B71FEA60872F}">
      <dgm:prSet/>
      <dgm:spPr/>
      <dgm:t>
        <a:bodyPr/>
        <a:lstStyle/>
        <a:p>
          <a:endParaRPr lang="en-GB"/>
        </a:p>
      </dgm:t>
    </dgm:pt>
    <dgm:pt modelId="{2A138AE7-FA76-264A-A306-ECE3281B95BC}">
      <dgm:prSet phldrT="[Text]"/>
      <dgm:spPr/>
      <dgm:t>
        <a:bodyPr/>
        <a:lstStyle/>
        <a:p>
          <a:r>
            <a:rPr lang="en-GB" dirty="0"/>
            <a:t>Opportunities</a:t>
          </a:r>
        </a:p>
      </dgm:t>
    </dgm:pt>
    <dgm:pt modelId="{6678917F-132E-F647-90DC-FA86A33C1FCC}" type="parTrans" cxnId="{3340310E-EF85-2946-B9E8-3EC4CA5880A4}">
      <dgm:prSet/>
      <dgm:spPr/>
      <dgm:t>
        <a:bodyPr/>
        <a:lstStyle/>
        <a:p>
          <a:endParaRPr lang="en-GB"/>
        </a:p>
      </dgm:t>
    </dgm:pt>
    <dgm:pt modelId="{261A83F5-A7B7-D649-8DC4-62E42B04BA7E}" type="sibTrans" cxnId="{3340310E-EF85-2946-B9E8-3EC4CA5880A4}">
      <dgm:prSet/>
      <dgm:spPr/>
      <dgm:t>
        <a:bodyPr/>
        <a:lstStyle/>
        <a:p>
          <a:endParaRPr lang="en-GB"/>
        </a:p>
      </dgm:t>
    </dgm:pt>
    <dgm:pt modelId="{E8952B0F-FEB1-3C4A-A34F-C947A313DB87}">
      <dgm:prSet phldrT="[Text]" custT="1"/>
      <dgm:spPr/>
      <dgm:t>
        <a:bodyPr/>
        <a:lstStyle/>
        <a:p>
          <a:r>
            <a:rPr lang="en-GB" sz="1100" dirty="0"/>
            <a:t>Growth, expanding within their market.</a:t>
          </a:r>
        </a:p>
      </dgm:t>
    </dgm:pt>
    <dgm:pt modelId="{286E7497-1DC8-E94D-A1ED-0942BDA12174}" type="parTrans" cxnId="{FB3E8404-132C-564E-A288-68381D69E577}">
      <dgm:prSet/>
      <dgm:spPr/>
      <dgm:t>
        <a:bodyPr/>
        <a:lstStyle/>
        <a:p>
          <a:endParaRPr lang="en-GB"/>
        </a:p>
      </dgm:t>
    </dgm:pt>
    <dgm:pt modelId="{C2937C95-7565-6148-9EE8-2758BD27E038}" type="sibTrans" cxnId="{FB3E8404-132C-564E-A288-68381D69E577}">
      <dgm:prSet/>
      <dgm:spPr/>
      <dgm:t>
        <a:bodyPr/>
        <a:lstStyle/>
        <a:p>
          <a:endParaRPr lang="en-GB"/>
        </a:p>
      </dgm:t>
    </dgm:pt>
    <dgm:pt modelId="{4B5A1394-E164-494D-9CDE-1AC0D5225849}">
      <dgm:prSet phldrT="[Text]" custT="1"/>
      <dgm:spPr/>
      <dgm:t>
        <a:bodyPr/>
        <a:lstStyle/>
        <a:p>
          <a:r>
            <a:rPr lang="en-GB" sz="1200" dirty="0"/>
            <a:t>International presence.</a:t>
          </a:r>
        </a:p>
      </dgm:t>
    </dgm:pt>
    <dgm:pt modelId="{9EADFFEC-5C94-DA41-B93E-B0D9DF434DC7}" type="parTrans" cxnId="{0A459B67-4DB9-3F42-BBB8-86B1D90BCBD3}">
      <dgm:prSet/>
      <dgm:spPr/>
      <dgm:t>
        <a:bodyPr/>
        <a:lstStyle/>
        <a:p>
          <a:endParaRPr lang="en-GB"/>
        </a:p>
      </dgm:t>
    </dgm:pt>
    <dgm:pt modelId="{07C54DE9-8CCA-0146-B063-C8A5018EE798}" type="sibTrans" cxnId="{0A459B67-4DB9-3F42-BBB8-86B1D90BCBD3}">
      <dgm:prSet/>
      <dgm:spPr/>
      <dgm:t>
        <a:bodyPr/>
        <a:lstStyle/>
        <a:p>
          <a:endParaRPr lang="en-GB"/>
        </a:p>
      </dgm:t>
    </dgm:pt>
    <dgm:pt modelId="{E343222B-64A8-6049-B171-5C20D6A27F98}">
      <dgm:prSet phldrT="[Text]" custT="1"/>
      <dgm:spPr/>
      <dgm:t>
        <a:bodyPr/>
        <a:lstStyle/>
        <a:p>
          <a:r>
            <a:rPr lang="en-GB" sz="1200" dirty="0"/>
            <a:t>Low cost Alternative.</a:t>
          </a:r>
        </a:p>
      </dgm:t>
    </dgm:pt>
    <dgm:pt modelId="{0E85BBFF-FDC7-9F4A-A9EB-2A0833A61BF0}" type="parTrans" cxnId="{C9FC0E4A-E5AD-D943-9CA4-FB3CB6B5BC00}">
      <dgm:prSet/>
      <dgm:spPr/>
      <dgm:t>
        <a:bodyPr/>
        <a:lstStyle/>
        <a:p>
          <a:endParaRPr lang="en-GB"/>
        </a:p>
      </dgm:t>
    </dgm:pt>
    <dgm:pt modelId="{C7C302AC-B118-3A4B-AFEF-8EBEAD3E3772}" type="sibTrans" cxnId="{C9FC0E4A-E5AD-D943-9CA4-FB3CB6B5BC00}">
      <dgm:prSet/>
      <dgm:spPr/>
      <dgm:t>
        <a:bodyPr/>
        <a:lstStyle/>
        <a:p>
          <a:endParaRPr lang="en-GB"/>
        </a:p>
      </dgm:t>
    </dgm:pt>
    <dgm:pt modelId="{5197B7B4-B4C4-0C43-AF41-AE33D9501EA2}">
      <dgm:prSet phldrT="[Text]" custT="1"/>
      <dgm:spPr/>
      <dgm:t>
        <a:bodyPr/>
        <a:lstStyle/>
        <a:p>
          <a:r>
            <a:rPr lang="en-GB" sz="1200" dirty="0"/>
            <a:t>Produces some of is own products.</a:t>
          </a:r>
        </a:p>
      </dgm:t>
    </dgm:pt>
    <dgm:pt modelId="{801AE10D-3B96-6945-A3DE-C0D5E29C5360}" type="parTrans" cxnId="{73EEFDE1-B66C-9A46-BD75-E46753AAAACC}">
      <dgm:prSet/>
      <dgm:spPr/>
      <dgm:t>
        <a:bodyPr/>
        <a:lstStyle/>
        <a:p>
          <a:endParaRPr lang="en-GB"/>
        </a:p>
      </dgm:t>
    </dgm:pt>
    <dgm:pt modelId="{7E6B5926-7741-A245-9392-24A18804F65D}" type="sibTrans" cxnId="{73EEFDE1-B66C-9A46-BD75-E46753AAAACC}">
      <dgm:prSet/>
      <dgm:spPr/>
      <dgm:t>
        <a:bodyPr/>
        <a:lstStyle/>
        <a:p>
          <a:endParaRPr lang="en-GB"/>
        </a:p>
      </dgm:t>
    </dgm:pt>
    <dgm:pt modelId="{4E62ECDD-3FDE-4B47-A495-0F5B2EF1E60C}">
      <dgm:prSet phldrT="[Text]" custT="1"/>
      <dgm:spPr/>
      <dgm:t>
        <a:bodyPr/>
        <a:lstStyle/>
        <a:p>
          <a:r>
            <a:rPr lang="en-GB" sz="1200" dirty="0"/>
            <a:t>Good business-to-business relationships which allow product discounts.</a:t>
          </a:r>
        </a:p>
      </dgm:t>
    </dgm:pt>
    <dgm:pt modelId="{5D498059-4F73-2942-B499-E6D7861F0FAC}" type="parTrans" cxnId="{A44FE327-BB2D-A347-900A-604C5853BF29}">
      <dgm:prSet/>
      <dgm:spPr/>
      <dgm:t>
        <a:bodyPr/>
        <a:lstStyle/>
        <a:p>
          <a:endParaRPr lang="en-GB"/>
        </a:p>
      </dgm:t>
    </dgm:pt>
    <dgm:pt modelId="{878E05C9-0AFA-F840-A113-E253E496E0B0}" type="sibTrans" cxnId="{A44FE327-BB2D-A347-900A-604C5853BF29}">
      <dgm:prSet/>
      <dgm:spPr/>
      <dgm:t>
        <a:bodyPr/>
        <a:lstStyle/>
        <a:p>
          <a:endParaRPr lang="en-GB"/>
        </a:p>
      </dgm:t>
    </dgm:pt>
    <dgm:pt modelId="{988B6EB0-1A2B-1442-9A04-D4CED6119714}">
      <dgm:prSet phldrT="[Text]" custT="1"/>
      <dgm:spPr/>
      <dgm:t>
        <a:bodyPr/>
        <a:lstStyle/>
        <a:p>
          <a:r>
            <a:rPr lang="en-GB" sz="1400" dirty="0"/>
            <a:t>No frills section.</a:t>
          </a:r>
        </a:p>
      </dgm:t>
    </dgm:pt>
    <dgm:pt modelId="{7A1441FE-ED87-8A49-98AD-B60B37F999CC}" type="parTrans" cxnId="{9378FCF0-6DF8-FE4F-9EB4-263D02AA0AC8}">
      <dgm:prSet/>
      <dgm:spPr/>
      <dgm:t>
        <a:bodyPr/>
        <a:lstStyle/>
        <a:p>
          <a:endParaRPr lang="en-GB"/>
        </a:p>
      </dgm:t>
    </dgm:pt>
    <dgm:pt modelId="{B1A7FD59-749B-9F43-8AD1-58CEE53157F3}" type="sibTrans" cxnId="{9378FCF0-6DF8-FE4F-9EB4-263D02AA0AC8}">
      <dgm:prSet/>
      <dgm:spPr/>
      <dgm:t>
        <a:bodyPr/>
        <a:lstStyle/>
        <a:p>
          <a:endParaRPr lang="en-GB"/>
        </a:p>
      </dgm:t>
    </dgm:pt>
    <dgm:pt modelId="{91922731-BBF7-BB4E-B45E-367E4453EFCC}">
      <dgm:prSet phldrT="[Text]" custT="1"/>
      <dgm:spPr/>
      <dgm:t>
        <a:bodyPr/>
        <a:lstStyle/>
        <a:p>
          <a:r>
            <a:rPr lang="en-GB" sz="1400" dirty="0"/>
            <a:t>Low costs can be seen as low quality.</a:t>
          </a:r>
        </a:p>
      </dgm:t>
    </dgm:pt>
    <dgm:pt modelId="{03DD63D0-5D81-6943-9DB3-779723A4AACA}" type="parTrans" cxnId="{8C784ED4-6630-E94C-B85D-03FB1BE805B7}">
      <dgm:prSet/>
      <dgm:spPr/>
      <dgm:t>
        <a:bodyPr/>
        <a:lstStyle/>
        <a:p>
          <a:endParaRPr lang="en-GB"/>
        </a:p>
      </dgm:t>
    </dgm:pt>
    <dgm:pt modelId="{C4B4C110-5FA8-9844-B48B-024EF95B7DAB}" type="sibTrans" cxnId="{8C784ED4-6630-E94C-B85D-03FB1BE805B7}">
      <dgm:prSet/>
      <dgm:spPr/>
      <dgm:t>
        <a:bodyPr/>
        <a:lstStyle/>
        <a:p>
          <a:endParaRPr lang="en-GB"/>
        </a:p>
      </dgm:t>
    </dgm:pt>
    <dgm:pt modelId="{B2173CA9-77BF-6F4B-9BBE-D61BAA0B5EF7}">
      <dgm:prSet phldrT="[Text]"/>
      <dgm:spPr/>
      <dgm:t>
        <a:bodyPr/>
        <a:lstStyle/>
        <a:p>
          <a:endParaRPr lang="en-GB" sz="1100" dirty="0"/>
        </a:p>
      </dgm:t>
    </dgm:pt>
    <dgm:pt modelId="{DACA50E6-CE3F-EB4A-ADEB-0455AC8356D2}" type="parTrans" cxnId="{E668684A-B982-3746-A8A9-89231629FDA7}">
      <dgm:prSet/>
      <dgm:spPr/>
      <dgm:t>
        <a:bodyPr/>
        <a:lstStyle/>
        <a:p>
          <a:endParaRPr lang="en-GB"/>
        </a:p>
      </dgm:t>
    </dgm:pt>
    <dgm:pt modelId="{51CC98C1-890B-534A-B2E3-48ECDB33B1B7}" type="sibTrans" cxnId="{E668684A-B982-3746-A8A9-89231629FDA7}">
      <dgm:prSet/>
      <dgm:spPr/>
      <dgm:t>
        <a:bodyPr/>
        <a:lstStyle/>
        <a:p>
          <a:endParaRPr lang="en-GB"/>
        </a:p>
      </dgm:t>
    </dgm:pt>
    <dgm:pt modelId="{48648947-E165-B349-ACE5-C7406ECBF59B}">
      <dgm:prSet phldrT="[Text]" custT="1"/>
      <dgm:spPr/>
      <dgm:t>
        <a:bodyPr/>
        <a:lstStyle/>
        <a:p>
          <a:r>
            <a:rPr lang="en-GB" sz="1100" dirty="0"/>
            <a:t>Expanding store numbers.</a:t>
          </a:r>
        </a:p>
      </dgm:t>
    </dgm:pt>
    <dgm:pt modelId="{99206C4F-DAEF-9548-9F16-69B7751265AB}" type="parTrans" cxnId="{D757F049-AEC7-4746-9EB4-96810A9337E4}">
      <dgm:prSet/>
      <dgm:spPr/>
      <dgm:t>
        <a:bodyPr/>
        <a:lstStyle/>
        <a:p>
          <a:endParaRPr lang="en-GB"/>
        </a:p>
      </dgm:t>
    </dgm:pt>
    <dgm:pt modelId="{D965ED5F-9EFF-604B-B03A-B1C6494D913B}" type="sibTrans" cxnId="{D757F049-AEC7-4746-9EB4-96810A9337E4}">
      <dgm:prSet/>
      <dgm:spPr/>
      <dgm:t>
        <a:bodyPr/>
        <a:lstStyle/>
        <a:p>
          <a:endParaRPr lang="en-GB"/>
        </a:p>
      </dgm:t>
    </dgm:pt>
    <dgm:pt modelId="{2FE8A131-B207-E94D-B3A0-B171EE508A34}">
      <dgm:prSet phldrT="[Text]" custT="1"/>
      <dgm:spPr/>
      <dgm:t>
        <a:bodyPr/>
        <a:lstStyle/>
        <a:p>
          <a:r>
            <a:rPr lang="en-GB" sz="1100" dirty="0"/>
            <a:t>International markets. </a:t>
          </a:r>
        </a:p>
      </dgm:t>
    </dgm:pt>
    <dgm:pt modelId="{BED76F60-42F5-2849-B68E-73C255445C72}" type="parTrans" cxnId="{3F2CD908-06C3-7947-9224-B9830D2A84E2}">
      <dgm:prSet/>
      <dgm:spPr/>
      <dgm:t>
        <a:bodyPr/>
        <a:lstStyle/>
        <a:p>
          <a:endParaRPr lang="en-GB"/>
        </a:p>
      </dgm:t>
    </dgm:pt>
    <dgm:pt modelId="{111152CF-C85D-5F4E-87F3-8C9364769EA5}" type="sibTrans" cxnId="{3F2CD908-06C3-7947-9224-B9830D2A84E2}">
      <dgm:prSet/>
      <dgm:spPr/>
      <dgm:t>
        <a:bodyPr/>
        <a:lstStyle/>
        <a:p>
          <a:endParaRPr lang="en-GB"/>
        </a:p>
      </dgm:t>
    </dgm:pt>
    <dgm:pt modelId="{A5F0DD98-4834-C440-B1BA-C16CBA4485AD}">
      <dgm:prSet phldrT="[Text]" custT="1"/>
      <dgm:spPr/>
      <dgm:t>
        <a:bodyPr/>
        <a:lstStyle/>
        <a:p>
          <a:r>
            <a:rPr lang="en-GB" sz="1100" dirty="0"/>
            <a:t>Further growth.</a:t>
          </a:r>
        </a:p>
      </dgm:t>
    </dgm:pt>
    <dgm:pt modelId="{C034C1B0-8F1B-2B47-9737-47A061248013}" type="parTrans" cxnId="{F1AABE96-1607-6646-B46C-47E9983B8798}">
      <dgm:prSet/>
      <dgm:spPr/>
      <dgm:t>
        <a:bodyPr/>
        <a:lstStyle/>
        <a:p>
          <a:endParaRPr lang="en-GB"/>
        </a:p>
      </dgm:t>
    </dgm:pt>
    <dgm:pt modelId="{FC42857E-0B47-5C44-847C-DADB99A8BEBD}" type="sibTrans" cxnId="{F1AABE96-1607-6646-B46C-47E9983B8798}">
      <dgm:prSet/>
      <dgm:spPr/>
      <dgm:t>
        <a:bodyPr/>
        <a:lstStyle/>
        <a:p>
          <a:endParaRPr lang="en-GB"/>
        </a:p>
      </dgm:t>
    </dgm:pt>
    <dgm:pt modelId="{5E5CB3BD-AAEC-A346-8E36-1360EFBD0C13}">
      <dgm:prSet phldrT="[Text]" custT="1"/>
      <dgm:spPr/>
      <dgm:t>
        <a:bodyPr/>
        <a:lstStyle/>
        <a:p>
          <a:r>
            <a:rPr lang="en-GB" sz="1100" dirty="0"/>
            <a:t>Low cost alternative to the consumer.</a:t>
          </a:r>
        </a:p>
      </dgm:t>
    </dgm:pt>
    <dgm:pt modelId="{16669CEB-4BB6-0046-B2DD-296585C6BC8C}" type="parTrans" cxnId="{A6D7D3C6-A110-6147-A580-71147CB62D94}">
      <dgm:prSet/>
      <dgm:spPr/>
      <dgm:t>
        <a:bodyPr/>
        <a:lstStyle/>
        <a:p>
          <a:endParaRPr lang="en-GB"/>
        </a:p>
      </dgm:t>
    </dgm:pt>
    <dgm:pt modelId="{31967542-323F-F149-920D-68FE739C5700}" type="sibTrans" cxnId="{A6D7D3C6-A110-6147-A580-71147CB62D94}">
      <dgm:prSet/>
      <dgm:spPr/>
      <dgm:t>
        <a:bodyPr/>
        <a:lstStyle/>
        <a:p>
          <a:endParaRPr lang="en-GB"/>
        </a:p>
      </dgm:t>
    </dgm:pt>
    <dgm:pt modelId="{A9B9CCF4-51A6-5946-AB1B-B29C7B9DE5ED}">
      <dgm:prSet phldrT="[Text]" custT="1"/>
      <dgm:spPr/>
      <dgm:t>
        <a:bodyPr/>
        <a:lstStyle/>
        <a:p>
          <a:r>
            <a:rPr lang="en-GB" sz="1200" dirty="0"/>
            <a:t>Customers leaving for competition.</a:t>
          </a:r>
        </a:p>
      </dgm:t>
    </dgm:pt>
    <dgm:pt modelId="{7AFDEC1F-DBC1-1942-A80E-B5755443B960}" type="parTrans" cxnId="{926F9805-823E-2E4D-A1AE-AD3CD4C7F1B1}">
      <dgm:prSet/>
      <dgm:spPr/>
      <dgm:t>
        <a:bodyPr/>
        <a:lstStyle/>
        <a:p>
          <a:endParaRPr lang="en-GB"/>
        </a:p>
      </dgm:t>
    </dgm:pt>
    <dgm:pt modelId="{8A3D191C-94B5-E54F-8744-1EEEC3BCB56C}" type="sibTrans" cxnId="{926F9805-823E-2E4D-A1AE-AD3CD4C7F1B1}">
      <dgm:prSet/>
      <dgm:spPr/>
      <dgm:t>
        <a:bodyPr/>
        <a:lstStyle/>
        <a:p>
          <a:endParaRPr lang="en-GB"/>
        </a:p>
      </dgm:t>
    </dgm:pt>
    <dgm:pt modelId="{F4D2A92F-1D71-6F4E-BADB-36ACDA717AE5}">
      <dgm:prSet phldrT="[Text]" custT="1"/>
      <dgm:spPr/>
      <dgm:t>
        <a:bodyPr/>
        <a:lstStyle/>
        <a:p>
          <a:r>
            <a:rPr lang="en-GB" sz="1200" dirty="0"/>
            <a:t>Bigger businesses taking their low cost strategy and brand identity.</a:t>
          </a:r>
        </a:p>
      </dgm:t>
    </dgm:pt>
    <dgm:pt modelId="{B9CB8468-E43D-E64E-B577-31B7D1FD021D}" type="parTrans" cxnId="{A18F632A-F4A9-BF49-A0CC-AAD5D4241331}">
      <dgm:prSet/>
      <dgm:spPr/>
      <dgm:t>
        <a:bodyPr/>
        <a:lstStyle/>
        <a:p>
          <a:endParaRPr lang="en-GB"/>
        </a:p>
      </dgm:t>
    </dgm:pt>
    <dgm:pt modelId="{2712918B-4A51-DF40-9C7A-41731522FC48}" type="sibTrans" cxnId="{A18F632A-F4A9-BF49-A0CC-AAD5D4241331}">
      <dgm:prSet/>
      <dgm:spPr/>
      <dgm:t>
        <a:bodyPr/>
        <a:lstStyle/>
        <a:p>
          <a:endParaRPr lang="en-GB"/>
        </a:p>
      </dgm:t>
    </dgm:pt>
    <dgm:pt modelId="{F831CE55-4DF8-DC4D-BF55-BE5D15BF2905}" type="pres">
      <dgm:prSet presAssocID="{6B4B7AD8-8B85-DC42-96FB-AEC75092D03C}" presName="cycleMatrixDiagram" presStyleCnt="0">
        <dgm:presLayoutVars>
          <dgm:chMax val="1"/>
          <dgm:dir/>
          <dgm:animLvl val="lvl"/>
          <dgm:resizeHandles val="exact"/>
        </dgm:presLayoutVars>
      </dgm:prSet>
      <dgm:spPr/>
    </dgm:pt>
    <dgm:pt modelId="{57D4C485-A943-E348-8151-C96BEAA96F6E}" type="pres">
      <dgm:prSet presAssocID="{6B4B7AD8-8B85-DC42-96FB-AEC75092D03C}" presName="children" presStyleCnt="0"/>
      <dgm:spPr/>
    </dgm:pt>
    <dgm:pt modelId="{092A91D6-956D-EA4B-AEEA-61D5CF697940}" type="pres">
      <dgm:prSet presAssocID="{6B4B7AD8-8B85-DC42-96FB-AEC75092D03C}" presName="child1group" presStyleCnt="0"/>
      <dgm:spPr/>
    </dgm:pt>
    <dgm:pt modelId="{F6E9D7F6-88A3-BA47-9C9F-AB506D9EDA92}" type="pres">
      <dgm:prSet presAssocID="{6B4B7AD8-8B85-DC42-96FB-AEC75092D03C}" presName="child1" presStyleLbl="bgAcc1" presStyleIdx="0" presStyleCnt="4" custScaleX="127971"/>
      <dgm:spPr/>
    </dgm:pt>
    <dgm:pt modelId="{85D775BE-5BA0-B24B-BEF7-8C0220898909}" type="pres">
      <dgm:prSet presAssocID="{6B4B7AD8-8B85-DC42-96FB-AEC75092D03C}" presName="child1Text" presStyleLbl="bgAcc1" presStyleIdx="0" presStyleCnt="4">
        <dgm:presLayoutVars>
          <dgm:bulletEnabled val="1"/>
        </dgm:presLayoutVars>
      </dgm:prSet>
      <dgm:spPr/>
    </dgm:pt>
    <dgm:pt modelId="{E82C9911-CDFB-664C-9AC6-B76B735A1A4C}" type="pres">
      <dgm:prSet presAssocID="{6B4B7AD8-8B85-DC42-96FB-AEC75092D03C}" presName="child2group" presStyleCnt="0"/>
      <dgm:spPr/>
    </dgm:pt>
    <dgm:pt modelId="{6C78383C-79D0-3245-B453-D693D69CFAE8}" type="pres">
      <dgm:prSet presAssocID="{6B4B7AD8-8B85-DC42-96FB-AEC75092D03C}" presName="child2" presStyleLbl="bgAcc1" presStyleIdx="1" presStyleCnt="4" custScaleX="126673" custLinFactNeighborY="-2138"/>
      <dgm:spPr/>
    </dgm:pt>
    <dgm:pt modelId="{81771ED7-3991-1345-B789-77E0441CA5DF}" type="pres">
      <dgm:prSet presAssocID="{6B4B7AD8-8B85-DC42-96FB-AEC75092D03C}" presName="child2Text" presStyleLbl="bgAcc1" presStyleIdx="1" presStyleCnt="4">
        <dgm:presLayoutVars>
          <dgm:bulletEnabled val="1"/>
        </dgm:presLayoutVars>
      </dgm:prSet>
      <dgm:spPr/>
    </dgm:pt>
    <dgm:pt modelId="{BB9C5BBD-FFC6-7244-B620-A3E3CACFE108}" type="pres">
      <dgm:prSet presAssocID="{6B4B7AD8-8B85-DC42-96FB-AEC75092D03C}" presName="child3group" presStyleCnt="0"/>
      <dgm:spPr/>
    </dgm:pt>
    <dgm:pt modelId="{4156CCAD-3716-3C47-8D22-AA71343549DD}" type="pres">
      <dgm:prSet presAssocID="{6B4B7AD8-8B85-DC42-96FB-AEC75092D03C}" presName="child3" presStyleLbl="bgAcc1" presStyleIdx="2" presStyleCnt="4" custScaleX="124415"/>
      <dgm:spPr/>
    </dgm:pt>
    <dgm:pt modelId="{801BB2F5-5982-F943-B8FC-FD45E480BF56}" type="pres">
      <dgm:prSet presAssocID="{6B4B7AD8-8B85-DC42-96FB-AEC75092D03C}" presName="child3Text" presStyleLbl="bgAcc1" presStyleIdx="2" presStyleCnt="4">
        <dgm:presLayoutVars>
          <dgm:bulletEnabled val="1"/>
        </dgm:presLayoutVars>
      </dgm:prSet>
      <dgm:spPr/>
    </dgm:pt>
    <dgm:pt modelId="{E6BEF70F-EDDF-7845-93B2-B45DE518D879}" type="pres">
      <dgm:prSet presAssocID="{6B4B7AD8-8B85-DC42-96FB-AEC75092D03C}" presName="child4group" presStyleCnt="0"/>
      <dgm:spPr/>
    </dgm:pt>
    <dgm:pt modelId="{8BCC99F3-CEF0-9C49-B2EB-F5E2AE91D67D}" type="pres">
      <dgm:prSet presAssocID="{6B4B7AD8-8B85-DC42-96FB-AEC75092D03C}" presName="child4" presStyleLbl="bgAcc1" presStyleIdx="3" presStyleCnt="4" custScaleX="124003"/>
      <dgm:spPr/>
    </dgm:pt>
    <dgm:pt modelId="{77D2D567-C190-AB4E-AE5A-50E9DFCF86D4}" type="pres">
      <dgm:prSet presAssocID="{6B4B7AD8-8B85-DC42-96FB-AEC75092D03C}" presName="child4Text" presStyleLbl="bgAcc1" presStyleIdx="3" presStyleCnt="4">
        <dgm:presLayoutVars>
          <dgm:bulletEnabled val="1"/>
        </dgm:presLayoutVars>
      </dgm:prSet>
      <dgm:spPr/>
    </dgm:pt>
    <dgm:pt modelId="{9F3D4EE9-5FD9-5640-BF19-ABBF25DAAE3C}" type="pres">
      <dgm:prSet presAssocID="{6B4B7AD8-8B85-DC42-96FB-AEC75092D03C}" presName="childPlaceholder" presStyleCnt="0"/>
      <dgm:spPr/>
    </dgm:pt>
    <dgm:pt modelId="{3C3F2B14-7A08-D842-AD9A-4EC39645FDB4}" type="pres">
      <dgm:prSet presAssocID="{6B4B7AD8-8B85-DC42-96FB-AEC75092D03C}" presName="circle" presStyleCnt="0"/>
      <dgm:spPr/>
    </dgm:pt>
    <dgm:pt modelId="{50307EA4-C7B2-D141-BE1E-872E5F753CF8}" type="pres">
      <dgm:prSet presAssocID="{6B4B7AD8-8B85-DC42-96FB-AEC75092D03C}" presName="quadrant1" presStyleLbl="node1" presStyleIdx="0" presStyleCnt="4" custScaleX="61101" custScaleY="69859" custLinFactNeighborX="24226" custLinFactNeighborY="21671">
        <dgm:presLayoutVars>
          <dgm:chMax val="1"/>
          <dgm:bulletEnabled val="1"/>
        </dgm:presLayoutVars>
      </dgm:prSet>
      <dgm:spPr/>
    </dgm:pt>
    <dgm:pt modelId="{2E1950C5-330F-F84C-885A-FEE990844255}" type="pres">
      <dgm:prSet presAssocID="{6B4B7AD8-8B85-DC42-96FB-AEC75092D03C}" presName="quadrant2" presStyleLbl="node1" presStyleIdx="1" presStyleCnt="4" custScaleX="58292" custScaleY="68807" custLinFactNeighborX="-14219" custLinFactNeighborY="22198">
        <dgm:presLayoutVars>
          <dgm:chMax val="1"/>
          <dgm:bulletEnabled val="1"/>
        </dgm:presLayoutVars>
      </dgm:prSet>
      <dgm:spPr/>
    </dgm:pt>
    <dgm:pt modelId="{C811292B-EB60-3546-A946-81E7FFCBDB2C}" type="pres">
      <dgm:prSet presAssocID="{6B4B7AD8-8B85-DC42-96FB-AEC75092D03C}" presName="quadrant3" presStyleLbl="node1" presStyleIdx="2" presStyleCnt="4" custScaleX="58293" custScaleY="64593" custLinFactNeighborX="-13694" custLinFactNeighborY="-12192">
        <dgm:presLayoutVars>
          <dgm:chMax val="1"/>
          <dgm:bulletEnabled val="1"/>
        </dgm:presLayoutVars>
      </dgm:prSet>
      <dgm:spPr/>
    </dgm:pt>
    <dgm:pt modelId="{7554AD04-7708-7341-9634-16D59BF5C86A}" type="pres">
      <dgm:prSet presAssocID="{6B4B7AD8-8B85-DC42-96FB-AEC75092D03C}" presName="quadrant4" presStyleLbl="node1" presStyleIdx="3" presStyleCnt="4" custScaleX="61784" custScaleY="65487" custLinFactNeighborX="25105" custLinFactNeighborY="-12638">
        <dgm:presLayoutVars>
          <dgm:chMax val="1"/>
          <dgm:bulletEnabled val="1"/>
        </dgm:presLayoutVars>
      </dgm:prSet>
      <dgm:spPr/>
    </dgm:pt>
    <dgm:pt modelId="{6C60B231-C673-1B44-807F-3881D799CC13}" type="pres">
      <dgm:prSet presAssocID="{6B4B7AD8-8B85-DC42-96FB-AEC75092D03C}" presName="quadrantPlaceholder" presStyleCnt="0"/>
      <dgm:spPr/>
    </dgm:pt>
    <dgm:pt modelId="{69D048EB-741E-3549-AF31-F930E57BE6CC}" type="pres">
      <dgm:prSet presAssocID="{6B4B7AD8-8B85-DC42-96FB-AEC75092D03C}" presName="center1" presStyleLbl="fgShp" presStyleIdx="0" presStyleCnt="2" custLinFactNeighborX="16779" custLinFactNeighborY="3508"/>
      <dgm:spPr/>
    </dgm:pt>
    <dgm:pt modelId="{682D23DF-29D0-9E45-8247-8C06CFEDF658}" type="pres">
      <dgm:prSet presAssocID="{6B4B7AD8-8B85-DC42-96FB-AEC75092D03C}" presName="center2" presStyleLbl="fgShp" presStyleIdx="1" presStyleCnt="2" custLinFactNeighborX="16779" custLinFactNeighborY="12279"/>
      <dgm:spPr/>
    </dgm:pt>
  </dgm:ptLst>
  <dgm:cxnLst>
    <dgm:cxn modelId="{FB3E8404-132C-564E-A288-68381D69E577}" srcId="{2A138AE7-FA76-264A-A306-ECE3281B95BC}" destId="{E8952B0F-FEB1-3C4A-A34F-C947A313DB87}" srcOrd="0" destOrd="0" parTransId="{286E7497-1DC8-E94D-A1ED-0942BDA12174}" sibTransId="{C2937C95-7565-6148-9EE8-2758BD27E038}"/>
    <dgm:cxn modelId="{926F9805-823E-2E4D-A1AE-AD3CD4C7F1B1}" srcId="{D949AFCC-6F8D-8A40-A1AA-3D84FAE26FC1}" destId="{A9B9CCF4-51A6-5946-AB1B-B29C7B9DE5ED}" srcOrd="1" destOrd="0" parTransId="{7AFDEC1F-DBC1-1942-A80E-B5755443B960}" sibTransId="{8A3D191C-94B5-E54F-8744-1EEEC3BCB56C}"/>
    <dgm:cxn modelId="{54E60D06-23A9-CD43-B0DE-F5FEE181359E}" type="presOf" srcId="{A5F0DD98-4834-C440-B1BA-C16CBA4485AD}" destId="{8BCC99F3-CEF0-9C49-B2EB-F5E2AE91D67D}" srcOrd="0" destOrd="3" presId="urn:microsoft.com/office/officeart/2005/8/layout/cycle4"/>
    <dgm:cxn modelId="{3F2CD908-06C3-7947-9224-B9830D2A84E2}" srcId="{2A138AE7-FA76-264A-A306-ECE3281B95BC}" destId="{2FE8A131-B207-E94D-B3A0-B171EE508A34}" srcOrd="2" destOrd="0" parTransId="{BED76F60-42F5-2849-B68E-73C255445C72}" sibTransId="{111152CF-C85D-5F4E-87F3-8C9364769EA5}"/>
    <dgm:cxn modelId="{3340310E-EF85-2946-B9E8-3EC4CA5880A4}" srcId="{6B4B7AD8-8B85-DC42-96FB-AEC75092D03C}" destId="{2A138AE7-FA76-264A-A306-ECE3281B95BC}" srcOrd="3" destOrd="0" parTransId="{6678917F-132E-F647-90DC-FA86A33C1FCC}" sibTransId="{261A83F5-A7B7-D649-8DC4-62E42B04BA7E}"/>
    <dgm:cxn modelId="{252D070F-F9F0-F447-83F8-891787F563A8}" type="presOf" srcId="{A9B9CCF4-51A6-5946-AB1B-B29C7B9DE5ED}" destId="{4156CCAD-3716-3C47-8D22-AA71343549DD}" srcOrd="0" destOrd="1" presId="urn:microsoft.com/office/officeart/2005/8/layout/cycle4"/>
    <dgm:cxn modelId="{57B5B411-7882-D548-922B-87F177DCD3D8}" type="presOf" srcId="{2FE8A131-B207-E94D-B3A0-B171EE508A34}" destId="{8BCC99F3-CEF0-9C49-B2EB-F5E2AE91D67D}" srcOrd="0" destOrd="2" presId="urn:microsoft.com/office/officeart/2005/8/layout/cycle4"/>
    <dgm:cxn modelId="{1CB96818-0A26-9B48-9DBF-48505A90E09F}" type="presOf" srcId="{4B5A1394-E164-494D-9CDE-1AC0D5225849}" destId="{85D775BE-5BA0-B24B-BEF7-8C0220898909}" srcOrd="1" destOrd="1" presId="urn:microsoft.com/office/officeart/2005/8/layout/cycle4"/>
    <dgm:cxn modelId="{50F7C71B-77DB-6449-BD95-5B4043B905BA}" type="presOf" srcId="{5197B7B4-B4C4-0C43-AF41-AE33D9501EA2}" destId="{85D775BE-5BA0-B24B-BEF7-8C0220898909}" srcOrd="1" destOrd="3" presId="urn:microsoft.com/office/officeart/2005/8/layout/cycle4"/>
    <dgm:cxn modelId="{AE4B4E1D-FC13-7549-ABAD-0CCE7DBF9808}" type="presOf" srcId="{FC62E8EC-D01C-CA48-A4CC-9CA850D2BBF0}" destId="{F6E9D7F6-88A3-BA47-9C9F-AB506D9EDA92}" srcOrd="0" destOrd="0" presId="urn:microsoft.com/office/officeart/2005/8/layout/cycle4"/>
    <dgm:cxn modelId="{A5B4511D-4FFB-144F-88F9-A2261562E4D4}" type="presOf" srcId="{E343222B-64A8-6049-B171-5C20D6A27F98}" destId="{F6E9D7F6-88A3-BA47-9C9F-AB506D9EDA92}" srcOrd="0" destOrd="2" presId="urn:microsoft.com/office/officeart/2005/8/layout/cycle4"/>
    <dgm:cxn modelId="{A44FE327-BB2D-A347-900A-604C5853BF29}" srcId="{43173429-F06D-0044-BE1B-0A3C46C36A3C}" destId="{4E62ECDD-3FDE-4B47-A495-0F5B2EF1E60C}" srcOrd="4" destOrd="0" parTransId="{5D498059-4F73-2942-B499-E6D7861F0FAC}" sibTransId="{878E05C9-0AFA-F840-A113-E253E496E0B0}"/>
    <dgm:cxn modelId="{A18F632A-F4A9-BF49-A0CC-AAD5D4241331}" srcId="{D949AFCC-6F8D-8A40-A1AA-3D84FAE26FC1}" destId="{F4D2A92F-1D71-6F4E-BADB-36ACDA717AE5}" srcOrd="2" destOrd="0" parTransId="{B9CB8468-E43D-E64E-B577-31B7D1FD021D}" sibTransId="{2712918B-4A51-DF40-9C7A-41731522FC48}"/>
    <dgm:cxn modelId="{74C36832-2948-D940-81A3-31D341160D87}" type="presOf" srcId="{A9B9CCF4-51A6-5946-AB1B-B29C7B9DE5ED}" destId="{801BB2F5-5982-F943-B8FC-FD45E480BF56}" srcOrd="1" destOrd="1" presId="urn:microsoft.com/office/officeart/2005/8/layout/cycle4"/>
    <dgm:cxn modelId="{7E6AD538-487A-A64B-84AD-5E437FDE1302}" type="presOf" srcId="{91922731-BBF7-BB4E-B45E-367E4453EFCC}" destId="{6C78383C-79D0-3245-B453-D693D69CFAE8}" srcOrd="0" destOrd="2" presId="urn:microsoft.com/office/officeart/2005/8/layout/cycle4"/>
    <dgm:cxn modelId="{F0688B3D-8860-7747-800C-D9B485E55186}" type="presOf" srcId="{E2998498-6621-0E4A-B134-DE946C91BD93}" destId="{2E1950C5-330F-F84C-885A-FEE990844255}" srcOrd="0" destOrd="0" presId="urn:microsoft.com/office/officeart/2005/8/layout/cycle4"/>
    <dgm:cxn modelId="{C48B1B40-F900-BA4E-B50E-2822EFE6F601}" type="presOf" srcId="{91922731-BBF7-BB4E-B45E-367E4453EFCC}" destId="{81771ED7-3991-1345-B789-77E0441CA5DF}" srcOrd="1" destOrd="2" presId="urn:microsoft.com/office/officeart/2005/8/layout/cycle4"/>
    <dgm:cxn modelId="{1CD18C44-55D1-914C-A47B-59463709C891}" type="presOf" srcId="{F4D2A92F-1D71-6F4E-BADB-36ACDA717AE5}" destId="{4156CCAD-3716-3C47-8D22-AA71343549DD}" srcOrd="0" destOrd="2" presId="urn:microsoft.com/office/officeart/2005/8/layout/cycle4"/>
    <dgm:cxn modelId="{BC847147-2D4C-DB42-BC97-DE611F465B52}" type="presOf" srcId="{5E5CB3BD-AAEC-A346-8E36-1360EFBD0C13}" destId="{8BCC99F3-CEF0-9C49-B2EB-F5E2AE91D67D}" srcOrd="0" destOrd="4" presId="urn:microsoft.com/office/officeart/2005/8/layout/cycle4"/>
    <dgm:cxn modelId="{D757F049-AEC7-4746-9EB4-96810A9337E4}" srcId="{2A138AE7-FA76-264A-A306-ECE3281B95BC}" destId="{48648947-E165-B349-ACE5-C7406ECBF59B}" srcOrd="1" destOrd="0" parTransId="{99206C4F-DAEF-9548-9F16-69B7751265AB}" sibTransId="{D965ED5F-9EFF-604B-B03A-B1C6494D913B}"/>
    <dgm:cxn modelId="{C9FC0E4A-E5AD-D943-9CA4-FB3CB6B5BC00}" srcId="{43173429-F06D-0044-BE1B-0A3C46C36A3C}" destId="{E343222B-64A8-6049-B171-5C20D6A27F98}" srcOrd="2" destOrd="0" parTransId="{0E85BBFF-FDC7-9F4A-A9EB-2A0833A61BF0}" sibTransId="{C7C302AC-B118-3A4B-AFEF-8EBEAD3E3772}"/>
    <dgm:cxn modelId="{E668684A-B982-3746-A8A9-89231629FDA7}" srcId="{E2998498-6621-0E4A-B134-DE946C91BD93}" destId="{B2173CA9-77BF-6F4B-9BBE-D61BAA0B5EF7}" srcOrd="3" destOrd="0" parTransId="{DACA50E6-CE3F-EB4A-ADEB-0455AC8356D2}" sibTransId="{51CC98C1-890B-534A-B2E3-48ECDB33B1B7}"/>
    <dgm:cxn modelId="{C1157E4C-37BF-734A-B860-8040E7621901}" type="presOf" srcId="{A5F0DD98-4834-C440-B1BA-C16CBA4485AD}" destId="{77D2D567-C190-AB4E-AE5A-50E9DFCF86D4}" srcOrd="1" destOrd="3" presId="urn:microsoft.com/office/officeart/2005/8/layout/cycle4"/>
    <dgm:cxn modelId="{B7832E4E-1801-FB4F-94CE-4CAB38625C0D}" type="presOf" srcId="{B2173CA9-77BF-6F4B-9BBE-D61BAA0B5EF7}" destId="{6C78383C-79D0-3245-B453-D693D69CFAE8}" srcOrd="0" destOrd="3" presId="urn:microsoft.com/office/officeart/2005/8/layout/cycle4"/>
    <dgm:cxn modelId="{082A964E-8891-EB4E-A2B5-2BD53424FD1D}" type="presOf" srcId="{E343222B-64A8-6049-B171-5C20D6A27F98}" destId="{85D775BE-5BA0-B24B-BEF7-8C0220898909}" srcOrd="1" destOrd="2" presId="urn:microsoft.com/office/officeart/2005/8/layout/cycle4"/>
    <dgm:cxn modelId="{4B387757-2583-F84C-9DB4-EAB5C0E79748}" type="presOf" srcId="{E8952B0F-FEB1-3C4A-A34F-C947A313DB87}" destId="{8BCC99F3-CEF0-9C49-B2EB-F5E2AE91D67D}" srcOrd="0" destOrd="0" presId="urn:microsoft.com/office/officeart/2005/8/layout/cycle4"/>
    <dgm:cxn modelId="{DC9F675F-1D09-994E-AF25-14056F3BE01C}" type="presOf" srcId="{005FF39A-20DF-4147-8F80-2B3E974F8F84}" destId="{81771ED7-3991-1345-B789-77E0441CA5DF}" srcOrd="1" destOrd="0" presId="urn:microsoft.com/office/officeart/2005/8/layout/cycle4"/>
    <dgm:cxn modelId="{B000FB5F-0D2B-0D40-8A83-5E46EBBB7316}" type="presOf" srcId="{988B6EB0-1A2B-1442-9A04-D4CED6119714}" destId="{81771ED7-3991-1345-B789-77E0441CA5DF}" srcOrd="1" destOrd="1" presId="urn:microsoft.com/office/officeart/2005/8/layout/cycle4"/>
    <dgm:cxn modelId="{0A459B67-4DB9-3F42-BBB8-86B1D90BCBD3}" srcId="{43173429-F06D-0044-BE1B-0A3C46C36A3C}" destId="{4B5A1394-E164-494D-9CDE-1AC0D5225849}" srcOrd="1" destOrd="0" parTransId="{9EADFFEC-5C94-DA41-B93E-B0D9DF434DC7}" sibTransId="{07C54DE9-8CCA-0146-B063-C8A5018EE798}"/>
    <dgm:cxn modelId="{3085716D-CEA2-9344-A349-6CA868170344}" type="presOf" srcId="{48648947-E165-B349-ACE5-C7406ECBF59B}" destId="{8BCC99F3-CEF0-9C49-B2EB-F5E2AE91D67D}" srcOrd="0" destOrd="1" presId="urn:microsoft.com/office/officeart/2005/8/layout/cycle4"/>
    <dgm:cxn modelId="{9BA83A77-17B6-0A4E-B74C-A687190EBAB3}" srcId="{6B4B7AD8-8B85-DC42-96FB-AEC75092D03C}" destId="{D949AFCC-6F8D-8A40-A1AA-3D84FAE26FC1}" srcOrd="2" destOrd="0" parTransId="{1409588E-4BF3-2341-96F3-6F703B0E88C3}" sibTransId="{BE4F3E4E-D552-514C-988A-42E1124640DA}"/>
    <dgm:cxn modelId="{3B43DD77-EF75-D94E-9BBE-23A8C4C06B58}" srcId="{43173429-F06D-0044-BE1B-0A3C46C36A3C}" destId="{FC62E8EC-D01C-CA48-A4CC-9CA850D2BBF0}" srcOrd="0" destOrd="0" parTransId="{3256FEDB-F1D8-4F47-9BE1-B1340FA7651E}" sibTransId="{0FDCF3CA-5DE2-8541-89D3-6BC38F7586E1}"/>
    <dgm:cxn modelId="{01EB757E-B0C2-7D46-A8E6-12777115C60C}" type="presOf" srcId="{5197B7B4-B4C4-0C43-AF41-AE33D9501EA2}" destId="{F6E9D7F6-88A3-BA47-9C9F-AB506D9EDA92}" srcOrd="0" destOrd="3" presId="urn:microsoft.com/office/officeart/2005/8/layout/cycle4"/>
    <dgm:cxn modelId="{CD17BD7F-546D-154B-A267-B4598ED87A85}" type="presOf" srcId="{4E62ECDD-3FDE-4B47-A495-0F5B2EF1E60C}" destId="{85D775BE-5BA0-B24B-BEF7-8C0220898909}" srcOrd="1" destOrd="4" presId="urn:microsoft.com/office/officeart/2005/8/layout/cycle4"/>
    <dgm:cxn modelId="{5B5D338B-6E1D-B44A-9ACE-2656E235EDDB}" type="presOf" srcId="{C8FF51CC-D33D-ED4B-BF7C-DC1CC428027D}" destId="{4156CCAD-3716-3C47-8D22-AA71343549DD}" srcOrd="0" destOrd="0" presId="urn:microsoft.com/office/officeart/2005/8/layout/cycle4"/>
    <dgm:cxn modelId="{257FF590-C624-F948-B339-929082724D12}" type="presOf" srcId="{B2173CA9-77BF-6F4B-9BBE-D61BAA0B5EF7}" destId="{81771ED7-3991-1345-B789-77E0441CA5DF}" srcOrd="1" destOrd="3" presId="urn:microsoft.com/office/officeart/2005/8/layout/cycle4"/>
    <dgm:cxn modelId="{F1AABE96-1607-6646-B46C-47E9983B8798}" srcId="{2A138AE7-FA76-264A-A306-ECE3281B95BC}" destId="{A5F0DD98-4834-C440-B1BA-C16CBA4485AD}" srcOrd="3" destOrd="0" parTransId="{C034C1B0-8F1B-2B47-9737-47A061248013}" sibTransId="{FC42857E-0B47-5C44-847C-DADB99A8BEBD}"/>
    <dgm:cxn modelId="{A9696E9A-7D2C-B047-84B9-8EC0C3BCC963}" type="presOf" srcId="{F4D2A92F-1D71-6F4E-BADB-36ACDA717AE5}" destId="{801BB2F5-5982-F943-B8FC-FD45E480BF56}" srcOrd="1" destOrd="2" presId="urn:microsoft.com/office/officeart/2005/8/layout/cycle4"/>
    <dgm:cxn modelId="{867370A2-6C4F-A646-9E0B-0F267E359884}" type="presOf" srcId="{48648947-E165-B349-ACE5-C7406ECBF59B}" destId="{77D2D567-C190-AB4E-AE5A-50E9DFCF86D4}" srcOrd="1" destOrd="1" presId="urn:microsoft.com/office/officeart/2005/8/layout/cycle4"/>
    <dgm:cxn modelId="{7C8810A4-1BE9-064A-8E70-2AD14F2F210E}" type="presOf" srcId="{5E5CB3BD-AAEC-A346-8E36-1360EFBD0C13}" destId="{77D2D567-C190-AB4E-AE5A-50E9DFCF86D4}" srcOrd="1" destOrd="4" presId="urn:microsoft.com/office/officeart/2005/8/layout/cycle4"/>
    <dgm:cxn modelId="{6C683CA6-D570-2F4C-9CE6-242CD3A515D4}" type="presOf" srcId="{43173429-F06D-0044-BE1B-0A3C46C36A3C}" destId="{50307EA4-C7B2-D141-BE1E-872E5F753CF8}" srcOrd="0" destOrd="0" presId="urn:microsoft.com/office/officeart/2005/8/layout/cycle4"/>
    <dgm:cxn modelId="{4FB31EAD-4AAB-7543-ADDF-B71FEA60872F}" srcId="{D949AFCC-6F8D-8A40-A1AA-3D84FAE26FC1}" destId="{C8FF51CC-D33D-ED4B-BF7C-DC1CC428027D}" srcOrd="0" destOrd="0" parTransId="{C55615DC-3DD7-9949-B0C9-07510C17384F}" sibTransId="{AB32E824-0E9E-804B-9391-2B9A527E256A}"/>
    <dgm:cxn modelId="{FBBD59AD-0BDF-734D-99AE-969970CD9224}" type="presOf" srcId="{E8952B0F-FEB1-3C4A-A34F-C947A313DB87}" destId="{77D2D567-C190-AB4E-AE5A-50E9DFCF86D4}" srcOrd="1" destOrd="0" presId="urn:microsoft.com/office/officeart/2005/8/layout/cycle4"/>
    <dgm:cxn modelId="{E2C400B0-27BC-C14C-A460-5BE0A1D0DFC0}" type="presOf" srcId="{D949AFCC-6F8D-8A40-A1AA-3D84FAE26FC1}" destId="{C811292B-EB60-3546-A946-81E7FFCBDB2C}" srcOrd="0" destOrd="0" presId="urn:microsoft.com/office/officeart/2005/8/layout/cycle4"/>
    <dgm:cxn modelId="{076EC4C2-3294-004A-B137-54585ACFF590}" type="presOf" srcId="{4B5A1394-E164-494D-9CDE-1AC0D5225849}" destId="{F6E9D7F6-88A3-BA47-9C9F-AB506D9EDA92}" srcOrd="0" destOrd="1" presId="urn:microsoft.com/office/officeart/2005/8/layout/cycle4"/>
    <dgm:cxn modelId="{A6D7D3C6-A110-6147-A580-71147CB62D94}" srcId="{2A138AE7-FA76-264A-A306-ECE3281B95BC}" destId="{5E5CB3BD-AAEC-A346-8E36-1360EFBD0C13}" srcOrd="4" destOrd="0" parTransId="{16669CEB-4BB6-0046-B2DD-296585C6BC8C}" sibTransId="{31967542-323F-F149-920D-68FE739C5700}"/>
    <dgm:cxn modelId="{594C26CA-D499-E24A-AD46-EB9A84D3060E}" type="presOf" srcId="{988B6EB0-1A2B-1442-9A04-D4CED6119714}" destId="{6C78383C-79D0-3245-B453-D693D69CFAE8}" srcOrd="0" destOrd="1" presId="urn:microsoft.com/office/officeart/2005/8/layout/cycle4"/>
    <dgm:cxn modelId="{E79B2BCC-6B12-6E41-9C82-063C2A74AF7D}" type="presOf" srcId="{C8FF51CC-D33D-ED4B-BF7C-DC1CC428027D}" destId="{801BB2F5-5982-F943-B8FC-FD45E480BF56}" srcOrd="1" destOrd="0" presId="urn:microsoft.com/office/officeart/2005/8/layout/cycle4"/>
    <dgm:cxn modelId="{082D27CD-09D4-6144-8FA6-19C191D01BD9}" type="presOf" srcId="{6B4B7AD8-8B85-DC42-96FB-AEC75092D03C}" destId="{F831CE55-4DF8-DC4D-BF55-BE5D15BF2905}" srcOrd="0" destOrd="0" presId="urn:microsoft.com/office/officeart/2005/8/layout/cycle4"/>
    <dgm:cxn modelId="{F8B2E6CD-3B10-D44F-9761-14D2BF1E6266}" type="presOf" srcId="{4E62ECDD-3FDE-4B47-A495-0F5B2EF1E60C}" destId="{F6E9D7F6-88A3-BA47-9C9F-AB506D9EDA92}" srcOrd="0" destOrd="4" presId="urn:microsoft.com/office/officeart/2005/8/layout/cycle4"/>
    <dgm:cxn modelId="{BEB750CE-9A9F-794C-8A14-6A9C34E86D9D}" type="presOf" srcId="{005FF39A-20DF-4147-8F80-2B3E974F8F84}" destId="{6C78383C-79D0-3245-B453-D693D69CFAE8}" srcOrd="0" destOrd="0" presId="urn:microsoft.com/office/officeart/2005/8/layout/cycle4"/>
    <dgm:cxn modelId="{8C784ED4-6630-E94C-B85D-03FB1BE805B7}" srcId="{E2998498-6621-0E4A-B134-DE946C91BD93}" destId="{91922731-BBF7-BB4E-B45E-367E4453EFCC}" srcOrd="2" destOrd="0" parTransId="{03DD63D0-5D81-6943-9DB3-779723A4AACA}" sibTransId="{C4B4C110-5FA8-9844-B48B-024EF95B7DAB}"/>
    <dgm:cxn modelId="{EADEFAD4-6187-854F-9776-18264B479474}" srcId="{6B4B7AD8-8B85-DC42-96FB-AEC75092D03C}" destId="{E2998498-6621-0E4A-B134-DE946C91BD93}" srcOrd="1" destOrd="0" parTransId="{5B52CC3D-02BE-DA4A-A0E8-DC6F4F6095A6}" sibTransId="{530CADB3-4AC8-4C4E-8F4D-473EB4ED02F0}"/>
    <dgm:cxn modelId="{4E144BD6-8CE8-0B49-9141-82EFDB3A7BEA}" srcId="{6B4B7AD8-8B85-DC42-96FB-AEC75092D03C}" destId="{43173429-F06D-0044-BE1B-0A3C46C36A3C}" srcOrd="0" destOrd="0" parTransId="{039B29CA-A957-7D46-A160-738B74050BEB}" sibTransId="{B733400C-2174-0A46-BD8D-0619469035B0}"/>
    <dgm:cxn modelId="{E1B542D9-37E8-4747-BA3F-67DA4348E5E5}" type="presOf" srcId="{FC62E8EC-D01C-CA48-A4CC-9CA850D2BBF0}" destId="{85D775BE-5BA0-B24B-BEF7-8C0220898909}" srcOrd="1" destOrd="0" presId="urn:microsoft.com/office/officeart/2005/8/layout/cycle4"/>
    <dgm:cxn modelId="{698BBAE0-C735-D94E-B08F-5315209EF2D9}" type="presOf" srcId="{2FE8A131-B207-E94D-B3A0-B171EE508A34}" destId="{77D2D567-C190-AB4E-AE5A-50E9DFCF86D4}" srcOrd="1" destOrd="2" presId="urn:microsoft.com/office/officeart/2005/8/layout/cycle4"/>
    <dgm:cxn modelId="{73EEFDE1-B66C-9A46-BD75-E46753AAAACC}" srcId="{43173429-F06D-0044-BE1B-0A3C46C36A3C}" destId="{5197B7B4-B4C4-0C43-AF41-AE33D9501EA2}" srcOrd="3" destOrd="0" parTransId="{801AE10D-3B96-6945-A3DE-C0D5E29C5360}" sibTransId="{7E6B5926-7741-A245-9392-24A18804F65D}"/>
    <dgm:cxn modelId="{E88B95E7-9A4D-8E47-9FD5-5BC3BD0B5F3E}" srcId="{E2998498-6621-0E4A-B134-DE946C91BD93}" destId="{005FF39A-20DF-4147-8F80-2B3E974F8F84}" srcOrd="0" destOrd="0" parTransId="{14EA5F3E-9E7D-A249-AF9F-6EC285844843}" sibTransId="{E2A80EDD-C8D1-164C-87C5-383105C5D4DC}"/>
    <dgm:cxn modelId="{9378FCF0-6DF8-FE4F-9EB4-263D02AA0AC8}" srcId="{E2998498-6621-0E4A-B134-DE946C91BD93}" destId="{988B6EB0-1A2B-1442-9A04-D4CED6119714}" srcOrd="1" destOrd="0" parTransId="{7A1441FE-ED87-8A49-98AD-B60B37F999CC}" sibTransId="{B1A7FD59-749B-9F43-8AD1-58CEE53157F3}"/>
    <dgm:cxn modelId="{7C62A6FD-F9D4-A447-B1A7-F7EA1B26B2D2}" type="presOf" srcId="{2A138AE7-FA76-264A-A306-ECE3281B95BC}" destId="{7554AD04-7708-7341-9634-16D59BF5C86A}" srcOrd="0" destOrd="0" presId="urn:microsoft.com/office/officeart/2005/8/layout/cycle4"/>
    <dgm:cxn modelId="{317434E4-1AFD-4B49-8A7A-0CFE6CE5545B}" type="presParOf" srcId="{F831CE55-4DF8-DC4D-BF55-BE5D15BF2905}" destId="{57D4C485-A943-E348-8151-C96BEAA96F6E}" srcOrd="0" destOrd="0" presId="urn:microsoft.com/office/officeart/2005/8/layout/cycle4"/>
    <dgm:cxn modelId="{02CF8C09-135E-CC40-8FA4-B0FDB451C4EF}" type="presParOf" srcId="{57D4C485-A943-E348-8151-C96BEAA96F6E}" destId="{092A91D6-956D-EA4B-AEEA-61D5CF697940}" srcOrd="0" destOrd="0" presId="urn:microsoft.com/office/officeart/2005/8/layout/cycle4"/>
    <dgm:cxn modelId="{C63B8F59-CA5B-5C40-AE00-577A4DEC0B9F}" type="presParOf" srcId="{092A91D6-956D-EA4B-AEEA-61D5CF697940}" destId="{F6E9D7F6-88A3-BA47-9C9F-AB506D9EDA92}" srcOrd="0" destOrd="0" presId="urn:microsoft.com/office/officeart/2005/8/layout/cycle4"/>
    <dgm:cxn modelId="{4AD4B3DE-E739-8144-93A8-BFB9598BA08E}" type="presParOf" srcId="{092A91D6-956D-EA4B-AEEA-61D5CF697940}" destId="{85D775BE-5BA0-B24B-BEF7-8C0220898909}" srcOrd="1" destOrd="0" presId="urn:microsoft.com/office/officeart/2005/8/layout/cycle4"/>
    <dgm:cxn modelId="{4CB484CA-CE10-A143-AAFB-F58BCE9414C5}" type="presParOf" srcId="{57D4C485-A943-E348-8151-C96BEAA96F6E}" destId="{E82C9911-CDFB-664C-9AC6-B76B735A1A4C}" srcOrd="1" destOrd="0" presId="urn:microsoft.com/office/officeart/2005/8/layout/cycle4"/>
    <dgm:cxn modelId="{34BEB5B2-7270-474D-A021-9725B40D3AD8}" type="presParOf" srcId="{E82C9911-CDFB-664C-9AC6-B76B735A1A4C}" destId="{6C78383C-79D0-3245-B453-D693D69CFAE8}" srcOrd="0" destOrd="0" presId="urn:microsoft.com/office/officeart/2005/8/layout/cycle4"/>
    <dgm:cxn modelId="{E484493E-1F25-8E48-AD88-C53E508995FF}" type="presParOf" srcId="{E82C9911-CDFB-664C-9AC6-B76B735A1A4C}" destId="{81771ED7-3991-1345-B789-77E0441CA5DF}" srcOrd="1" destOrd="0" presId="urn:microsoft.com/office/officeart/2005/8/layout/cycle4"/>
    <dgm:cxn modelId="{59B69758-5933-0045-B863-CB8EBA786679}" type="presParOf" srcId="{57D4C485-A943-E348-8151-C96BEAA96F6E}" destId="{BB9C5BBD-FFC6-7244-B620-A3E3CACFE108}" srcOrd="2" destOrd="0" presId="urn:microsoft.com/office/officeart/2005/8/layout/cycle4"/>
    <dgm:cxn modelId="{78762391-B295-5149-976E-A3461A8EE771}" type="presParOf" srcId="{BB9C5BBD-FFC6-7244-B620-A3E3CACFE108}" destId="{4156CCAD-3716-3C47-8D22-AA71343549DD}" srcOrd="0" destOrd="0" presId="urn:microsoft.com/office/officeart/2005/8/layout/cycle4"/>
    <dgm:cxn modelId="{404D5A59-D6D0-FB41-9397-F6605BAD870E}" type="presParOf" srcId="{BB9C5BBD-FFC6-7244-B620-A3E3CACFE108}" destId="{801BB2F5-5982-F943-B8FC-FD45E480BF56}" srcOrd="1" destOrd="0" presId="urn:microsoft.com/office/officeart/2005/8/layout/cycle4"/>
    <dgm:cxn modelId="{1BDAED83-3D3F-A241-B44E-4C79A6AD3284}" type="presParOf" srcId="{57D4C485-A943-E348-8151-C96BEAA96F6E}" destId="{E6BEF70F-EDDF-7845-93B2-B45DE518D879}" srcOrd="3" destOrd="0" presId="urn:microsoft.com/office/officeart/2005/8/layout/cycle4"/>
    <dgm:cxn modelId="{FE38CC8A-800E-2E41-9006-7D59DAF08F56}" type="presParOf" srcId="{E6BEF70F-EDDF-7845-93B2-B45DE518D879}" destId="{8BCC99F3-CEF0-9C49-B2EB-F5E2AE91D67D}" srcOrd="0" destOrd="0" presId="urn:microsoft.com/office/officeart/2005/8/layout/cycle4"/>
    <dgm:cxn modelId="{F94F321E-47A6-5644-813C-5B36DF9642DB}" type="presParOf" srcId="{E6BEF70F-EDDF-7845-93B2-B45DE518D879}" destId="{77D2D567-C190-AB4E-AE5A-50E9DFCF86D4}" srcOrd="1" destOrd="0" presId="urn:microsoft.com/office/officeart/2005/8/layout/cycle4"/>
    <dgm:cxn modelId="{9384893D-638A-E04E-8FF3-0BE320BA45AE}" type="presParOf" srcId="{57D4C485-A943-E348-8151-C96BEAA96F6E}" destId="{9F3D4EE9-5FD9-5640-BF19-ABBF25DAAE3C}" srcOrd="4" destOrd="0" presId="urn:microsoft.com/office/officeart/2005/8/layout/cycle4"/>
    <dgm:cxn modelId="{66F17DD3-31A7-3D41-A8FC-F94FA2AD8753}" type="presParOf" srcId="{F831CE55-4DF8-DC4D-BF55-BE5D15BF2905}" destId="{3C3F2B14-7A08-D842-AD9A-4EC39645FDB4}" srcOrd="1" destOrd="0" presId="urn:microsoft.com/office/officeart/2005/8/layout/cycle4"/>
    <dgm:cxn modelId="{12DFA378-7ABE-2644-8306-481F35EE03E5}" type="presParOf" srcId="{3C3F2B14-7A08-D842-AD9A-4EC39645FDB4}" destId="{50307EA4-C7B2-D141-BE1E-872E5F753CF8}" srcOrd="0" destOrd="0" presId="urn:microsoft.com/office/officeart/2005/8/layout/cycle4"/>
    <dgm:cxn modelId="{07FBD402-8198-8E47-9EA7-989D65380EC2}" type="presParOf" srcId="{3C3F2B14-7A08-D842-AD9A-4EC39645FDB4}" destId="{2E1950C5-330F-F84C-885A-FEE990844255}" srcOrd="1" destOrd="0" presId="urn:microsoft.com/office/officeart/2005/8/layout/cycle4"/>
    <dgm:cxn modelId="{4443263C-C51C-344B-B4CE-CADD3598CCB1}" type="presParOf" srcId="{3C3F2B14-7A08-D842-AD9A-4EC39645FDB4}" destId="{C811292B-EB60-3546-A946-81E7FFCBDB2C}" srcOrd="2" destOrd="0" presId="urn:microsoft.com/office/officeart/2005/8/layout/cycle4"/>
    <dgm:cxn modelId="{24B78204-2F34-EE46-A271-1F6111DB688A}" type="presParOf" srcId="{3C3F2B14-7A08-D842-AD9A-4EC39645FDB4}" destId="{7554AD04-7708-7341-9634-16D59BF5C86A}" srcOrd="3" destOrd="0" presId="urn:microsoft.com/office/officeart/2005/8/layout/cycle4"/>
    <dgm:cxn modelId="{CCCB5813-3E21-B64F-8762-97462BE73163}" type="presParOf" srcId="{3C3F2B14-7A08-D842-AD9A-4EC39645FDB4}" destId="{6C60B231-C673-1B44-807F-3881D799CC13}" srcOrd="4" destOrd="0" presId="urn:microsoft.com/office/officeart/2005/8/layout/cycle4"/>
    <dgm:cxn modelId="{0C92CF8C-D6F0-6141-8E27-E1E35F90EBB9}" type="presParOf" srcId="{F831CE55-4DF8-DC4D-BF55-BE5D15BF2905}" destId="{69D048EB-741E-3549-AF31-F930E57BE6CC}" srcOrd="2" destOrd="0" presId="urn:microsoft.com/office/officeart/2005/8/layout/cycle4"/>
    <dgm:cxn modelId="{ECDB1B7B-D5C0-AD4D-AF22-3E7901C2C8BB}" type="presParOf" srcId="{F831CE55-4DF8-DC4D-BF55-BE5D15BF2905}" destId="{682D23DF-29D0-9E45-8247-8C06CFEDF658}" srcOrd="3" destOrd="0" presId="urn:microsoft.com/office/officeart/2005/8/layout/cycle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B4FD8-892D-E343-B75A-D04F8A479242}">
      <dsp:nvSpPr>
        <dsp:cNvPr id="0" name=""/>
        <dsp:cNvSpPr/>
      </dsp:nvSpPr>
      <dsp:spPr>
        <a:xfrm>
          <a:off x="2432271" y="1199624"/>
          <a:ext cx="2988538" cy="2988538"/>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External </a:t>
          </a:r>
        </a:p>
        <a:p>
          <a:pPr marL="0" lvl="0" indent="0" algn="ctr" defTabSz="1333500">
            <a:lnSpc>
              <a:spcPct val="90000"/>
            </a:lnSpc>
            <a:spcBef>
              <a:spcPct val="0"/>
            </a:spcBef>
            <a:spcAft>
              <a:spcPct val="35000"/>
            </a:spcAft>
            <a:buNone/>
          </a:pPr>
          <a:r>
            <a:rPr lang="en-GB" sz="3000" kern="1200" dirty="0"/>
            <a:t>Stakeholders</a:t>
          </a:r>
        </a:p>
      </dsp:txBody>
      <dsp:txXfrm>
        <a:off x="2869932" y="1637285"/>
        <a:ext cx="2113216" cy="2113216"/>
      </dsp:txXfrm>
    </dsp:sp>
    <dsp:sp modelId="{AF999725-BA9E-304A-AAC0-D2FD180380DA}">
      <dsp:nvSpPr>
        <dsp:cNvPr id="0" name=""/>
        <dsp:cNvSpPr/>
      </dsp:nvSpPr>
      <dsp:spPr>
        <a:xfrm>
          <a:off x="3179406" y="533"/>
          <a:ext cx="1494269" cy="1494269"/>
        </a:xfrm>
        <a:prstGeom prst="ellipse">
          <a:avLst/>
        </a:prstGeom>
        <a:solidFill>
          <a:schemeClr val="accent3">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Customers </a:t>
          </a:r>
        </a:p>
      </dsp:txBody>
      <dsp:txXfrm>
        <a:off x="3398237" y="219364"/>
        <a:ext cx="1056607" cy="1056607"/>
      </dsp:txXfrm>
    </dsp:sp>
    <dsp:sp modelId="{AA030D08-91F4-D049-960D-66A4CD035717}">
      <dsp:nvSpPr>
        <dsp:cNvPr id="0" name=""/>
        <dsp:cNvSpPr/>
      </dsp:nvSpPr>
      <dsp:spPr>
        <a:xfrm>
          <a:off x="4864887" y="973646"/>
          <a:ext cx="1494269" cy="1494269"/>
        </a:xfrm>
        <a:prstGeom prst="ellipse">
          <a:avLst/>
        </a:prstGeom>
        <a:solidFill>
          <a:schemeClr val="accent4">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Suppliers</a:t>
          </a:r>
        </a:p>
      </dsp:txBody>
      <dsp:txXfrm>
        <a:off x="5083718" y="1192477"/>
        <a:ext cx="1056607" cy="1056607"/>
      </dsp:txXfrm>
    </dsp:sp>
    <dsp:sp modelId="{4266E856-BB50-0F4A-8312-D1F38DDA27A4}">
      <dsp:nvSpPr>
        <dsp:cNvPr id="0" name=""/>
        <dsp:cNvSpPr/>
      </dsp:nvSpPr>
      <dsp:spPr>
        <a:xfrm>
          <a:off x="4864887" y="2919872"/>
          <a:ext cx="1494269" cy="1494269"/>
        </a:xfrm>
        <a:prstGeom prst="ellipse">
          <a:avLst/>
        </a:prstGeom>
        <a:solidFill>
          <a:schemeClr val="accent5">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Governments </a:t>
          </a:r>
        </a:p>
      </dsp:txBody>
      <dsp:txXfrm>
        <a:off x="5083718" y="3138703"/>
        <a:ext cx="1056607" cy="1056607"/>
      </dsp:txXfrm>
    </dsp:sp>
    <dsp:sp modelId="{21A39A3E-5951-6B41-83AD-4816DFBA5B71}">
      <dsp:nvSpPr>
        <dsp:cNvPr id="0" name=""/>
        <dsp:cNvSpPr/>
      </dsp:nvSpPr>
      <dsp:spPr>
        <a:xfrm>
          <a:off x="3179406" y="3892985"/>
          <a:ext cx="1494269" cy="1494269"/>
        </a:xfrm>
        <a:prstGeom prst="ellipse">
          <a:avLst/>
        </a:prstGeom>
        <a:solidFill>
          <a:schemeClr val="accent6">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Unions</a:t>
          </a:r>
        </a:p>
      </dsp:txBody>
      <dsp:txXfrm>
        <a:off x="3398237" y="4111816"/>
        <a:ext cx="1056607" cy="1056607"/>
      </dsp:txXfrm>
    </dsp:sp>
    <dsp:sp modelId="{0A624EB8-4DDE-E24B-84F1-42D713603145}">
      <dsp:nvSpPr>
        <dsp:cNvPr id="0" name=""/>
        <dsp:cNvSpPr/>
      </dsp:nvSpPr>
      <dsp:spPr>
        <a:xfrm>
          <a:off x="1493925" y="2919872"/>
          <a:ext cx="1494269" cy="1494269"/>
        </a:xfrm>
        <a:prstGeom prst="ellipse">
          <a:avLst/>
        </a:prstGeom>
        <a:solidFill>
          <a:schemeClr val="accent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Councils</a:t>
          </a:r>
        </a:p>
      </dsp:txBody>
      <dsp:txXfrm>
        <a:off x="1712756" y="3138703"/>
        <a:ext cx="1056607" cy="1056607"/>
      </dsp:txXfrm>
    </dsp:sp>
    <dsp:sp modelId="{4F5DDF16-CD93-5643-A086-0A9E30E7F230}">
      <dsp:nvSpPr>
        <dsp:cNvPr id="0" name=""/>
        <dsp:cNvSpPr/>
      </dsp:nvSpPr>
      <dsp:spPr>
        <a:xfrm>
          <a:off x="1493925" y="973646"/>
          <a:ext cx="1494269" cy="1494269"/>
        </a:xfrm>
        <a:prstGeom prst="ellipse">
          <a:avLst/>
        </a:prstGeom>
        <a:solidFill>
          <a:schemeClr val="accent3">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Local Communities</a:t>
          </a:r>
        </a:p>
      </dsp:txBody>
      <dsp:txXfrm>
        <a:off x="1712756" y="1192477"/>
        <a:ext cx="1056607" cy="1056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F0E41-1739-9540-99F5-3161C1D858CC}">
      <dsp:nvSpPr>
        <dsp:cNvPr id="0" name=""/>
        <dsp:cNvSpPr/>
      </dsp:nvSpPr>
      <dsp:spPr>
        <a:xfrm>
          <a:off x="2521918" y="1199624"/>
          <a:ext cx="2988538" cy="2988538"/>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Internal Stakeholders </a:t>
          </a:r>
        </a:p>
      </dsp:txBody>
      <dsp:txXfrm>
        <a:off x="2959579" y="1637285"/>
        <a:ext cx="2113216" cy="2113216"/>
      </dsp:txXfrm>
    </dsp:sp>
    <dsp:sp modelId="{1676F782-886E-A54A-A7BE-0442B19D0AA1}">
      <dsp:nvSpPr>
        <dsp:cNvPr id="0" name=""/>
        <dsp:cNvSpPr/>
      </dsp:nvSpPr>
      <dsp:spPr>
        <a:xfrm>
          <a:off x="3269053" y="113180"/>
          <a:ext cx="1494269" cy="1494269"/>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Employees</a:t>
          </a:r>
        </a:p>
      </dsp:txBody>
      <dsp:txXfrm>
        <a:off x="3487884" y="332011"/>
        <a:ext cx="1056607" cy="1056607"/>
      </dsp:txXfrm>
    </dsp:sp>
    <dsp:sp modelId="{1FB464DC-13AB-A64C-A5F4-804E1078A020}">
      <dsp:nvSpPr>
        <dsp:cNvPr id="0" name=""/>
        <dsp:cNvSpPr/>
      </dsp:nvSpPr>
      <dsp:spPr>
        <a:xfrm>
          <a:off x="5215279" y="1946759"/>
          <a:ext cx="1494269" cy="1494269"/>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Owners </a:t>
          </a:r>
        </a:p>
      </dsp:txBody>
      <dsp:txXfrm>
        <a:off x="5434110" y="2165590"/>
        <a:ext cx="1056607" cy="1056607"/>
      </dsp:txXfrm>
    </dsp:sp>
    <dsp:sp modelId="{F4EA5126-269A-4548-91BD-98A6CC35098F}">
      <dsp:nvSpPr>
        <dsp:cNvPr id="0" name=""/>
        <dsp:cNvSpPr/>
      </dsp:nvSpPr>
      <dsp:spPr>
        <a:xfrm>
          <a:off x="3269053" y="3892985"/>
          <a:ext cx="1494269" cy="1494269"/>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Owners </a:t>
          </a:r>
        </a:p>
      </dsp:txBody>
      <dsp:txXfrm>
        <a:off x="3487884" y="4111816"/>
        <a:ext cx="1056607" cy="1056607"/>
      </dsp:txXfrm>
    </dsp:sp>
    <dsp:sp modelId="{8223EF01-E55A-8A4D-A7DC-827BEA5935D3}">
      <dsp:nvSpPr>
        <dsp:cNvPr id="0" name=""/>
        <dsp:cNvSpPr/>
      </dsp:nvSpPr>
      <dsp:spPr>
        <a:xfrm>
          <a:off x="1322827" y="1946759"/>
          <a:ext cx="1494269" cy="1494269"/>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Shareholders</a:t>
          </a:r>
        </a:p>
      </dsp:txBody>
      <dsp:txXfrm>
        <a:off x="1541658" y="2165590"/>
        <a:ext cx="1056607" cy="10566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56CCAD-3716-3C47-8D22-AA71343549DD}">
      <dsp:nvSpPr>
        <dsp:cNvPr id="0" name=""/>
        <dsp:cNvSpPr/>
      </dsp:nvSpPr>
      <dsp:spPr>
        <a:xfrm>
          <a:off x="4591225" y="3684693"/>
          <a:ext cx="3330367" cy="173397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Main competitors being industry leaders.</a:t>
          </a:r>
        </a:p>
        <a:p>
          <a:pPr marL="114300" lvl="1" indent="-114300" algn="l" defTabSz="533400">
            <a:lnSpc>
              <a:spcPct val="90000"/>
            </a:lnSpc>
            <a:spcBef>
              <a:spcPct val="0"/>
            </a:spcBef>
            <a:spcAft>
              <a:spcPct val="15000"/>
            </a:spcAft>
            <a:buChar char="•"/>
          </a:pPr>
          <a:r>
            <a:rPr lang="en-GB" sz="1200" kern="1200" dirty="0"/>
            <a:t>Customers leaving for competition.</a:t>
          </a:r>
        </a:p>
        <a:p>
          <a:pPr marL="114300" lvl="1" indent="-114300" algn="l" defTabSz="533400">
            <a:lnSpc>
              <a:spcPct val="90000"/>
            </a:lnSpc>
            <a:spcBef>
              <a:spcPct val="0"/>
            </a:spcBef>
            <a:spcAft>
              <a:spcPct val="15000"/>
            </a:spcAft>
            <a:buChar char="•"/>
          </a:pPr>
          <a:r>
            <a:rPr lang="en-GB" sz="1200" kern="1200" dirty="0"/>
            <a:t>Bigger businesses taking their low cost strategy and brand identity.</a:t>
          </a:r>
        </a:p>
      </dsp:txBody>
      <dsp:txXfrm>
        <a:off x="5628425" y="4156276"/>
        <a:ext cx="2255077" cy="1224300"/>
      </dsp:txXfrm>
    </dsp:sp>
    <dsp:sp modelId="{8BCC99F3-CEF0-9C49-B2EB-F5E2AE91D67D}">
      <dsp:nvSpPr>
        <dsp:cNvPr id="0" name=""/>
        <dsp:cNvSpPr/>
      </dsp:nvSpPr>
      <dsp:spPr>
        <a:xfrm>
          <a:off x="229294" y="3684693"/>
          <a:ext cx="3319338" cy="1733973"/>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GB" sz="1100" kern="1200" dirty="0"/>
            <a:t>Growth, expanding within their market.</a:t>
          </a:r>
        </a:p>
        <a:p>
          <a:pPr marL="57150" lvl="1" indent="-57150" algn="l" defTabSz="488950">
            <a:lnSpc>
              <a:spcPct val="90000"/>
            </a:lnSpc>
            <a:spcBef>
              <a:spcPct val="0"/>
            </a:spcBef>
            <a:spcAft>
              <a:spcPct val="15000"/>
            </a:spcAft>
            <a:buChar char="•"/>
          </a:pPr>
          <a:r>
            <a:rPr lang="en-GB" sz="1100" kern="1200" dirty="0"/>
            <a:t>Expanding store numbers.</a:t>
          </a:r>
        </a:p>
        <a:p>
          <a:pPr marL="57150" lvl="1" indent="-57150" algn="l" defTabSz="488950">
            <a:lnSpc>
              <a:spcPct val="90000"/>
            </a:lnSpc>
            <a:spcBef>
              <a:spcPct val="0"/>
            </a:spcBef>
            <a:spcAft>
              <a:spcPct val="15000"/>
            </a:spcAft>
            <a:buChar char="•"/>
          </a:pPr>
          <a:r>
            <a:rPr lang="en-GB" sz="1100" kern="1200" dirty="0"/>
            <a:t>International markets. </a:t>
          </a:r>
        </a:p>
        <a:p>
          <a:pPr marL="57150" lvl="1" indent="-57150" algn="l" defTabSz="488950">
            <a:lnSpc>
              <a:spcPct val="90000"/>
            </a:lnSpc>
            <a:spcBef>
              <a:spcPct val="0"/>
            </a:spcBef>
            <a:spcAft>
              <a:spcPct val="15000"/>
            </a:spcAft>
            <a:buChar char="•"/>
          </a:pPr>
          <a:r>
            <a:rPr lang="en-GB" sz="1100" kern="1200" dirty="0"/>
            <a:t>Further growth.</a:t>
          </a:r>
        </a:p>
        <a:p>
          <a:pPr marL="57150" lvl="1" indent="-57150" algn="l" defTabSz="488950">
            <a:lnSpc>
              <a:spcPct val="90000"/>
            </a:lnSpc>
            <a:spcBef>
              <a:spcPct val="0"/>
            </a:spcBef>
            <a:spcAft>
              <a:spcPct val="15000"/>
            </a:spcAft>
            <a:buChar char="•"/>
          </a:pPr>
          <a:r>
            <a:rPr lang="en-GB" sz="1100" kern="1200" dirty="0"/>
            <a:t>Low cost alternative to the consumer.</a:t>
          </a:r>
        </a:p>
      </dsp:txBody>
      <dsp:txXfrm>
        <a:off x="267384" y="4156276"/>
        <a:ext cx="2247357" cy="1224300"/>
      </dsp:txXfrm>
    </dsp:sp>
    <dsp:sp modelId="{6C78383C-79D0-3245-B453-D693D69CFAE8}">
      <dsp:nvSpPr>
        <dsp:cNvPr id="0" name=""/>
        <dsp:cNvSpPr/>
      </dsp:nvSpPr>
      <dsp:spPr>
        <a:xfrm>
          <a:off x="4561004" y="0"/>
          <a:ext cx="3390810" cy="173397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Low price segmentation. </a:t>
          </a:r>
        </a:p>
        <a:p>
          <a:pPr marL="114300" lvl="1" indent="-114300" algn="l" defTabSz="622300">
            <a:lnSpc>
              <a:spcPct val="90000"/>
            </a:lnSpc>
            <a:spcBef>
              <a:spcPct val="0"/>
            </a:spcBef>
            <a:spcAft>
              <a:spcPct val="15000"/>
            </a:spcAft>
            <a:buChar char="•"/>
          </a:pPr>
          <a:r>
            <a:rPr lang="en-GB" sz="1400" kern="1200" dirty="0"/>
            <a:t>No frills section.</a:t>
          </a:r>
        </a:p>
        <a:p>
          <a:pPr marL="114300" lvl="1" indent="-114300" algn="l" defTabSz="622300">
            <a:lnSpc>
              <a:spcPct val="90000"/>
            </a:lnSpc>
            <a:spcBef>
              <a:spcPct val="0"/>
            </a:spcBef>
            <a:spcAft>
              <a:spcPct val="15000"/>
            </a:spcAft>
            <a:buChar char="•"/>
          </a:pPr>
          <a:r>
            <a:rPr lang="en-GB" sz="1400" kern="1200" dirty="0"/>
            <a:t>Low costs can be seen as low quality.</a:t>
          </a:r>
        </a:p>
        <a:p>
          <a:pPr marL="57150" lvl="1" indent="-57150" algn="l" defTabSz="488950">
            <a:lnSpc>
              <a:spcPct val="90000"/>
            </a:lnSpc>
            <a:spcBef>
              <a:spcPct val="0"/>
            </a:spcBef>
            <a:spcAft>
              <a:spcPct val="15000"/>
            </a:spcAft>
            <a:buChar char="•"/>
          </a:pPr>
          <a:endParaRPr lang="en-GB" sz="1100" kern="1200" dirty="0"/>
        </a:p>
      </dsp:txBody>
      <dsp:txXfrm>
        <a:off x="5616337" y="38090"/>
        <a:ext cx="2297387" cy="1224300"/>
      </dsp:txXfrm>
    </dsp:sp>
    <dsp:sp modelId="{F6E9D7F6-88A3-BA47-9C9F-AB506D9EDA92}">
      <dsp:nvSpPr>
        <dsp:cNvPr id="0" name=""/>
        <dsp:cNvSpPr/>
      </dsp:nvSpPr>
      <dsp:spPr>
        <a:xfrm>
          <a:off x="176185" y="0"/>
          <a:ext cx="3425555" cy="1733973"/>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Strong Brand. </a:t>
          </a:r>
        </a:p>
        <a:p>
          <a:pPr marL="114300" lvl="1" indent="-114300" algn="l" defTabSz="533400">
            <a:lnSpc>
              <a:spcPct val="90000"/>
            </a:lnSpc>
            <a:spcBef>
              <a:spcPct val="0"/>
            </a:spcBef>
            <a:spcAft>
              <a:spcPct val="15000"/>
            </a:spcAft>
            <a:buChar char="•"/>
          </a:pPr>
          <a:r>
            <a:rPr lang="en-GB" sz="1200" kern="1200" dirty="0"/>
            <a:t>International presence.</a:t>
          </a:r>
        </a:p>
        <a:p>
          <a:pPr marL="114300" lvl="1" indent="-114300" algn="l" defTabSz="533400">
            <a:lnSpc>
              <a:spcPct val="90000"/>
            </a:lnSpc>
            <a:spcBef>
              <a:spcPct val="0"/>
            </a:spcBef>
            <a:spcAft>
              <a:spcPct val="15000"/>
            </a:spcAft>
            <a:buChar char="•"/>
          </a:pPr>
          <a:r>
            <a:rPr lang="en-GB" sz="1200" kern="1200" dirty="0"/>
            <a:t>Low cost Alternative.</a:t>
          </a:r>
        </a:p>
        <a:p>
          <a:pPr marL="114300" lvl="1" indent="-114300" algn="l" defTabSz="533400">
            <a:lnSpc>
              <a:spcPct val="90000"/>
            </a:lnSpc>
            <a:spcBef>
              <a:spcPct val="0"/>
            </a:spcBef>
            <a:spcAft>
              <a:spcPct val="15000"/>
            </a:spcAft>
            <a:buChar char="•"/>
          </a:pPr>
          <a:r>
            <a:rPr lang="en-GB" sz="1200" kern="1200" dirty="0"/>
            <a:t>Produces some of is own products.</a:t>
          </a:r>
        </a:p>
        <a:p>
          <a:pPr marL="114300" lvl="1" indent="-114300" algn="l" defTabSz="533400">
            <a:lnSpc>
              <a:spcPct val="90000"/>
            </a:lnSpc>
            <a:spcBef>
              <a:spcPct val="0"/>
            </a:spcBef>
            <a:spcAft>
              <a:spcPct val="15000"/>
            </a:spcAft>
            <a:buChar char="•"/>
          </a:pPr>
          <a:r>
            <a:rPr lang="en-GB" sz="1200" kern="1200" dirty="0"/>
            <a:t>Good business-to-business relationships which allow product discounts.</a:t>
          </a:r>
        </a:p>
      </dsp:txBody>
      <dsp:txXfrm>
        <a:off x="214275" y="38090"/>
        <a:ext cx="2321708" cy="1224300"/>
      </dsp:txXfrm>
    </dsp:sp>
    <dsp:sp modelId="{50307EA4-C7B2-D141-BE1E-872E5F753CF8}">
      <dsp:nvSpPr>
        <dsp:cNvPr id="0" name=""/>
        <dsp:cNvSpPr/>
      </dsp:nvSpPr>
      <dsp:spPr>
        <a:xfrm>
          <a:off x="2688281" y="1170923"/>
          <a:ext cx="1433602" cy="1639089"/>
        </a:xfrm>
        <a:prstGeom prst="pieWedg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Strengths </a:t>
          </a:r>
        </a:p>
      </dsp:txBody>
      <dsp:txXfrm>
        <a:off x="3108173" y="1651001"/>
        <a:ext cx="1013710" cy="1159011"/>
      </dsp:txXfrm>
    </dsp:sp>
    <dsp:sp modelId="{2E1950C5-330F-F84C-885A-FEE990844255}">
      <dsp:nvSpPr>
        <dsp:cNvPr id="0" name=""/>
        <dsp:cNvSpPr/>
      </dsp:nvSpPr>
      <dsp:spPr>
        <a:xfrm rot="5400000">
          <a:off x="4150506" y="1318985"/>
          <a:ext cx="1614406" cy="1367695"/>
        </a:xfrm>
        <a:prstGeom prst="pieWedg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Weaknesses</a:t>
          </a:r>
        </a:p>
      </dsp:txBody>
      <dsp:txXfrm rot="-5400000">
        <a:off x="4273861" y="1668479"/>
        <a:ext cx="967106" cy="1141557"/>
      </dsp:txXfrm>
    </dsp:sp>
    <dsp:sp modelId="{C811292B-EB60-3546-A946-81E7FFCBDB2C}">
      <dsp:nvSpPr>
        <dsp:cNvPr id="0" name=""/>
        <dsp:cNvSpPr/>
      </dsp:nvSpPr>
      <dsp:spPr>
        <a:xfrm rot="10800000">
          <a:off x="4286168" y="2892835"/>
          <a:ext cx="1367718" cy="1515534"/>
        </a:xfrm>
        <a:prstGeom prst="pieWedg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Threats</a:t>
          </a:r>
        </a:p>
      </dsp:txBody>
      <dsp:txXfrm rot="10800000">
        <a:off x="4286168" y="2892835"/>
        <a:ext cx="967123" cy="1071644"/>
      </dsp:txXfrm>
    </dsp:sp>
    <dsp:sp modelId="{7554AD04-7708-7341-9634-16D59BF5C86A}">
      <dsp:nvSpPr>
        <dsp:cNvPr id="0" name=""/>
        <dsp:cNvSpPr/>
      </dsp:nvSpPr>
      <dsp:spPr>
        <a:xfrm rot="16200000">
          <a:off x="2657451" y="2915324"/>
          <a:ext cx="1536510" cy="1449627"/>
        </a:xfrm>
        <a:prstGeom prst="pieWedg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Opportunities</a:t>
          </a:r>
        </a:p>
      </dsp:txBody>
      <dsp:txXfrm rot="5400000">
        <a:off x="3125479" y="2871883"/>
        <a:ext cx="1025041" cy="1086477"/>
      </dsp:txXfrm>
    </dsp:sp>
    <dsp:sp modelId="{69D048EB-741E-3549-AF31-F930E57BE6CC}">
      <dsp:nvSpPr>
        <dsp:cNvPr id="0" name=""/>
        <dsp:cNvSpPr/>
      </dsp:nvSpPr>
      <dsp:spPr>
        <a:xfrm>
          <a:off x="3794879" y="2246364"/>
          <a:ext cx="810090" cy="70442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sp>
    <dsp:sp modelId="{682D23DF-29D0-9E45-8247-8C06CFEDF658}">
      <dsp:nvSpPr>
        <dsp:cNvPr id="0" name=""/>
        <dsp:cNvSpPr/>
      </dsp:nvSpPr>
      <dsp:spPr>
        <a:xfrm rot="10800000">
          <a:off x="3794879" y="2579083"/>
          <a:ext cx="810090" cy="70442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34D051-BD5F-7D44-B239-8936414B2FEF}" type="datetimeFigureOut">
              <a:rPr lang="en-US" smtClean="0"/>
              <a:t>11/5/21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5CF55E-9E7A-A242-B413-F6460AB7CC9B}" type="slidenum">
              <a:rPr lang="en-US" smtClean="0"/>
              <a:t>‹#›</a:t>
            </a:fld>
            <a:endParaRPr lang="en-US"/>
          </a:p>
        </p:txBody>
      </p:sp>
    </p:spTree>
    <p:extLst>
      <p:ext uri="{BB962C8B-B14F-4D97-AF65-F5344CB8AC3E}">
        <p14:creationId xmlns:p14="http://schemas.microsoft.com/office/powerpoint/2010/main" val="2072444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Stakeholders have both interest and power over business strategies, stakeholder importance can be measured by factors such as their organisational hierarchy. Resources take a factor, staff levels and trade unions, are both powers within the business that need to be monitored when making changes. Legal and management tiers are all factors in change. Stakeholders, both internal and external, have a huge impact on strategic management with the changes affecting all. </a:t>
            </a: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matrix will help to identify these issues and allow for changes and strategies to be created that help meet the objectives of all stakeholders. A situation where Aldi creates successful strategies that allow for economic and competitive market gain, can be detrimental to that of stakeholders and therefore the long-term outlook on this prosperity could be negatively affected. It is all depended on whether the stakeholders support or resit (Ann Norton, 2008).</a:t>
            </a:r>
          </a:p>
          <a:p>
            <a:endParaRPr lang="en-US" dirty="0"/>
          </a:p>
        </p:txBody>
      </p:sp>
      <p:sp>
        <p:nvSpPr>
          <p:cNvPr id="4" name="Slide Number Placeholder 3"/>
          <p:cNvSpPr>
            <a:spLocks noGrp="1"/>
          </p:cNvSpPr>
          <p:nvPr>
            <p:ph type="sldNum" sz="quarter" idx="5"/>
          </p:nvPr>
        </p:nvSpPr>
        <p:spPr/>
        <p:txBody>
          <a:bodyPr/>
          <a:lstStyle/>
          <a:p>
            <a:fld id="{1C5CF55E-9E7A-A242-B413-F6460AB7CC9B}" type="slidenum">
              <a:rPr lang="en-US" smtClean="0"/>
              <a:t>4</a:t>
            </a:fld>
            <a:endParaRPr lang="en-US"/>
          </a:p>
        </p:txBody>
      </p:sp>
    </p:spTree>
    <p:extLst>
      <p:ext uri="{BB962C8B-B14F-4D97-AF65-F5344CB8AC3E}">
        <p14:creationId xmlns:p14="http://schemas.microsoft.com/office/powerpoint/2010/main" val="1904059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Igor Ansoff once depicted the matrix in “Strategies for Diversification”, the simple strategic planning structure enables an organisation’s strategic objective to be documented using this methodical tool. Unlike others, this matrix enables a structured way to categorise the organisation’s objectives and the grid allows for the core elements regarding the fundamental relationships and the risks in regards to pretention growth (Mike Meldrum, 1995).</a:t>
            </a:r>
          </a:p>
          <a:p>
            <a:endParaRPr lang="en-US" dirty="0"/>
          </a:p>
        </p:txBody>
      </p:sp>
      <p:sp>
        <p:nvSpPr>
          <p:cNvPr id="4" name="Slide Number Placeholder 3"/>
          <p:cNvSpPr>
            <a:spLocks noGrp="1"/>
          </p:cNvSpPr>
          <p:nvPr>
            <p:ph type="sldNum" sz="quarter" idx="5"/>
          </p:nvPr>
        </p:nvSpPr>
        <p:spPr/>
        <p:txBody>
          <a:bodyPr/>
          <a:lstStyle/>
          <a:p>
            <a:fld id="{1C5CF55E-9E7A-A242-B413-F6460AB7CC9B}" type="slidenum">
              <a:rPr lang="en-US" smtClean="0"/>
              <a:t>6</a:t>
            </a:fld>
            <a:endParaRPr lang="en-US"/>
          </a:p>
        </p:txBody>
      </p:sp>
    </p:spTree>
    <p:extLst>
      <p:ext uri="{BB962C8B-B14F-4D97-AF65-F5344CB8AC3E}">
        <p14:creationId xmlns:p14="http://schemas.microsoft.com/office/powerpoint/2010/main" val="3859523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Mendelow’s</a:t>
            </a:r>
            <a:r>
              <a:rPr lang="en-GB" sz="1200" kern="1200" dirty="0">
                <a:solidFill>
                  <a:schemeClr val="tx1"/>
                </a:solidFill>
                <a:effectLst/>
                <a:latin typeface="+mn-lt"/>
                <a:ea typeface="+mn-ea"/>
                <a:cs typeface="+mn-cs"/>
              </a:rPr>
              <a:t> Power Index Matrix was created in order to be used as an analysis tool that identifies the stakeholder’s powers and interests. The purpose if the matrix is to allow management to monitor stakeholder changes. The matrix can also be used as an assessment tool that enables management to view the impact on their stakeholders when they make strategic developments and changes (Ann Norton, 2008).</a:t>
            </a:r>
          </a:p>
          <a:p>
            <a:endParaRPr lang="en-US" dirty="0"/>
          </a:p>
        </p:txBody>
      </p:sp>
      <p:sp>
        <p:nvSpPr>
          <p:cNvPr id="4" name="Slide Number Placeholder 3"/>
          <p:cNvSpPr>
            <a:spLocks noGrp="1"/>
          </p:cNvSpPr>
          <p:nvPr>
            <p:ph type="sldNum" sz="quarter" idx="5"/>
          </p:nvPr>
        </p:nvSpPr>
        <p:spPr/>
        <p:txBody>
          <a:bodyPr/>
          <a:lstStyle/>
          <a:p>
            <a:fld id="{1C5CF55E-9E7A-A242-B413-F6460AB7CC9B}" type="slidenum">
              <a:rPr lang="en-US" smtClean="0"/>
              <a:t>7</a:t>
            </a:fld>
            <a:endParaRPr lang="en-US"/>
          </a:p>
        </p:txBody>
      </p:sp>
    </p:spTree>
    <p:extLst>
      <p:ext uri="{BB962C8B-B14F-4D97-AF65-F5344CB8AC3E}">
        <p14:creationId xmlns:p14="http://schemas.microsoft.com/office/powerpoint/2010/main" val="226387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56A1-A266-9A40-A90B-95F18CB568E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96AF3A1-50C1-AF4F-A8B0-9F7B1233CE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9DF3860-2EAE-774E-B173-090343A5B41B}"/>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C29AAD9D-B4F4-0247-8EF8-ADD1C910D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0FDCBC-0B6B-CE46-8371-B6137EF98ABC}"/>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460567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1AA3-3A35-0043-AD14-FBBE8B7627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F53F8C0-A5E4-C44B-BA28-F9279B8DA9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B78BD-9CC0-DC48-980B-6A1A7DBF60D9}"/>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38012FA6-26EA-754D-9D2F-7E148B8C4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F95500-AD66-AC49-AA8D-0841BCD311F3}"/>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2009476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C2CFD-8436-B944-A084-C581371696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44ABB3A-DD19-D74A-86F1-B2AF770332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3B1C4B-C820-FD46-B3F2-031CEEB7928D}"/>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DD5B4D9E-35ED-E747-A0C5-CCF37E4C3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D75BA2-BB35-D245-AC27-4D95F72B23C2}"/>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068533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A7A9-0D08-1E47-A317-E9FB6414F8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6B41CB-1AD5-2845-94D7-929D76189A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8176D75-3A63-194C-8F01-371CFD556A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33FD1-3322-D44C-8A83-EC496BF6DAAC}"/>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6" name="Footer Placeholder 5">
            <a:extLst>
              <a:ext uri="{FF2B5EF4-FFF2-40B4-BE49-F238E27FC236}">
                <a16:creationId xmlns:a16="http://schemas.microsoft.com/office/drawing/2014/main" id="{55B93207-6EB9-164C-9AE2-3A68AEAA07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38108D-2752-2A44-A79F-A4E0B7ECEC5B}"/>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3900180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6BB2-BC7E-FD43-AEEF-811ACC6DBA8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C8351B-8F63-C541-ADEB-F08B22E504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17AA0C-87CB-AB48-840A-AD6EBE9D04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BDE5DD7-677D-AA4E-9046-A4C2C71DA0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28FE74-D1B9-E948-B83F-CF67055F2C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3E920A8-B116-5C45-B761-C36D4FA23CC2}"/>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8" name="Footer Placeholder 7">
            <a:extLst>
              <a:ext uri="{FF2B5EF4-FFF2-40B4-BE49-F238E27FC236}">
                <a16:creationId xmlns:a16="http://schemas.microsoft.com/office/drawing/2014/main" id="{06640661-7087-9444-982E-FB9C883FFF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64B5191-2494-394E-BFBA-23F7DBB38F18}"/>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243381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DFC9F-899F-814C-A50E-0EE8B89992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EDF2727-1277-B64F-B68F-FC3FFD302EDA}"/>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4" name="Footer Placeholder 3">
            <a:extLst>
              <a:ext uri="{FF2B5EF4-FFF2-40B4-BE49-F238E27FC236}">
                <a16:creationId xmlns:a16="http://schemas.microsoft.com/office/drawing/2014/main" id="{2D3576D7-A4C5-4941-8E04-B5CFA1A191F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24908A-593F-B34B-B9D5-94F5A393561F}"/>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201669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F13B-B666-EC42-867F-A85D1A2E740A}"/>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3" name="Footer Placeholder 2">
            <a:extLst>
              <a:ext uri="{FF2B5EF4-FFF2-40B4-BE49-F238E27FC236}">
                <a16:creationId xmlns:a16="http://schemas.microsoft.com/office/drawing/2014/main" id="{5968E29B-6124-D74F-8312-28F3D24493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2D014E-68AB-1F46-A873-1987ADDFD371}"/>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3351776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21F2C-BB09-E54A-BD7D-B25AFD8833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B7BCBE6-D729-7449-9FB5-69AE18343A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A0057AB-4A14-5842-9FD2-6F3F2AFB13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D065DD-FB52-B243-869B-D273B6CFE109}"/>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6" name="Footer Placeholder 5">
            <a:extLst>
              <a:ext uri="{FF2B5EF4-FFF2-40B4-BE49-F238E27FC236}">
                <a16:creationId xmlns:a16="http://schemas.microsoft.com/office/drawing/2014/main" id="{F01E4D86-4D58-7B44-BBE3-D53F57DDF3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E6EF4A-ABF4-974D-811B-F468E1F2F989}"/>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91711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35EC8-2D3F-F34A-99A8-2472E2E8B2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5B1E0F-D88A-B641-9313-F5760B22D6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C0F74D-ADBB-8C4C-BE49-EEE73DE719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7BEA59-A45C-E64E-80D5-A4BAEAA82F64}"/>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6" name="Footer Placeholder 5">
            <a:extLst>
              <a:ext uri="{FF2B5EF4-FFF2-40B4-BE49-F238E27FC236}">
                <a16:creationId xmlns:a16="http://schemas.microsoft.com/office/drawing/2014/main" id="{B9884D41-0621-E047-AD36-1052D29D20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CFC519-9FFA-2242-9F78-8CE62C96D4C0}"/>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376298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BDEE-1284-434A-8DC9-DDE0BF04F6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98368A-8E4F-AD41-A204-34106D83ED4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EB4D7B-5969-4F43-B5E6-69D5B9001E9D}"/>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E5D1082F-A79F-924C-BA99-9D61BF9FFE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53F67F-6563-F04C-B54E-76CE3EABDC72}"/>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374089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DB3F24-2CD4-B644-85A9-C919D086134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64CE9EC-A6A7-F548-8FE0-9DFAB70CD7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BD51C0-E143-9543-939F-97918F8126CD}"/>
              </a:ext>
            </a:extLst>
          </p:cNvPr>
          <p:cNvSpPr>
            <a:spLocks noGrp="1"/>
          </p:cNvSpPr>
          <p:nvPr>
            <p:ph type="dt" sz="half" idx="10"/>
          </p:nvPr>
        </p:nvSpPr>
        <p:spPr/>
        <p:txBody>
          <a:body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15E2F509-7219-D44B-96C4-5406D62FA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828811-F189-8D40-8684-66308FA4DDE0}"/>
              </a:ext>
            </a:extLst>
          </p:cNvPr>
          <p:cNvSpPr>
            <a:spLocks noGrp="1"/>
          </p:cNvSpPr>
          <p:nvPr>
            <p:ph type="sldNum" sz="quarter" idx="12"/>
          </p:nvPr>
        </p:nvSpPr>
        <p:spPr/>
        <p:txBody>
          <a:bodyPr/>
          <a:lstStyle/>
          <a:p>
            <a:fld id="{426AFAD4-4EAD-8644-9A34-1C05FFE13874}" type="slidenum">
              <a:rPr lang="en-US" smtClean="0"/>
              <a:t>‹#›</a:t>
            </a:fld>
            <a:endParaRPr lang="en-US"/>
          </a:p>
        </p:txBody>
      </p:sp>
    </p:spTree>
    <p:extLst>
      <p:ext uri="{BB962C8B-B14F-4D97-AF65-F5344CB8AC3E}">
        <p14:creationId xmlns:p14="http://schemas.microsoft.com/office/powerpoint/2010/main" val="171271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E4FA-9D07-994D-B9A4-F09FAA85C2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19712-8C5F-1C45-ABA0-CFBC6C60A2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4E9B99-098B-C943-BA2D-5DCEF2C058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2369AA-EF3E-9A4A-82DD-0CF95C8E4CB0}" type="datetimeFigureOut">
              <a:rPr lang="en-US" smtClean="0"/>
              <a:t>11/4/21</a:t>
            </a:fld>
            <a:endParaRPr lang="en-US"/>
          </a:p>
        </p:txBody>
      </p:sp>
      <p:sp>
        <p:nvSpPr>
          <p:cNvPr id="5" name="Footer Placeholder 4">
            <a:extLst>
              <a:ext uri="{FF2B5EF4-FFF2-40B4-BE49-F238E27FC236}">
                <a16:creationId xmlns:a16="http://schemas.microsoft.com/office/drawing/2014/main" id="{945821A8-FBA2-3547-98FE-FDDD05B2DD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AC55F82-2EE7-5447-9E88-B97BB13DB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6AFAD4-4EAD-8644-9A34-1C05FFE13874}" type="slidenum">
              <a:rPr lang="en-US" smtClean="0"/>
              <a:t>‹#›</a:t>
            </a:fld>
            <a:endParaRPr lang="en-US"/>
          </a:p>
        </p:txBody>
      </p:sp>
    </p:spTree>
    <p:extLst>
      <p:ext uri="{BB962C8B-B14F-4D97-AF65-F5344CB8AC3E}">
        <p14:creationId xmlns:p14="http://schemas.microsoft.com/office/powerpoint/2010/main" val="12501997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m4a"/><Relationship Id="rId7"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5" Type="http://schemas.microsoft.com/office/2007/relationships/media" Target="../media/media4.m4a"/><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diagramLayout" Target="../diagrams/layout2.xml"/><Relationship Id="rId3" Type="http://schemas.microsoft.com/office/2007/relationships/media" Target="../media/media6.m4a"/><Relationship Id="rId7" Type="http://schemas.openxmlformats.org/officeDocument/2006/relationships/diagramData" Target="../diagrams/data1.xml"/><Relationship Id="rId12" Type="http://schemas.openxmlformats.org/officeDocument/2006/relationships/diagramData" Target="../diagrams/data2.xml"/><Relationship Id="rId17" Type="http://schemas.openxmlformats.org/officeDocument/2006/relationships/image" Target="../media/image2.png"/><Relationship Id="rId2" Type="http://schemas.openxmlformats.org/officeDocument/2006/relationships/audio" Target="../media/media5.m4a"/><Relationship Id="rId16" Type="http://schemas.microsoft.com/office/2007/relationships/diagramDrawing" Target="../diagrams/drawing2.xml"/><Relationship Id="rId1" Type="http://schemas.microsoft.com/office/2007/relationships/media" Target="../media/media5.m4a"/><Relationship Id="rId6" Type="http://schemas.openxmlformats.org/officeDocument/2006/relationships/notesSlide" Target="../notesSlides/notesSlide1.xml"/><Relationship Id="rId11" Type="http://schemas.microsoft.com/office/2007/relationships/diagramDrawing" Target="../diagrams/drawing1.xml"/><Relationship Id="rId5" Type="http://schemas.openxmlformats.org/officeDocument/2006/relationships/slideLayout" Target="../slideLayouts/slideLayout7.xml"/><Relationship Id="rId15" Type="http://schemas.openxmlformats.org/officeDocument/2006/relationships/diagramColors" Target="../diagrams/colors2.xml"/><Relationship Id="rId10" Type="http://schemas.openxmlformats.org/officeDocument/2006/relationships/diagramColors" Target="../diagrams/colors1.xml"/><Relationship Id="rId4" Type="http://schemas.openxmlformats.org/officeDocument/2006/relationships/audio" Target="../media/media6.m4a"/><Relationship Id="rId9" Type="http://schemas.openxmlformats.org/officeDocument/2006/relationships/diagramQuickStyle" Target="../diagrams/quickStyle1.xml"/><Relationship Id="rId1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media" Target="../media/media8.m4a"/><Relationship Id="rId7" Type="http://schemas.openxmlformats.org/officeDocument/2006/relationships/diagramLayout" Target="../diagrams/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slideLayout" Target="../slideLayouts/slideLayout7.xml"/><Relationship Id="rId10" Type="http://schemas.microsoft.com/office/2007/relationships/diagramDrawing" Target="../diagrams/drawing3.xml"/><Relationship Id="rId4" Type="http://schemas.openxmlformats.org/officeDocument/2006/relationships/audio" Target="../media/media8.m4a"/><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9">
            <a:extLst>
              <a:ext uri="{FF2B5EF4-FFF2-40B4-BE49-F238E27FC236}">
                <a16:creationId xmlns:a16="http://schemas.microsoft.com/office/drawing/2014/main" id="{26F04285-66B0-4456-AA85-E0585645B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11" name="Rectangle 10">
              <a:extLst>
                <a:ext uri="{FF2B5EF4-FFF2-40B4-BE49-F238E27FC236}">
                  <a16:creationId xmlns:a16="http://schemas.microsoft.com/office/drawing/2014/main" id="{335ABF53-FBF9-4F3B-9EE5-E91670DE8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D57A4D9-B240-4B49-BE42-829966FFB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0" name="Freeform: Shape 13">
            <a:extLst>
              <a:ext uri="{FF2B5EF4-FFF2-40B4-BE49-F238E27FC236}">
                <a16:creationId xmlns:a16="http://schemas.microsoft.com/office/drawing/2014/main" id="{6E9BF938-6ACA-48CA-84BD-64B03EA58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90600"/>
            <a:ext cx="10363199"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2757F73-CA61-3E4A-8707-3D9900CFF279}"/>
              </a:ext>
            </a:extLst>
          </p:cNvPr>
          <p:cNvSpPr>
            <a:spLocks noGrp="1"/>
          </p:cNvSpPr>
          <p:nvPr>
            <p:ph type="ctrTitle"/>
          </p:nvPr>
        </p:nvSpPr>
        <p:spPr>
          <a:xfrm>
            <a:off x="685800" y="1676401"/>
            <a:ext cx="6781800" cy="1752600"/>
          </a:xfrm>
        </p:spPr>
        <p:txBody>
          <a:bodyPr anchor="t">
            <a:normAutofit/>
          </a:bodyPr>
          <a:lstStyle/>
          <a:p>
            <a:pPr algn="l"/>
            <a:r>
              <a:rPr lang="en-US" sz="3800" dirty="0"/>
              <a:t>Strategies for Resilience and Prosperity </a:t>
            </a:r>
            <a:br>
              <a:rPr lang="en-US" sz="3800" dirty="0"/>
            </a:br>
            <a:r>
              <a:rPr lang="en-US" sz="3800" dirty="0"/>
              <a:t>(BMSP6006)</a:t>
            </a:r>
          </a:p>
        </p:txBody>
      </p:sp>
      <p:sp>
        <p:nvSpPr>
          <p:cNvPr id="3" name="Subtitle 2">
            <a:extLst>
              <a:ext uri="{FF2B5EF4-FFF2-40B4-BE49-F238E27FC236}">
                <a16:creationId xmlns:a16="http://schemas.microsoft.com/office/drawing/2014/main" id="{A01D95D5-1649-1143-957C-3753B218CB0E}"/>
              </a:ext>
            </a:extLst>
          </p:cNvPr>
          <p:cNvSpPr>
            <a:spLocks noGrp="1"/>
          </p:cNvSpPr>
          <p:nvPr>
            <p:ph type="subTitle" idx="1"/>
          </p:nvPr>
        </p:nvSpPr>
        <p:spPr>
          <a:xfrm>
            <a:off x="685800" y="3429000"/>
            <a:ext cx="6781800" cy="1752600"/>
          </a:xfrm>
        </p:spPr>
        <p:txBody>
          <a:bodyPr>
            <a:normAutofit/>
          </a:bodyPr>
          <a:lstStyle/>
          <a:p>
            <a:pPr algn="l"/>
            <a:r>
              <a:rPr lang="en-US" sz="3200">
                <a:solidFill>
                  <a:schemeClr val="tx1">
                    <a:alpha val="55000"/>
                  </a:schemeClr>
                </a:solidFill>
              </a:rPr>
              <a:t>Lois Elizabeth Rossiter </a:t>
            </a:r>
          </a:p>
          <a:p>
            <a:pPr algn="l"/>
            <a:r>
              <a:rPr lang="en-US" sz="3200">
                <a:solidFill>
                  <a:schemeClr val="tx1">
                    <a:alpha val="55000"/>
                  </a:schemeClr>
                </a:solidFill>
              </a:rPr>
              <a:t>1909920</a:t>
            </a:r>
          </a:p>
        </p:txBody>
      </p:sp>
    </p:spTree>
    <p:extLst>
      <p:ext uri="{BB962C8B-B14F-4D97-AF65-F5344CB8AC3E}">
        <p14:creationId xmlns:p14="http://schemas.microsoft.com/office/powerpoint/2010/main" val="3040267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72F30F-046A-AE4F-9212-163E17B1878B}"/>
              </a:ext>
            </a:extLst>
          </p:cNvPr>
          <p:cNvSpPr>
            <a:spLocks noGrp="1"/>
          </p:cNvSpPr>
          <p:nvPr>
            <p:ph idx="1"/>
          </p:nvPr>
        </p:nvSpPr>
        <p:spPr/>
        <p:txBody>
          <a:bodyPr>
            <a:normAutofit fontScale="85000" lnSpcReduction="20000"/>
          </a:bodyPr>
          <a:lstStyle/>
          <a:p>
            <a:pPr marL="0" indent="0">
              <a:buNone/>
            </a:pPr>
            <a:r>
              <a:rPr lang="en-GB" dirty="0">
                <a:solidFill>
                  <a:srgbClr val="0070C0"/>
                </a:solidFill>
              </a:rPr>
              <a:t>With 900 stores within the United Kingdom, Aldi is a supermarket that is expanding and fast-growing business within its industry. This German business was started by a family in the 1930s and started as a small shop. Aldi made name for themselves by gaining a liquor licence and allowed their customers to have accounts to which they could pay off at a later date, this gave the business a huge competitive advantage within their market. Arriving in the United Kingdom in 1990 their business has grown to be a market competitor and an award winning business (ALDI, 2021).</a:t>
            </a:r>
          </a:p>
          <a:p>
            <a:endParaRPr lang="en-US" dirty="0"/>
          </a:p>
        </p:txBody>
      </p:sp>
      <p:pic>
        <p:nvPicPr>
          <p:cNvPr id="5" name="Picture 4">
            <a:extLst>
              <a:ext uri="{FF2B5EF4-FFF2-40B4-BE49-F238E27FC236}">
                <a16:creationId xmlns:a16="http://schemas.microsoft.com/office/drawing/2014/main" id="{A27E8C8F-87EB-A744-B8CE-5D87E5E1F28E}"/>
              </a:ext>
            </a:extLst>
          </p:cNvPr>
          <p:cNvPicPr/>
          <p:nvPr/>
        </p:nvPicPr>
        <p:blipFill>
          <a:blip r:embed="rId4">
            <a:extLst>
              <a:ext uri="{28A0092B-C50C-407E-A947-70E740481C1C}">
                <a14:useLocalDpi xmlns:a14="http://schemas.microsoft.com/office/drawing/2010/main" val="0"/>
              </a:ext>
            </a:extLst>
          </a:blip>
          <a:stretch>
            <a:fillRect/>
          </a:stretch>
        </p:blipFill>
        <p:spPr>
          <a:xfrm>
            <a:off x="1337088" y="1182301"/>
            <a:ext cx="2938349" cy="3817289"/>
          </a:xfrm>
          <a:prstGeom prst="rect">
            <a:avLst/>
          </a:prstGeom>
        </p:spPr>
      </p:pic>
      <p:sp>
        <p:nvSpPr>
          <p:cNvPr id="6" name="Rectangle 5">
            <a:extLst>
              <a:ext uri="{FF2B5EF4-FFF2-40B4-BE49-F238E27FC236}">
                <a16:creationId xmlns:a16="http://schemas.microsoft.com/office/drawing/2014/main" id="{34041513-7F58-D247-8780-8CF02A8148A9}"/>
              </a:ext>
            </a:extLst>
          </p:cNvPr>
          <p:cNvSpPr/>
          <p:nvPr/>
        </p:nvSpPr>
        <p:spPr>
          <a:xfrm>
            <a:off x="2452159" y="5491718"/>
            <a:ext cx="2319866" cy="369332"/>
          </a:xfrm>
          <a:prstGeom prst="rect">
            <a:avLst/>
          </a:prstGeom>
        </p:spPr>
        <p:txBody>
          <a:bodyPr wrap="none">
            <a:spAutoFit/>
          </a:bodyPr>
          <a:lstStyle/>
          <a:p>
            <a:pPr algn="ct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Corporate.Aldi</a:t>
            </a:r>
            <a:r>
              <a:rPr lang="en-GB" dirty="0">
                <a:latin typeface="Calibri" panose="020F0502020204030204" pitchFamily="34" charset="0"/>
                <a:ea typeface="Calibri" panose="020F0502020204030204" pitchFamily="34" charset="0"/>
                <a:cs typeface="Times New Roman" panose="02020603050405020304" pitchFamily="18" charset="0"/>
              </a:rPr>
              <a:t> , 2021)</a:t>
            </a:r>
          </a:p>
        </p:txBody>
      </p:sp>
      <p:pic>
        <p:nvPicPr>
          <p:cNvPr id="8" name="Online Media 7" descr="Recorded Sound">
            <a:hlinkClick r:id="" action="ppaction://media"/>
            <a:extLst>
              <a:ext uri="{FF2B5EF4-FFF2-40B4-BE49-F238E27FC236}">
                <a16:creationId xmlns:a16="http://schemas.microsoft.com/office/drawing/2014/main" id="{1409AA0C-94AB-BA46-A3C0-F2D8B4C914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92652" y="5530404"/>
            <a:ext cx="812800" cy="812800"/>
          </a:xfrm>
          <a:prstGeom prst="rect">
            <a:avLst/>
          </a:prstGeom>
        </p:spPr>
      </p:pic>
    </p:spTree>
    <p:extLst>
      <p:ext uri="{BB962C8B-B14F-4D97-AF65-F5344CB8AC3E}">
        <p14:creationId xmlns:p14="http://schemas.microsoft.com/office/powerpoint/2010/main" val="1902485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72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6"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4" name="Rectangle 1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itle 4">
            <a:extLst>
              <a:ext uri="{FF2B5EF4-FFF2-40B4-BE49-F238E27FC236}">
                <a16:creationId xmlns:a16="http://schemas.microsoft.com/office/drawing/2014/main" id="{20DB935C-E733-2540-BB6C-65315D19FB03}"/>
              </a:ext>
            </a:extLst>
          </p:cNvPr>
          <p:cNvSpPr>
            <a:spLocks noGrp="1"/>
          </p:cNvSpPr>
          <p:nvPr>
            <p:ph type="title"/>
          </p:nvPr>
        </p:nvSpPr>
        <p:spPr>
          <a:xfrm>
            <a:off x="1143000" y="1676400"/>
            <a:ext cx="3810000" cy="3505200"/>
          </a:xfrm>
        </p:spPr>
        <p:txBody>
          <a:bodyPr anchor="t">
            <a:normAutofit/>
          </a:bodyPr>
          <a:lstStyle/>
          <a:p>
            <a:r>
              <a:rPr lang="en-US" sz="4000" dirty="0"/>
              <a:t>What is business strategy?</a:t>
            </a:r>
          </a:p>
        </p:txBody>
      </p:sp>
      <p:sp>
        <p:nvSpPr>
          <p:cNvPr id="6" name="Content Placeholder 5">
            <a:extLst>
              <a:ext uri="{FF2B5EF4-FFF2-40B4-BE49-F238E27FC236}">
                <a16:creationId xmlns:a16="http://schemas.microsoft.com/office/drawing/2014/main" id="{1F12DB87-065E-564B-9EDB-AE166B0C25BC}"/>
              </a:ext>
            </a:extLst>
          </p:cNvPr>
          <p:cNvSpPr>
            <a:spLocks noGrp="1"/>
          </p:cNvSpPr>
          <p:nvPr>
            <p:ph idx="1"/>
          </p:nvPr>
        </p:nvSpPr>
        <p:spPr>
          <a:xfrm>
            <a:off x="5181604" y="1676400"/>
            <a:ext cx="5638796" cy="3505200"/>
          </a:xfrm>
        </p:spPr>
        <p:txBody>
          <a:bodyPr>
            <a:normAutofit/>
          </a:bodyPr>
          <a:lstStyle/>
          <a:p>
            <a:r>
              <a:rPr lang="en-GB" sz="1500">
                <a:solidFill>
                  <a:schemeClr val="tx1">
                    <a:alpha val="55000"/>
                  </a:schemeClr>
                </a:solidFill>
              </a:rPr>
              <a:t>Business strategy is not a conclusive practise, rather an everchanging process adapting to the influence of environmental development. The variable environments in which businesses exist call for reviews, although the tactics of a strategy may be short term the process of strategizing is a long term outcome. A business’ strategic approach, regardless of whether it intends to be competitive within its market or whether it wants to influence market change are still linked to the continual refection of intended strategic approach (David Campbell, 2011)</a:t>
            </a:r>
          </a:p>
          <a:p>
            <a:r>
              <a:rPr lang="en-GB" sz="1500">
                <a:solidFill>
                  <a:schemeClr val="tx1">
                    <a:alpha val="55000"/>
                  </a:schemeClr>
                </a:solidFill>
              </a:rPr>
              <a:t> </a:t>
            </a:r>
          </a:p>
          <a:p>
            <a:r>
              <a:rPr lang="en-GB" sz="1500">
                <a:solidFill>
                  <a:schemeClr val="tx1">
                    <a:alpha val="55000"/>
                  </a:schemeClr>
                </a:solidFill>
              </a:rPr>
              <a:t>Business strategy is a proposal in which a procedure is created which in turn with execute the businesses goals and objective, in order to enable growth and market contention (Heubel, 2021)</a:t>
            </a:r>
            <a:endParaRPr lang="en-US" sz="1500">
              <a:solidFill>
                <a:schemeClr val="tx1">
                  <a:alpha val="55000"/>
                </a:schemeClr>
              </a:solidFill>
            </a:endParaRPr>
          </a:p>
        </p:txBody>
      </p:sp>
      <p:pic>
        <p:nvPicPr>
          <p:cNvPr id="9" name="Online Media 8" descr="Recorded Sound">
            <a:hlinkClick r:id="" action="ppaction://media"/>
            <a:extLst>
              <a:ext uri="{FF2B5EF4-FFF2-40B4-BE49-F238E27FC236}">
                <a16:creationId xmlns:a16="http://schemas.microsoft.com/office/drawing/2014/main" id="{F5B8FEF1-DD02-8144-903E-514A3A345DD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798324" y="2931160"/>
            <a:ext cx="812800" cy="812800"/>
          </a:xfrm>
          <a:prstGeom prst="rect">
            <a:avLst/>
          </a:prstGeom>
        </p:spPr>
      </p:pic>
      <p:pic>
        <p:nvPicPr>
          <p:cNvPr id="10" name="Online Media 9" descr="Recorded Sound">
            <a:hlinkClick r:id="" action="ppaction://media"/>
            <a:extLst>
              <a:ext uri="{FF2B5EF4-FFF2-40B4-BE49-F238E27FC236}">
                <a16:creationId xmlns:a16="http://schemas.microsoft.com/office/drawing/2014/main" id="{DD748C38-C60E-1D44-8108-11D04A287423}"/>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266448" y="2931160"/>
            <a:ext cx="812800" cy="812800"/>
          </a:xfrm>
          <a:prstGeom prst="rect">
            <a:avLst/>
          </a:prstGeom>
        </p:spPr>
      </p:pic>
      <p:pic>
        <p:nvPicPr>
          <p:cNvPr id="12" name="Online Media 11" descr="Recorded Sound">
            <a:hlinkClick r:id="" action="ppaction://media"/>
            <a:extLst>
              <a:ext uri="{FF2B5EF4-FFF2-40B4-BE49-F238E27FC236}">
                <a16:creationId xmlns:a16="http://schemas.microsoft.com/office/drawing/2014/main" id="{10D57F12-9D57-CB4E-B235-760B1227424D}"/>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1850575" y="3800203"/>
            <a:ext cx="812800" cy="812800"/>
          </a:xfrm>
          <a:prstGeom prst="rect">
            <a:avLst/>
          </a:prstGeom>
        </p:spPr>
      </p:pic>
    </p:spTree>
    <p:extLst>
      <p:ext uri="{BB962C8B-B14F-4D97-AF65-F5344CB8AC3E}">
        <p14:creationId xmlns:p14="http://schemas.microsoft.com/office/powerpoint/2010/main" val="1563039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1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1138"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563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9"/>
                </p:tgtEl>
              </p:cMediaNode>
            </p:audio>
            <p:audio>
              <p:cMediaNode vol="80000">
                <p:cTn id="16" fill="hold" display="0">
                  <p:stCondLst>
                    <p:cond delay="indefinite"/>
                  </p:stCondLst>
                  <p:endCondLst>
                    <p:cond evt="onStopAudio" delay="0">
                      <p:tgtEl>
                        <p:sldTgt/>
                      </p:tgtEl>
                    </p:cond>
                  </p:endCondLst>
                </p:cTn>
                <p:tgtEl>
                  <p:spTgt spid="10"/>
                </p:tgtEl>
              </p:cMediaNode>
            </p:audio>
            <p:audio>
              <p:cMediaNode vol="80000">
                <p:cTn id="1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E59E5F0B-2A34-1C40-8AFF-EA3E845BA0EB}"/>
              </a:ext>
            </a:extLst>
          </p:cNvPr>
          <p:cNvGraphicFramePr/>
          <p:nvPr>
            <p:extLst>
              <p:ext uri="{D42A27DB-BD31-4B8C-83A1-F6EECF244321}">
                <p14:modId xmlns:p14="http://schemas.microsoft.com/office/powerpoint/2010/main" val="3437013705"/>
              </p:ext>
            </p:extLst>
          </p:nvPr>
        </p:nvGraphicFramePr>
        <p:xfrm>
          <a:off x="-1004047" y="268941"/>
          <a:ext cx="7853082" cy="53877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 name="Diagram 5">
            <a:extLst>
              <a:ext uri="{FF2B5EF4-FFF2-40B4-BE49-F238E27FC236}">
                <a16:creationId xmlns:a16="http://schemas.microsoft.com/office/drawing/2014/main" id="{C1217F8E-938F-6944-B172-0300A6B94CDA}"/>
              </a:ext>
            </a:extLst>
          </p:cNvPr>
          <p:cNvGraphicFramePr/>
          <p:nvPr>
            <p:extLst>
              <p:ext uri="{D42A27DB-BD31-4B8C-83A1-F6EECF244321}">
                <p14:modId xmlns:p14="http://schemas.microsoft.com/office/powerpoint/2010/main" val="32229754"/>
              </p:ext>
            </p:extLst>
          </p:nvPr>
        </p:nvGraphicFramePr>
        <p:xfrm>
          <a:off x="5257800" y="1146362"/>
          <a:ext cx="8032376" cy="538778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9" name="Online Media 8" descr="Recorded Sound">
            <a:hlinkClick r:id="" action="ppaction://media"/>
            <a:extLst>
              <a:ext uri="{FF2B5EF4-FFF2-40B4-BE49-F238E27FC236}">
                <a16:creationId xmlns:a16="http://schemas.microsoft.com/office/drawing/2014/main" id="{2BE48433-9174-3E4C-A414-2AE925DE1048}"/>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6096000" y="619034"/>
            <a:ext cx="812800" cy="812800"/>
          </a:xfrm>
          <a:prstGeom prst="rect">
            <a:avLst/>
          </a:prstGeom>
        </p:spPr>
      </p:pic>
      <p:pic>
        <p:nvPicPr>
          <p:cNvPr id="10" name="Online Media 9" descr="Recorded Sound">
            <a:hlinkClick r:id="" action="ppaction://media"/>
            <a:extLst>
              <a:ext uri="{FF2B5EF4-FFF2-40B4-BE49-F238E27FC236}">
                <a16:creationId xmlns:a16="http://schemas.microsoft.com/office/drawing/2014/main" id="{5E860A42-27DC-5240-ABEF-18205028A8E4}"/>
              </a:ext>
            </a:extLst>
          </p:cNvPr>
          <p:cNvPicPr>
            <a:picLocks noChangeAspect="1"/>
          </p:cNvPicPr>
          <p:nvPr>
            <a:audioFile r:link="rId4"/>
            <p:extLst>
              <p:ext uri="{DAA4B4D4-6D71-4841-9C94-3DE7FCFB9230}">
                <p14:media xmlns:p14="http://schemas.microsoft.com/office/powerpoint/2010/main" r:embed="rId3"/>
              </p:ext>
            </p:extLst>
          </p:nvPr>
        </p:nvPicPr>
        <p:blipFill>
          <a:blip r:embed="rId17"/>
          <a:stretch>
            <a:fillRect/>
          </a:stretch>
        </p:blipFill>
        <p:spPr>
          <a:xfrm>
            <a:off x="6036235" y="1866836"/>
            <a:ext cx="812800" cy="812800"/>
          </a:xfrm>
          <a:prstGeom prst="rect">
            <a:avLst/>
          </a:prstGeom>
        </p:spPr>
      </p:pic>
    </p:spTree>
    <p:extLst>
      <p:ext uri="{BB962C8B-B14F-4D97-AF65-F5344CB8AC3E}">
        <p14:creationId xmlns:p14="http://schemas.microsoft.com/office/powerpoint/2010/main" val="122950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598"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446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9"/>
                </p:tgtEl>
              </p:cMediaNode>
            </p:audio>
            <p:audio>
              <p:cMediaNode vol="80000">
                <p:cTn id="12"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7B1988A-9A17-FD47-84D9-AEAA4180CBDB}"/>
              </a:ext>
            </a:extLst>
          </p:cNvPr>
          <p:cNvGraphicFramePr/>
          <p:nvPr>
            <p:extLst>
              <p:ext uri="{D42A27DB-BD31-4B8C-83A1-F6EECF244321}">
                <p14:modId xmlns:p14="http://schemas.microsoft.com/office/powerpoint/2010/main" val="16499429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Online Media 2" descr="Recorded Sound">
            <a:hlinkClick r:id="" action="ppaction://media"/>
            <a:extLst>
              <a:ext uri="{FF2B5EF4-FFF2-40B4-BE49-F238E27FC236}">
                <a16:creationId xmlns:a16="http://schemas.microsoft.com/office/drawing/2014/main" id="{322FE14B-271A-B44B-994C-0876286A455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25600" y="2839720"/>
            <a:ext cx="812800" cy="812800"/>
          </a:xfrm>
          <a:prstGeom prst="rect">
            <a:avLst/>
          </a:prstGeom>
        </p:spPr>
      </p:pic>
      <p:pic>
        <p:nvPicPr>
          <p:cNvPr id="4" name="Online Media 3" descr="Recorded Sound">
            <a:hlinkClick r:id="" action="ppaction://media"/>
            <a:extLst>
              <a:ext uri="{FF2B5EF4-FFF2-40B4-BE49-F238E27FC236}">
                <a16:creationId xmlns:a16="http://schemas.microsoft.com/office/drawing/2014/main" id="{EE083F68-1005-264B-9313-76EEB37EBD9B}"/>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3142343" y="2872376"/>
            <a:ext cx="812800" cy="812800"/>
          </a:xfrm>
          <a:prstGeom prst="rect">
            <a:avLst/>
          </a:prstGeom>
        </p:spPr>
      </p:pic>
    </p:spTree>
    <p:extLst>
      <p:ext uri="{BB962C8B-B14F-4D97-AF65-F5344CB8AC3E}">
        <p14:creationId xmlns:p14="http://schemas.microsoft.com/office/powerpoint/2010/main" val="46452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04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92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3DA1B15-299A-614F-AB45-44B2DE1978F8}"/>
              </a:ext>
            </a:extLst>
          </p:cNvPr>
          <p:cNvPicPr/>
          <p:nvPr/>
        </p:nvPicPr>
        <p:blipFill>
          <a:blip r:embed="rId5">
            <a:extLst>
              <a:ext uri="{28A0092B-C50C-407E-A947-70E740481C1C}">
                <a14:useLocalDpi xmlns:a14="http://schemas.microsoft.com/office/drawing/2010/main" val="0"/>
              </a:ext>
            </a:extLst>
          </a:blip>
          <a:stretch>
            <a:fillRect/>
          </a:stretch>
        </p:blipFill>
        <p:spPr>
          <a:xfrm>
            <a:off x="591759" y="456986"/>
            <a:ext cx="10381835" cy="5943600"/>
          </a:xfrm>
          <a:prstGeom prst="rect">
            <a:avLst/>
          </a:prstGeom>
        </p:spPr>
      </p:pic>
      <p:sp>
        <p:nvSpPr>
          <p:cNvPr id="3" name="Rectangle 2">
            <a:extLst>
              <a:ext uri="{FF2B5EF4-FFF2-40B4-BE49-F238E27FC236}">
                <a16:creationId xmlns:a16="http://schemas.microsoft.com/office/drawing/2014/main" id="{1DCFD193-0DCB-E14C-80D3-5DDF8D92139C}"/>
              </a:ext>
            </a:extLst>
          </p:cNvPr>
          <p:cNvSpPr/>
          <p:nvPr/>
        </p:nvSpPr>
        <p:spPr>
          <a:xfrm>
            <a:off x="8538312" y="6031468"/>
            <a:ext cx="2435282" cy="369332"/>
          </a:xfrm>
          <a:prstGeom prst="rect">
            <a:avLst/>
          </a:prstGeom>
        </p:spPr>
        <p:txBody>
          <a:bodyPr wrap="none">
            <a:spAutoFit/>
          </a:bodyPr>
          <a:lstStyle/>
          <a:p>
            <a:pPr algn="ctr"/>
            <a:r>
              <a:rPr lang="en-GB" b="1" u="sng" dirty="0">
                <a:latin typeface="Times New Roman" panose="02020603050405020304" pitchFamily="18" charset="0"/>
                <a:ea typeface="Times New Roman" panose="02020603050405020304" pitchFamily="18" charset="0"/>
              </a:rPr>
              <a:t> </a:t>
            </a:r>
            <a:r>
              <a:rPr lang="en-GB" dirty="0">
                <a:latin typeface="Times New Roman" panose="02020603050405020304" pitchFamily="18" charset="0"/>
                <a:ea typeface="Times New Roman" panose="02020603050405020304" pitchFamily="18" charset="0"/>
              </a:rPr>
              <a:t>(Mike Meldrum, 1995)</a:t>
            </a:r>
            <a:r>
              <a:rPr lang="en-GB" b="1" u="sng" dirty="0">
                <a:latin typeface="Times New Roman" panose="02020603050405020304" pitchFamily="18" charset="0"/>
                <a:ea typeface="Times New Roman" panose="02020603050405020304" pitchFamily="18" charset="0"/>
              </a:rPr>
              <a:t>.</a:t>
            </a:r>
            <a:endParaRPr lang="en-GB" dirty="0">
              <a:latin typeface="Times New Roman" panose="02020603050405020304" pitchFamily="18" charset="0"/>
              <a:ea typeface="Times New Roman" panose="02020603050405020304" pitchFamily="18" charset="0"/>
            </a:endParaRPr>
          </a:p>
        </p:txBody>
      </p:sp>
      <p:pic>
        <p:nvPicPr>
          <p:cNvPr id="4" name="Online Media 3" descr="Recorded Sound">
            <a:hlinkClick r:id="" action="ppaction://media"/>
            <a:extLst>
              <a:ext uri="{FF2B5EF4-FFF2-40B4-BE49-F238E27FC236}">
                <a16:creationId xmlns:a16="http://schemas.microsoft.com/office/drawing/2014/main" id="{DAB21081-8059-F643-A356-C18EE5984D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2286" y="922571"/>
            <a:ext cx="812800" cy="812800"/>
          </a:xfrm>
          <a:prstGeom prst="rect">
            <a:avLst/>
          </a:prstGeom>
        </p:spPr>
      </p:pic>
    </p:spTree>
    <p:extLst>
      <p:ext uri="{BB962C8B-B14F-4D97-AF65-F5344CB8AC3E}">
        <p14:creationId xmlns:p14="http://schemas.microsoft.com/office/powerpoint/2010/main" val="148672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AF7715A-F08E-134D-96D9-EA1F39543FAE}"/>
              </a:ext>
            </a:extLst>
          </p:cNvPr>
          <p:cNvPicPr/>
          <p:nvPr/>
        </p:nvPicPr>
        <p:blipFill>
          <a:blip r:embed="rId5">
            <a:extLst>
              <a:ext uri="{28A0092B-C50C-407E-A947-70E740481C1C}">
                <a14:useLocalDpi xmlns:a14="http://schemas.microsoft.com/office/drawing/2010/main" val="0"/>
              </a:ext>
            </a:extLst>
          </a:blip>
          <a:stretch>
            <a:fillRect/>
          </a:stretch>
        </p:blipFill>
        <p:spPr>
          <a:xfrm>
            <a:off x="2331767" y="643467"/>
            <a:ext cx="7528466"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8AB4D69-2FB4-E245-BABC-ECE88ECA22F5}"/>
              </a:ext>
            </a:extLst>
          </p:cNvPr>
          <p:cNvSpPr/>
          <p:nvPr/>
        </p:nvSpPr>
        <p:spPr>
          <a:xfrm>
            <a:off x="5780857" y="6214532"/>
            <a:ext cx="2230674" cy="369332"/>
          </a:xfrm>
          <a:prstGeom prst="rect">
            <a:avLst/>
          </a:prstGeom>
        </p:spPr>
        <p:txBody>
          <a:bodyPr wrap="none">
            <a:spAutoFit/>
          </a:bodyPr>
          <a:lstStyle/>
          <a:p>
            <a:pPr algn="ct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(Eriksen-Coats, 2021)</a:t>
            </a:r>
            <a:r>
              <a:rPr lang="en-GB" b="1" dirty="0">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4" name="Online Media 3" descr="Recorded Sound">
            <a:hlinkClick r:id="" action="ppaction://media"/>
            <a:extLst>
              <a:ext uri="{FF2B5EF4-FFF2-40B4-BE49-F238E27FC236}">
                <a16:creationId xmlns:a16="http://schemas.microsoft.com/office/drawing/2014/main" id="{E9C857D7-39FC-4644-A0C7-6C1D10767F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0802" y="1217504"/>
            <a:ext cx="812800" cy="812800"/>
          </a:xfrm>
          <a:prstGeom prst="rect">
            <a:avLst/>
          </a:prstGeom>
        </p:spPr>
      </p:pic>
    </p:spTree>
    <p:extLst>
      <p:ext uri="{BB962C8B-B14F-4D97-AF65-F5344CB8AC3E}">
        <p14:creationId xmlns:p14="http://schemas.microsoft.com/office/powerpoint/2010/main" val="200905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F191A6-430E-1543-BDBF-2F2D3EFEC0C3}"/>
              </a:ext>
            </a:extLst>
          </p:cNvPr>
          <p:cNvPicPr/>
          <p:nvPr/>
        </p:nvPicPr>
        <p:blipFill>
          <a:blip r:embed="rId4">
            <a:extLst>
              <a:ext uri="{28A0092B-C50C-407E-A947-70E740481C1C}">
                <a14:useLocalDpi xmlns:a14="http://schemas.microsoft.com/office/drawing/2010/main" val="0"/>
              </a:ext>
            </a:extLst>
          </a:blip>
          <a:stretch>
            <a:fillRect/>
          </a:stretch>
        </p:blipFill>
        <p:spPr>
          <a:xfrm>
            <a:off x="3232150" y="428943"/>
            <a:ext cx="5727700" cy="1885315"/>
          </a:xfrm>
          <a:prstGeom prst="rect">
            <a:avLst/>
          </a:prstGeom>
        </p:spPr>
      </p:pic>
      <p:sp>
        <p:nvSpPr>
          <p:cNvPr id="3" name="Rectangle 2">
            <a:extLst>
              <a:ext uri="{FF2B5EF4-FFF2-40B4-BE49-F238E27FC236}">
                <a16:creationId xmlns:a16="http://schemas.microsoft.com/office/drawing/2014/main" id="{31B0F639-485C-FA44-9C10-443C35844B8F}"/>
              </a:ext>
            </a:extLst>
          </p:cNvPr>
          <p:cNvSpPr/>
          <p:nvPr/>
        </p:nvSpPr>
        <p:spPr>
          <a:xfrm>
            <a:off x="7584152" y="2314258"/>
            <a:ext cx="1375698" cy="369332"/>
          </a:xfrm>
          <a:prstGeom prst="rect">
            <a:avLst/>
          </a:prstGeom>
        </p:spPr>
        <p:txBody>
          <a:bodyPr wrap="none">
            <a:spAutoFit/>
          </a:bodyPr>
          <a:lstStyle/>
          <a:p>
            <a:pPr algn="ct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(Aldi , 2021).</a:t>
            </a:r>
          </a:p>
        </p:txBody>
      </p:sp>
      <p:sp>
        <p:nvSpPr>
          <p:cNvPr id="4" name="Rectangle 3">
            <a:extLst>
              <a:ext uri="{FF2B5EF4-FFF2-40B4-BE49-F238E27FC236}">
                <a16:creationId xmlns:a16="http://schemas.microsoft.com/office/drawing/2014/main" id="{2502DD03-A4B3-E144-B3E9-00B31C37E7FA}"/>
              </a:ext>
            </a:extLst>
          </p:cNvPr>
          <p:cNvSpPr/>
          <p:nvPr/>
        </p:nvSpPr>
        <p:spPr>
          <a:xfrm>
            <a:off x="1094509" y="2835583"/>
            <a:ext cx="6096000" cy="3416320"/>
          </a:xfrm>
          <a:prstGeom prst="rect">
            <a:avLst/>
          </a:prstGeom>
        </p:spPr>
        <p:txBody>
          <a:bodyPr>
            <a:spAutoFit/>
          </a:bodyPr>
          <a:lstStyle/>
          <a:p>
            <a:pPr algn="ctr">
              <a:spcAft>
                <a:spcPts val="0"/>
              </a:spcAft>
            </a:pPr>
            <a:r>
              <a:rPr lang="en-GB" dirty="0">
                <a:solidFill>
                  <a:srgbClr val="0070C0"/>
                </a:solidFill>
                <a:latin typeface="Calibri" panose="020F0502020204030204" pitchFamily="34" charset="0"/>
                <a:ea typeface="Calibri" panose="020F0502020204030204" pitchFamily="34" charset="0"/>
                <a:cs typeface="Times New Roman" panose="02020603050405020304" pitchFamily="18" charset="0"/>
              </a:rPr>
              <a:t>Aldi has a sustainability strategy in place where their three aims are Greener, Healthier and Fairer. This strategy involves a lot of their stakeholders and will in turn work to provide a more positive environment for them. The strategy works to because a more environmentally friendly business, to work to continue to provide low cost healthy foods and to become more ethical and tackle unethical practices within their supply chain. Their strategy has already seen some success, with the business being carbon neutral since 2019. Aldi has a aim in which by 2025 they will use 50% less plastic. Another aim of theirs is to provide 100% recyclable packaging by the year 2022 (Aldi , 2021).</a:t>
            </a:r>
          </a:p>
        </p:txBody>
      </p:sp>
      <p:pic>
        <p:nvPicPr>
          <p:cNvPr id="5" name="Picture 4">
            <a:extLst>
              <a:ext uri="{FF2B5EF4-FFF2-40B4-BE49-F238E27FC236}">
                <a16:creationId xmlns:a16="http://schemas.microsoft.com/office/drawing/2014/main" id="{AE2D7398-DF11-CA41-9D93-9C1C83E5B66C}"/>
              </a:ext>
            </a:extLst>
          </p:cNvPr>
          <p:cNvPicPr/>
          <p:nvPr/>
        </p:nvPicPr>
        <p:blipFill>
          <a:blip r:embed="rId5">
            <a:extLst>
              <a:ext uri="{28A0092B-C50C-407E-A947-70E740481C1C}">
                <a14:useLocalDpi xmlns:a14="http://schemas.microsoft.com/office/drawing/2010/main" val="0"/>
              </a:ext>
            </a:extLst>
          </a:blip>
          <a:stretch>
            <a:fillRect/>
          </a:stretch>
        </p:blipFill>
        <p:spPr>
          <a:xfrm>
            <a:off x="8219101" y="3325266"/>
            <a:ext cx="2878390" cy="2487277"/>
          </a:xfrm>
          <a:prstGeom prst="rect">
            <a:avLst/>
          </a:prstGeom>
        </p:spPr>
      </p:pic>
      <p:sp>
        <p:nvSpPr>
          <p:cNvPr id="6" name="Rectangle 5">
            <a:extLst>
              <a:ext uri="{FF2B5EF4-FFF2-40B4-BE49-F238E27FC236}">
                <a16:creationId xmlns:a16="http://schemas.microsoft.com/office/drawing/2014/main" id="{660B5C28-F727-CD49-A501-DE28A3E4010E}"/>
              </a:ext>
            </a:extLst>
          </p:cNvPr>
          <p:cNvSpPr/>
          <p:nvPr/>
        </p:nvSpPr>
        <p:spPr>
          <a:xfrm>
            <a:off x="9665689" y="5930065"/>
            <a:ext cx="1431802"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(Aldi , 2021)</a:t>
            </a:r>
            <a:r>
              <a:rPr lang="en-GB" b="1" dirty="0">
                <a:latin typeface="Calibri" panose="020F0502020204030204" pitchFamily="34" charset="0"/>
                <a:ea typeface="Calibri" panose="020F0502020204030204" pitchFamily="34" charset="0"/>
                <a:cs typeface="Times New Roman" panose="02020603050405020304" pitchFamily="18" charset="0"/>
              </a:rPr>
              <a:t>.</a:t>
            </a:r>
            <a:r>
              <a:rPr lang="en-GB" dirty="0">
                <a:effectLst/>
              </a:rPr>
              <a:t> </a:t>
            </a:r>
            <a:endParaRPr lang="en-US" dirty="0"/>
          </a:p>
        </p:txBody>
      </p:sp>
      <p:pic>
        <p:nvPicPr>
          <p:cNvPr id="7" name="Online Media 6" descr="Recorded Sound">
            <a:hlinkClick r:id="" action="ppaction://media"/>
            <a:extLst>
              <a:ext uri="{FF2B5EF4-FFF2-40B4-BE49-F238E27FC236}">
                <a16:creationId xmlns:a16="http://schemas.microsoft.com/office/drawing/2014/main" id="{404D4F58-5E92-C54B-9655-1FFEF60AF7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4509" y="834571"/>
            <a:ext cx="812800" cy="812800"/>
          </a:xfrm>
          <a:prstGeom prst="rect">
            <a:avLst/>
          </a:prstGeom>
        </p:spPr>
      </p:pic>
    </p:spTree>
    <p:extLst>
      <p:ext uri="{BB962C8B-B14F-4D97-AF65-F5344CB8AC3E}">
        <p14:creationId xmlns:p14="http://schemas.microsoft.com/office/powerpoint/2010/main" val="142580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8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45F0A1F0-9659-C747-8F4A-CBCBE2B58B5C}"/>
              </a:ext>
            </a:extLst>
          </p:cNvPr>
          <p:cNvSpPr/>
          <p:nvPr/>
        </p:nvSpPr>
        <p:spPr>
          <a:xfrm>
            <a:off x="838200" y="1055077"/>
            <a:ext cx="3889149" cy="51218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b="1" i="1" u="none" strike="noStrike" dirty="0">
                <a:solidFill>
                  <a:srgbClr val="0070C0"/>
                </a:solidFill>
                <a:effectLst/>
              </a:rPr>
              <a:t> </a:t>
            </a:r>
            <a:endParaRPr lang="en-US" sz="2400" i="1" dirty="0">
              <a:solidFill>
                <a:srgbClr val="0070C0"/>
              </a:solidFill>
              <a:effectLst/>
            </a:endParaRPr>
          </a:p>
          <a:p>
            <a:pPr marL="114300" lvl="0" indent="-228600">
              <a:lnSpc>
                <a:spcPct val="90000"/>
              </a:lnSpc>
              <a:spcAft>
                <a:spcPts val="600"/>
              </a:spcAft>
              <a:buSzPts val="1000"/>
              <a:buFont typeface="Arial" panose="020B0604020202020204" pitchFamily="34" charset="0"/>
              <a:buChar char="•"/>
              <a:tabLst>
                <a:tab pos="457200" algn="l"/>
              </a:tabLst>
            </a:pPr>
            <a:r>
              <a:rPr lang="en-US" sz="2400" i="1" dirty="0">
                <a:solidFill>
                  <a:srgbClr val="0070C0"/>
                </a:solidFill>
              </a:rPr>
              <a:t>“Aldi is built on creating efficiencies at every level – from store construction, to distribution, to the specific products we stock. We are the fifth largest supermarket in the UK holding an 8% share of the market” (ALDI, 2021).</a:t>
            </a:r>
            <a:endParaRPr lang="en-US" sz="2400" i="1" dirty="0">
              <a:solidFill>
                <a:srgbClr val="0070C0"/>
              </a:solidFill>
              <a:effectLst/>
            </a:endParaRPr>
          </a:p>
        </p:txBody>
      </p:sp>
      <p:sp>
        <p:nvSpPr>
          <p:cNvPr id="36" name="Oval 35">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Block Arc 37">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 name="Freeform: Shape 39">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2" name="Straight Connector 4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4" name="Freeform: Shape 43">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6" name="Arc 45">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descr="Recorded Sound">
            <a:hlinkClick r:id="" action="ppaction://media"/>
            <a:extLst>
              <a:ext uri="{FF2B5EF4-FFF2-40B4-BE49-F238E27FC236}">
                <a16:creationId xmlns:a16="http://schemas.microsoft.com/office/drawing/2014/main" id="{CF8EA544-CBA3-E241-A9CB-3EE22C121D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45363" y="4786086"/>
            <a:ext cx="812800" cy="812800"/>
          </a:xfrm>
          <a:prstGeom prst="rect">
            <a:avLst/>
          </a:prstGeom>
        </p:spPr>
      </p:pic>
    </p:spTree>
    <p:extLst>
      <p:ext uri="{BB962C8B-B14F-4D97-AF65-F5344CB8AC3E}">
        <p14:creationId xmlns:p14="http://schemas.microsoft.com/office/powerpoint/2010/main" val="286545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7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BF3A635-A49C-7A40-ABD5-942D05BDADC2}"/>
              </a:ext>
            </a:extLst>
          </p:cNvPr>
          <p:cNvSpPr>
            <a:spLocks noGrp="1"/>
          </p:cNvSpPr>
          <p:nvPr>
            <p:ph idx="1"/>
          </p:nvPr>
        </p:nvSpPr>
        <p:spPr>
          <a:xfrm>
            <a:off x="1561514" y="1676400"/>
            <a:ext cx="9258886" cy="3505200"/>
          </a:xfrm>
        </p:spPr>
        <p:txBody>
          <a:bodyPr>
            <a:normAutofit/>
          </a:bodyPr>
          <a:lstStyle/>
          <a:p>
            <a:pPr marL="0" indent="0" algn="ctr">
              <a:buNone/>
            </a:pPr>
            <a:r>
              <a:rPr lang="en-US" sz="4000" dirty="0">
                <a:solidFill>
                  <a:srgbClr val="0070C0">
                    <a:alpha val="55000"/>
                  </a:srgbClr>
                </a:solidFill>
                <a:latin typeface="Times New Roman" panose="02020603050405020304" pitchFamily="18" charset="0"/>
                <a:cs typeface="Times New Roman" panose="02020603050405020304" pitchFamily="18" charset="0"/>
              </a:rPr>
              <a:t>Thank you for listening</a:t>
            </a:r>
          </a:p>
        </p:txBody>
      </p:sp>
      <p:pic>
        <p:nvPicPr>
          <p:cNvPr id="4" name="Online Media 3" descr="Recorded Sound">
            <a:hlinkClick r:id="" action="ppaction://media"/>
            <a:extLst>
              <a:ext uri="{FF2B5EF4-FFF2-40B4-BE49-F238E27FC236}">
                <a16:creationId xmlns:a16="http://schemas.microsoft.com/office/drawing/2014/main" id="{81D35566-2C8D-C349-A739-18BA200759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68173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D2FD11-E615-EA4F-9701-90A19171C6EE}"/>
              </a:ext>
            </a:extLst>
          </p:cNvPr>
          <p:cNvSpPr>
            <a:spLocks noGrp="1"/>
          </p:cNvSpPr>
          <p:nvPr>
            <p:ph type="title"/>
          </p:nvPr>
        </p:nvSpPr>
        <p:spPr>
          <a:xfrm>
            <a:off x="643467" y="321734"/>
            <a:ext cx="10905066" cy="1135737"/>
          </a:xfrm>
        </p:spPr>
        <p:txBody>
          <a:bodyPr>
            <a:normAutofit/>
          </a:bodyPr>
          <a:lstStyle/>
          <a:p>
            <a:r>
              <a:rPr lang="en-US" sz="3600" dirty="0"/>
              <a:t>Reference List:</a:t>
            </a:r>
          </a:p>
        </p:txBody>
      </p:sp>
      <p:sp>
        <p:nvSpPr>
          <p:cNvPr id="4" name="Rectangle 1">
            <a:extLst>
              <a:ext uri="{FF2B5EF4-FFF2-40B4-BE49-F238E27FC236}">
                <a16:creationId xmlns:a16="http://schemas.microsoft.com/office/drawing/2014/main" id="{91753148-698E-4A40-9EFA-4D702FBB23E4}"/>
              </a:ext>
            </a:extLst>
          </p:cNvPr>
          <p:cNvSpPr>
            <a:spLocks noGrp="1" noChangeArrowheads="1"/>
          </p:cNvSpPr>
          <p:nvPr>
            <p:ph idx="1"/>
          </p:nvPr>
        </p:nvSpPr>
        <p:spPr bwMode="auto">
          <a:xfrm>
            <a:off x="643467" y="1782981"/>
            <a:ext cx="10905066" cy="43939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304704" rIns="91440" bIns="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600" b="1" i="0" u="none" strike="noStrike" cap="none" normalizeH="0" baseline="0">
                <a:ln>
                  <a:noFill/>
                </a:ln>
                <a:effectLst/>
                <a:latin typeface="Calibri Light" panose="020F0302020204030204" pitchFamily="34" charset="0"/>
                <a:ea typeface="Times New Roman" panose="02020603050405020304" pitchFamily="18" charset="0"/>
                <a:cs typeface="Times New Roman" panose="02020603050405020304" pitchFamily="18" charset="0"/>
              </a:rPr>
              <a:t>Reference List:</a:t>
            </a: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(n.d.). Retrieved from https://www.aldirecruitment.co.uk/about-us</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Aldi . (2021, November 4).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Corporate Responsibility </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Aldi : https://www.aldi.co.uk/corporate-responsibility</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ALDI. (2021, November 3).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About Us</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Aldi Recruitment: https://www.aldirecruitment.co.uk/about-us</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ALDI. (2021, November 4).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Become an aldi supplier</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Aldi: https://www.aldi.co.uk/suppliers</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Ann Norton, J. H. (2008).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CIMA Offical Learning System Integrated Managment .</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Oxford: CIMA Publishing.</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Corporate.Aldi . (2021, November 4).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ALDI Logo</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Corporate.Aldi : https://corporate.aldi.us/en/newsroom/multimedia-library/aldi-logo/</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David Campbell, D. E. (2011).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Business stratergy: An Introuduction.</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London : Red Globe Press.</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Eriksen-Coats, F. (2021, November 4).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What Is Mendelow's Matrix And How Is It Useful?</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Oxford College Of Marketing: https://blog.oxfordcollegeofmarketing.com/2018/04/23/what-is-mendelows-matrix-and-how-is-it-useful/</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Heubel, M. (2021, June 16).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What is Strategy? Definition, Components &amp; Examples Explained</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Retrieved from Consulterce: https://consulterce.com/business-strategy/</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Mike Meldrum, M. M. (1995). The Ansoff Matrix. </a:t>
            </a:r>
            <a:r>
              <a:rPr kumimoji="0" lang="en-US" altLang="en-US" sz="16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Key Marketing Concepts </a:t>
            </a:r>
            <a:r>
              <a:rPr kumimoji="0" lang="en-US" altLang="en-US" sz="16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121-122.</a:t>
            </a:r>
            <a:endParaRPr kumimoji="0" lang="en-US" altLang="en-US" sz="16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600" b="0" i="0" u="none" strike="noStrike" cap="none" normalizeH="0" baseline="0">
              <a:ln>
                <a:noFill/>
              </a:ln>
              <a:effectLst/>
              <a:latin typeface="Arial" panose="020B0604020202020204" pitchFamily="34" charset="0"/>
            </a:endParaRPr>
          </a:p>
        </p:txBody>
      </p:sp>
      <p:sp>
        <p:nvSpPr>
          <p:cNvPr id="24"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7417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1058</Words>
  <Application>Microsoft Macintosh PowerPoint</Application>
  <PresentationFormat>Widescreen</PresentationFormat>
  <Paragraphs>68</Paragraphs>
  <Slides>11</Slides>
  <Notes>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Strategies for Resilience and Prosperity  (BMSP6006)</vt:lpstr>
      <vt:lpstr>PowerPoint Presentation</vt:lpstr>
      <vt:lpstr>What is business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(BMSP6006)</dc:title>
  <dc:creator>Lois Elizabeth Rossiter (1909920)</dc:creator>
  <cp:lastModifiedBy>Lois Elizabeth Rossiter (1909920)</cp:lastModifiedBy>
  <cp:revision>5</cp:revision>
  <dcterms:created xsi:type="dcterms:W3CDTF">2021-11-05T01:12:44Z</dcterms:created>
  <dcterms:modified xsi:type="dcterms:W3CDTF">2021-11-05T01:53:24Z</dcterms:modified>
</cp:coreProperties>
</file>