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viewProps" Target="viewProps.xml" /><Relationship Id="rId5" Type="http://schemas.openxmlformats.org/officeDocument/2006/relationships/presProps" Target="presProps.xml" /><Relationship Id="rId4" Type="http://schemas.openxmlformats.org/officeDocument/2006/relationships/notesMaster" Target="notesMasters/notesMaster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F952DB-D502-5A44-8691-52BCAEF01C7F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57B523-ED21-B34D-944A-B614A9D10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179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7B523-ED21-B34D-944A-B614A9D10D5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279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3/11/2022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227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3/11/2022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4005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3/11/2022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052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3/11/2022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2225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3/11/2022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0272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3/11/2022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0082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3/11/2022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500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3/11/2022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801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3/11/2022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901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3/11/2022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222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3/11/2022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6488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3/11/2022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80438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3/11/2022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7140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3/11/2022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0938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theme" Target="../theme/theme1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3/11/2022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3195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92873F1-C6BB-BB47-A5B6-DCEB5A2018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4231435"/>
              </p:ext>
            </p:extLst>
          </p:nvPr>
        </p:nvGraphicFramePr>
        <p:xfrm>
          <a:off x="1684383" y="1383214"/>
          <a:ext cx="9040224" cy="53441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13408">
                  <a:extLst>
                    <a:ext uri="{9D8B030D-6E8A-4147-A177-3AD203B41FA5}">
                      <a16:colId xmlns:a16="http://schemas.microsoft.com/office/drawing/2014/main" val="3350424169"/>
                    </a:ext>
                  </a:extLst>
                </a:gridCol>
                <a:gridCol w="3013408">
                  <a:extLst>
                    <a:ext uri="{9D8B030D-6E8A-4147-A177-3AD203B41FA5}">
                      <a16:colId xmlns:a16="http://schemas.microsoft.com/office/drawing/2014/main" val="2230057315"/>
                    </a:ext>
                  </a:extLst>
                </a:gridCol>
                <a:gridCol w="3013408">
                  <a:extLst>
                    <a:ext uri="{9D8B030D-6E8A-4147-A177-3AD203B41FA5}">
                      <a16:colId xmlns:a16="http://schemas.microsoft.com/office/drawing/2014/main" val="4241668913"/>
                    </a:ext>
                  </a:extLst>
                </a:gridCol>
              </a:tblGrid>
              <a:tr h="381726">
                <a:tc>
                  <a:txBody>
                    <a:bodyPr/>
                    <a:lstStyle/>
                    <a:p>
                      <a:r>
                        <a:rPr lang="en-US"/>
                        <a:t>Habitación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Precio(no miembros)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Precios(miembros)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3984133"/>
                  </a:ext>
                </a:extLst>
              </a:tr>
              <a:tr h="381726">
                <a:tc>
                  <a:txBody>
                    <a:bodyPr/>
                    <a:lstStyle/>
                    <a:p>
                      <a:r>
                        <a:rPr lang="en-US"/>
                        <a:t>Individual 1 cama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€45.00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€35.00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93740"/>
                  </a:ext>
                </a:extLst>
              </a:tr>
              <a:tr h="381726">
                <a:tc>
                  <a:txBody>
                    <a:bodyPr/>
                    <a:lstStyle/>
                    <a:p>
                      <a:r>
                        <a:rPr lang="en-US"/>
                        <a:t>Individual 2 cama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€45.00</a:t>
                      </a:r>
                      <a:endParaRPr lang="en-US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€35.00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0468199"/>
                  </a:ext>
                </a:extLst>
              </a:tr>
              <a:tr h="381726">
                <a:tc>
                  <a:txBody>
                    <a:bodyPr/>
                    <a:lstStyle/>
                    <a:p>
                      <a:r>
                        <a:rPr lang="en-US"/>
                        <a:t>Individual triple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€50.00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€49.00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4696773"/>
                  </a:ext>
                </a:extLst>
              </a:tr>
              <a:tr h="381726">
                <a:tc>
                  <a:txBody>
                    <a:bodyPr/>
                    <a:lstStyle/>
                    <a:p>
                      <a:r>
                        <a:rPr lang="en-US"/>
                        <a:t>Doble simple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€55.00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€45.50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6593412"/>
                  </a:ext>
                </a:extLst>
              </a:tr>
              <a:tr h="381726">
                <a:tc>
                  <a:txBody>
                    <a:bodyPr/>
                    <a:lstStyle/>
                    <a:p>
                      <a:r>
                        <a:rPr lang="en-US"/>
                        <a:t>Doble delux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€70.00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€64.50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7339396"/>
                  </a:ext>
                </a:extLst>
              </a:tr>
              <a:tr h="381726">
                <a:tc>
                  <a:txBody>
                    <a:bodyPr/>
                    <a:lstStyle/>
                    <a:p>
                      <a:r>
                        <a:rPr lang="en-US"/>
                        <a:t>Doble suite juniour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€80.00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€70.50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6276171"/>
                  </a:ext>
                </a:extLst>
              </a:tr>
              <a:tr h="381726">
                <a:tc>
                  <a:txBody>
                    <a:bodyPr/>
                    <a:lstStyle/>
                    <a:p>
                      <a:r>
                        <a:rPr lang="en-US"/>
                        <a:t>Doble suite delux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€109.00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€95.50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9012247"/>
                  </a:ext>
                </a:extLst>
              </a:tr>
              <a:tr h="381726">
                <a:tc>
                  <a:txBody>
                    <a:bodyPr/>
                    <a:lstStyle/>
                    <a:p>
                      <a:r>
                        <a:rPr lang="en-US"/>
                        <a:t>Extras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€2.00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€1.50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8297867"/>
                  </a:ext>
                </a:extLst>
              </a:tr>
              <a:tr h="381726">
                <a:tc>
                  <a:txBody>
                    <a:bodyPr/>
                    <a:lstStyle/>
                    <a:p>
                      <a:r>
                        <a:rPr lang="en-US"/>
                        <a:t>Parking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€15.00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€12.50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2969672"/>
                  </a:ext>
                </a:extLst>
              </a:tr>
              <a:tr h="381726">
                <a:tc>
                  <a:txBody>
                    <a:bodyPr/>
                    <a:lstStyle/>
                    <a:p>
                      <a:r>
                        <a:rPr lang="en-US"/>
                        <a:t>Gimnaiso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€20.00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8620829"/>
                  </a:ext>
                </a:extLst>
              </a:tr>
              <a:tr h="381726">
                <a:tc>
                  <a:txBody>
                    <a:bodyPr/>
                    <a:lstStyle/>
                    <a:p>
                      <a:r>
                        <a:rPr lang="en-US"/>
                        <a:t>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€10.00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€8.50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339557"/>
                  </a:ext>
                </a:extLst>
              </a:tr>
              <a:tr h="381726">
                <a:tc>
                  <a:txBody>
                    <a:bodyPr/>
                    <a:lstStyle/>
                    <a:p>
                      <a:r>
                        <a:rPr lang="en-US"/>
                        <a:t>Desayuno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€8.00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8058703"/>
                  </a:ext>
                </a:extLst>
              </a:tr>
              <a:tr h="381726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694227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2588426-388D-7B47-9A77-2AED55313CAA}"/>
              </a:ext>
            </a:extLst>
          </p:cNvPr>
          <p:cNvSpPr txBox="1"/>
          <p:nvPr/>
        </p:nvSpPr>
        <p:spPr>
          <a:xfrm>
            <a:off x="4378960" y="0"/>
            <a:ext cx="46177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/>
              <a:t>Tableros de precios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1DB9D4-CD1E-D54E-8AB4-50571B886F36}"/>
              </a:ext>
            </a:extLst>
          </p:cNvPr>
          <p:cNvSpPr txBox="1"/>
          <p:nvPr/>
        </p:nvSpPr>
        <p:spPr>
          <a:xfrm>
            <a:off x="4378960" y="523221"/>
            <a:ext cx="41380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/>
              <a:t>Hotel reza madrid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55DE2AD-E599-0440-AD7B-C71958B8E7BB}"/>
              </a:ext>
            </a:extLst>
          </p:cNvPr>
          <p:cNvSpPr txBox="1"/>
          <p:nvPr/>
        </p:nvSpPr>
        <p:spPr>
          <a:xfrm>
            <a:off x="5185954" y="248194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AC59715F-1528-A647-89CA-68A2DA2916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 flipV="1">
            <a:off x="9750667" y="-382942"/>
            <a:ext cx="1056707" cy="1802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247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E2983-7EC6-F743-B08A-496D64675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CD5D4-2363-A646-BCE0-C9341DE7C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37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Quotable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 Rezaul Karim (1704885)</dc:creator>
  <cp:lastModifiedBy>reza karim</cp:lastModifiedBy>
  <cp:revision>4</cp:revision>
  <dcterms:created xsi:type="dcterms:W3CDTF">2022-03-09T23:23:43Z</dcterms:created>
  <dcterms:modified xsi:type="dcterms:W3CDTF">2022-03-11T14:47:25Z</dcterms:modified>
</cp:coreProperties>
</file>