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</p:sldIdLst>
  <p:sldSz cx="6858000" cy="9144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11AFF-BB80-E4AC-B502-1DA85EEE1801}" v="12" dt="2025-11-20T17:02:13.575"/>
    <p1510:client id="{ADA33FC6-2296-E942-3252-501E9EA3DA57}" v="93" dt="2025-11-20T17:19:25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Akram Uddin (2510140)" userId="S::2510140@student.uwtsd.ac.uk::434fc0bb-8198-4060-8ce8-427201e2b94d" providerId="AD" clId="Web-{E1086BA3-AF40-858E-1505-E5FDC8E82E85}"/>
    <pc:docChg chg="mod addSld delSld modSld sldOrd addMainMaster delMainMaster modMainMaster setSldSz">
      <pc:chgData name="Mohammed Akram Uddin (2510140)" userId="S::2510140@student.uwtsd.ac.uk::434fc0bb-8198-4060-8ce8-427201e2b94d" providerId="AD" clId="Web-{E1086BA3-AF40-858E-1505-E5FDC8E82E85}" dt="2025-11-13T17:45:54.064" v="596" actId="20577"/>
      <pc:docMkLst>
        <pc:docMk/>
      </pc:docMkLst>
      <pc:sldChg chg="addSp delSp modSp mod modClrScheme chgLayout">
        <pc:chgData name="Mohammed Akram Uddin (2510140)" userId="S::2510140@student.uwtsd.ac.uk::434fc0bb-8198-4060-8ce8-427201e2b94d" providerId="AD" clId="Web-{E1086BA3-AF40-858E-1505-E5FDC8E82E85}" dt="2025-11-13T17:42:06.292" v="526" actId="1076"/>
        <pc:sldMkLst>
          <pc:docMk/>
          <pc:sldMk cId="109857222" sldId="256"/>
        </pc:sldMkLst>
        <pc:spChg chg="add mod ord">
          <ac:chgData name="Mohammed Akram Uddin (2510140)" userId="S::2510140@student.uwtsd.ac.uk::434fc0bb-8198-4060-8ce8-427201e2b94d" providerId="AD" clId="Web-{E1086BA3-AF40-858E-1505-E5FDC8E82E85}" dt="2025-11-13T17:30:53.864" v="459" actId="14100"/>
          <ac:spMkLst>
            <pc:docMk/>
            <pc:sldMk cId="109857222" sldId="256"/>
            <ac:spMk id="18" creationId="{74C3230A-F344-273D-DF84-64558F60D0A4}"/>
          </ac:spMkLst>
        </pc:spChg>
        <pc:spChg chg="add mod ord">
          <ac:chgData name="Mohammed Akram Uddin (2510140)" userId="S::2510140@student.uwtsd.ac.uk::434fc0bb-8198-4060-8ce8-427201e2b94d" providerId="AD" clId="Web-{E1086BA3-AF40-858E-1505-E5FDC8E82E85}" dt="2025-11-13T17:38:44.177" v="499" actId="14100"/>
          <ac:spMkLst>
            <pc:docMk/>
            <pc:sldMk cId="109857222" sldId="256"/>
            <ac:spMk id="20" creationId="{A91F9471-60C0-0290-809C-7031047FB4F4}"/>
          </ac:spMkLst>
        </pc:spChg>
        <pc:spChg chg="add mod">
          <ac:chgData name="Mohammed Akram Uddin (2510140)" userId="S::2510140@student.uwtsd.ac.uk::434fc0bb-8198-4060-8ce8-427201e2b94d" providerId="AD" clId="Web-{E1086BA3-AF40-858E-1505-E5FDC8E82E85}" dt="2025-11-13T17:42:02.635" v="525" actId="20577"/>
          <ac:spMkLst>
            <pc:docMk/>
            <pc:sldMk cId="109857222" sldId="256"/>
            <ac:spMk id="26" creationId="{D53EF5FA-E416-7762-FEA4-F08F7AF99EA5}"/>
          </ac:spMkLst>
        </pc:spChg>
        <pc:picChg chg="add mod">
          <ac:chgData name="Mohammed Akram Uddin (2510140)" userId="S::2510140@student.uwtsd.ac.uk::434fc0bb-8198-4060-8ce8-427201e2b94d" providerId="AD" clId="Web-{E1086BA3-AF40-858E-1505-E5FDC8E82E85}" dt="2025-11-13T17:41:42.838" v="502" actId="1076"/>
          <ac:picMkLst>
            <pc:docMk/>
            <pc:sldMk cId="109857222" sldId="256"/>
            <ac:picMk id="22" creationId="{423F7912-28A7-7527-DA45-4F91C0747DDD}"/>
          </ac:picMkLst>
        </pc:picChg>
        <pc:picChg chg="add mod">
          <ac:chgData name="Mohammed Akram Uddin (2510140)" userId="S::2510140@student.uwtsd.ac.uk::434fc0bb-8198-4060-8ce8-427201e2b94d" providerId="AD" clId="Web-{E1086BA3-AF40-858E-1505-E5FDC8E82E85}" dt="2025-11-13T17:42:06.292" v="526" actId="1076"/>
          <ac:picMkLst>
            <pc:docMk/>
            <pc:sldMk cId="109857222" sldId="256"/>
            <ac:picMk id="35" creationId="{E94924CF-B4BF-6219-851D-FFA1502AFC2B}"/>
          </ac:picMkLst>
        </pc:picChg>
        <pc:picChg chg="add mod">
          <ac:chgData name="Mohammed Akram Uddin (2510140)" userId="S::2510140@student.uwtsd.ac.uk::434fc0bb-8198-4060-8ce8-427201e2b94d" providerId="AD" clId="Web-{E1086BA3-AF40-858E-1505-E5FDC8E82E85}" dt="2025-11-13T17:40:59.524" v="501" actId="1076"/>
          <ac:picMkLst>
            <pc:docMk/>
            <pc:sldMk cId="109857222" sldId="256"/>
            <ac:picMk id="38" creationId="{62CFAD90-0A93-952B-8639-A891D871986D}"/>
          </ac:picMkLst>
        </pc:picChg>
      </pc:sldChg>
    </pc:docChg>
  </pc:docChgLst>
  <pc:docChgLst>
    <pc:chgData name="Mohammed Akram Uddin (2510140)" userId="S::2510140@student.uwtsd.ac.uk::434fc0bb-8198-4060-8ce8-427201e2b94d" providerId="AD" clId="Web-{ADA33FC6-2296-E942-3252-501E9EA3DA57}"/>
    <pc:docChg chg="mod delSld modSld addMainMaster delMainMaster">
      <pc:chgData name="Mohammed Akram Uddin (2510140)" userId="S::2510140@student.uwtsd.ac.uk::434fc0bb-8198-4060-8ce8-427201e2b94d" providerId="AD" clId="Web-{ADA33FC6-2296-E942-3252-501E9EA3DA57}" dt="2025-11-20T17:19:25.090" v="88"/>
      <pc:docMkLst>
        <pc:docMk/>
      </pc:docMkLst>
      <pc:sldChg chg="addSp delSp modSp mod setBg modClrScheme chgLayout">
        <pc:chgData name="Mohammed Akram Uddin (2510140)" userId="S::2510140@student.uwtsd.ac.uk::434fc0bb-8198-4060-8ce8-427201e2b94d" providerId="AD" clId="Web-{ADA33FC6-2296-E942-3252-501E9EA3DA57}" dt="2025-11-20T17:19:25.090" v="88"/>
        <pc:sldMkLst>
          <pc:docMk/>
          <pc:sldMk cId="109857222" sldId="256"/>
        </pc:sldMkLst>
        <pc:spChg chg="add del mod">
          <ac:chgData name="Mohammed Akram Uddin (2510140)" userId="S::2510140@student.uwtsd.ac.uk::434fc0bb-8198-4060-8ce8-427201e2b94d" providerId="AD" clId="Web-{ADA33FC6-2296-E942-3252-501E9EA3DA57}" dt="2025-11-20T17:17:22.813" v="87"/>
          <ac:spMkLst>
            <pc:docMk/>
            <pc:sldMk cId="109857222" sldId="256"/>
            <ac:spMk id="3" creationId="{3F61EFA0-E750-5483-0251-401CCDE097A4}"/>
          </ac:spMkLst>
        </pc:spChg>
        <pc:spChg chg="add mod">
          <ac:chgData name="Mohammed Akram Uddin (2510140)" userId="S::2510140@student.uwtsd.ac.uk::434fc0bb-8198-4060-8ce8-427201e2b94d" providerId="AD" clId="Web-{ADA33FC6-2296-E942-3252-501E9EA3DA57}" dt="2025-11-20T17:12:40.357" v="57" actId="14100"/>
          <ac:spMkLst>
            <pc:docMk/>
            <pc:sldMk cId="109857222" sldId="256"/>
            <ac:spMk id="6" creationId="{CFA79E80-267E-ACD0-2257-6BD0F8FEFBFD}"/>
          </ac:spMkLst>
        </pc:spChg>
        <pc:spChg chg="add del mod">
          <ac:chgData name="Mohammed Akram Uddin (2510140)" userId="S::2510140@student.uwtsd.ac.uk::434fc0bb-8198-4060-8ce8-427201e2b94d" providerId="AD" clId="Web-{ADA33FC6-2296-E942-3252-501E9EA3DA57}" dt="2025-11-20T17:15:24.423" v="65"/>
          <ac:spMkLst>
            <pc:docMk/>
            <pc:sldMk cId="109857222" sldId="256"/>
            <ac:spMk id="9" creationId="{972A10EC-F08F-3FA0-E82C-284ADA9BCA25}"/>
          </ac:spMkLst>
        </pc:spChg>
        <pc:spChg chg="add mod">
          <ac:chgData name="Mohammed Akram Uddin (2510140)" userId="S::2510140@student.uwtsd.ac.uk::434fc0bb-8198-4060-8ce8-427201e2b94d" providerId="AD" clId="Web-{ADA33FC6-2296-E942-3252-501E9EA3DA57}" dt="2025-11-20T17:16:15.647" v="76" actId="1076"/>
          <ac:spMkLst>
            <pc:docMk/>
            <pc:sldMk cId="109857222" sldId="256"/>
            <ac:spMk id="12" creationId="{1FABF27A-4484-23DE-3EA5-54E41175D3C0}"/>
          </ac:spMkLst>
        </pc:spChg>
        <pc:spChg chg="mod ord">
          <ac:chgData name="Mohammed Akram Uddin (2510140)" userId="S::2510140@student.uwtsd.ac.uk::434fc0bb-8198-4060-8ce8-427201e2b94d" providerId="AD" clId="Web-{ADA33FC6-2296-E942-3252-501E9EA3DA57}" dt="2025-11-20T17:02:55.246" v="0"/>
          <ac:spMkLst>
            <pc:docMk/>
            <pc:sldMk cId="109857222" sldId="256"/>
            <ac:spMk id="18" creationId="{74C3230A-F344-273D-DF84-64558F60D0A4}"/>
          </ac:spMkLst>
        </pc:spChg>
        <pc:spChg chg="mod ord">
          <ac:chgData name="Mohammed Akram Uddin (2510140)" userId="S::2510140@student.uwtsd.ac.uk::434fc0bb-8198-4060-8ce8-427201e2b94d" providerId="AD" clId="Web-{ADA33FC6-2296-E942-3252-501E9EA3DA57}" dt="2025-11-20T17:10:13.098" v="35" actId="14100"/>
          <ac:spMkLst>
            <pc:docMk/>
            <pc:sldMk cId="109857222" sldId="256"/>
            <ac:spMk id="20" creationId="{A91F9471-60C0-0290-809C-7031047FB4F4}"/>
          </ac:spMkLst>
        </pc:spChg>
        <pc:picChg chg="add mod">
          <ac:chgData name="Mohammed Akram Uddin (2510140)" userId="S::2510140@student.uwtsd.ac.uk::434fc0bb-8198-4060-8ce8-427201e2b94d" providerId="AD" clId="Web-{ADA33FC6-2296-E942-3252-501E9EA3DA57}" dt="2025-11-20T17:17:19.375" v="86" actId="1076"/>
          <ac:picMkLst>
            <pc:docMk/>
            <pc:sldMk cId="109857222" sldId="256"/>
            <ac:picMk id="2" creationId="{10DD0388-D54D-A60E-FB98-5C23FCD9941C}"/>
          </ac:picMkLst>
        </pc:picChg>
        <pc:picChg chg="add mod">
          <ac:chgData name="Mohammed Akram Uddin (2510140)" userId="S::2510140@student.uwtsd.ac.uk::434fc0bb-8198-4060-8ce8-427201e2b94d" providerId="AD" clId="Web-{ADA33FC6-2296-E942-3252-501E9EA3DA57}" dt="2025-11-20T17:16:23.836" v="79" actId="1076"/>
          <ac:picMkLst>
            <pc:docMk/>
            <pc:sldMk cId="109857222" sldId="256"/>
            <ac:picMk id="5" creationId="{907BF7DA-5E87-A620-32C6-7BD9FB07D449}"/>
          </ac:picMkLst>
        </pc:picChg>
        <pc:picChg chg="add del mod">
          <ac:chgData name="Mohammed Akram Uddin (2510140)" userId="S::2510140@student.uwtsd.ac.uk::434fc0bb-8198-4060-8ce8-427201e2b94d" providerId="AD" clId="Web-{ADA33FC6-2296-E942-3252-501E9EA3DA57}" dt="2025-11-20T17:15:24.423" v="66"/>
          <ac:picMkLst>
            <pc:docMk/>
            <pc:sldMk cId="109857222" sldId="256"/>
            <ac:picMk id="8" creationId="{097EE455-B2C2-3CFD-E277-8D5D61AAA702}"/>
          </ac:picMkLst>
        </pc:picChg>
        <pc:picChg chg="add mod">
          <ac:chgData name="Mohammed Akram Uddin (2510140)" userId="S::2510140@student.uwtsd.ac.uk::434fc0bb-8198-4060-8ce8-427201e2b94d" providerId="AD" clId="Web-{ADA33FC6-2296-E942-3252-501E9EA3DA57}" dt="2025-11-20T17:16:25.399" v="80" actId="1076"/>
          <ac:picMkLst>
            <pc:docMk/>
            <pc:sldMk cId="109857222" sldId="256"/>
            <ac:picMk id="11" creationId="{E834D5F3-C2F8-42EE-2B9F-7150E1692A08}"/>
          </ac:picMkLst>
        </pc:picChg>
        <pc:picChg chg="mod">
          <ac:chgData name="Mohammed Akram Uddin (2510140)" userId="S::2510140@student.uwtsd.ac.uk::434fc0bb-8198-4060-8ce8-427201e2b94d" providerId="AD" clId="Web-{ADA33FC6-2296-E942-3252-501E9EA3DA57}" dt="2025-11-20T17:09:37.750" v="31" actId="1076"/>
          <ac:picMkLst>
            <pc:docMk/>
            <pc:sldMk cId="109857222" sldId="256"/>
            <ac:picMk id="35" creationId="{E94924CF-B4BF-6219-851D-FFA1502AFC2B}"/>
          </ac:picMkLst>
        </pc:picChg>
        <pc:picChg chg="mod">
          <ac:chgData name="Mohammed Akram Uddin (2510140)" userId="S::2510140@student.uwtsd.ac.uk::434fc0bb-8198-4060-8ce8-427201e2b94d" providerId="AD" clId="Web-{ADA33FC6-2296-E942-3252-501E9EA3DA57}" dt="2025-11-20T17:16:21.977" v="78" actId="1076"/>
          <ac:picMkLst>
            <pc:docMk/>
            <pc:sldMk cId="109857222" sldId="256"/>
            <ac:picMk id="38" creationId="{62CFAD90-0A93-952B-8639-A891D871986D}"/>
          </ac:picMkLst>
        </pc:picChg>
      </pc:sldChg>
      <pc:sldChg chg="modSp del mod setBg modClrScheme chgLayout">
        <pc:chgData name="Mohammed Akram Uddin (2510140)" userId="S::2510140@student.uwtsd.ac.uk::434fc0bb-8198-4060-8ce8-427201e2b94d" providerId="AD" clId="Web-{ADA33FC6-2296-E942-3252-501E9EA3DA57}" dt="2025-11-20T17:06:31.361" v="26"/>
        <pc:sldMkLst>
          <pc:docMk/>
          <pc:sldMk cId="916660678" sldId="257"/>
        </pc:sldMkLst>
        <pc:spChg chg="mod ord">
          <ac:chgData name="Mohammed Akram Uddin (2510140)" userId="S::2510140@student.uwtsd.ac.uk::434fc0bb-8198-4060-8ce8-427201e2b94d" providerId="AD" clId="Web-{ADA33FC6-2296-E942-3252-501E9EA3DA57}" dt="2025-11-20T17:02:55.246" v="0"/>
          <ac:spMkLst>
            <pc:docMk/>
            <pc:sldMk cId="916660678" sldId="257"/>
            <ac:spMk id="2" creationId="{E8B84F5E-3C39-4E40-1C65-039F5E47EBA6}"/>
          </ac:spMkLst>
        </pc:spChg>
        <pc:spChg chg="mod ord">
          <ac:chgData name="Mohammed Akram Uddin (2510140)" userId="S::2510140@student.uwtsd.ac.uk::434fc0bb-8198-4060-8ce8-427201e2b94d" providerId="AD" clId="Web-{ADA33FC6-2296-E942-3252-501E9EA3DA57}" dt="2025-11-20T17:02:55.246" v="0"/>
          <ac:spMkLst>
            <pc:docMk/>
            <pc:sldMk cId="916660678" sldId="257"/>
            <ac:spMk id="3" creationId="{A29D2075-66B3-C5D9-36C4-05523D3E684F}"/>
          </ac:spMkLst>
        </pc:spChg>
        <pc:spChg chg="mod ord">
          <ac:chgData name="Mohammed Akram Uddin (2510140)" userId="S::2510140@student.uwtsd.ac.uk::434fc0bb-8198-4060-8ce8-427201e2b94d" providerId="AD" clId="Web-{ADA33FC6-2296-E942-3252-501E9EA3DA57}" dt="2025-11-20T17:02:55.246" v="0"/>
          <ac:spMkLst>
            <pc:docMk/>
            <pc:sldMk cId="916660678" sldId="257"/>
            <ac:spMk id="4" creationId="{219090A9-77FA-C003-3E8A-378498193022}"/>
          </ac:spMkLst>
        </pc:spChg>
        <pc:spChg chg="mod ord">
          <ac:chgData name="Mohammed Akram Uddin (2510140)" userId="S::2510140@student.uwtsd.ac.uk::434fc0bb-8198-4060-8ce8-427201e2b94d" providerId="AD" clId="Web-{ADA33FC6-2296-E942-3252-501E9EA3DA57}" dt="2025-11-20T17:02:55.246" v="0"/>
          <ac:spMkLst>
            <pc:docMk/>
            <pc:sldMk cId="916660678" sldId="257"/>
            <ac:spMk id="5" creationId="{D733C325-E9AA-D2D2-CAD6-81521A7DF587}"/>
          </ac:spMkLst>
        </pc:spChg>
        <pc:spChg chg="mod ord">
          <ac:chgData name="Mohammed Akram Uddin (2510140)" userId="S::2510140@student.uwtsd.ac.uk::434fc0bb-8198-4060-8ce8-427201e2b94d" providerId="AD" clId="Web-{ADA33FC6-2296-E942-3252-501E9EA3DA57}" dt="2025-11-20T17:02:55.246" v="0"/>
          <ac:spMkLst>
            <pc:docMk/>
            <pc:sldMk cId="916660678" sldId="257"/>
            <ac:spMk id="6" creationId="{7C008D8D-0C07-4845-9861-CF0FE25C2F7C}"/>
          </ac:spMkLst>
        </pc:spChg>
      </pc:sldChg>
      <pc:sldMasterChg chg="del delSldLayout">
        <pc:chgData name="Mohammed Akram Uddin (2510140)" userId="S::2510140@student.uwtsd.ac.uk::434fc0bb-8198-4060-8ce8-427201e2b94d" providerId="AD" clId="Web-{ADA33FC6-2296-E942-3252-501E9EA3DA57}" dt="2025-11-20T17:02:55.246" v="0"/>
        <pc:sldMasterMkLst>
          <pc:docMk/>
          <pc:sldMasterMk cId="494750787" sldId="2147483744"/>
        </pc:sldMasterMkLst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4192828704" sldId="2147483745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2225567867" sldId="2147483746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1083703110" sldId="2147483747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1924382383" sldId="2147483748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1864336090" sldId="2147483749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3806857726" sldId="2147483750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3620737838" sldId="2147483751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3392558104" sldId="2147483752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943446518" sldId="2147483753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3805479984" sldId="2147483754"/>
          </pc:sldLayoutMkLst>
        </pc:sldLayoutChg>
        <pc:sldLayoutChg chg="del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494750787" sldId="2147483744"/>
            <pc:sldLayoutMk cId="1025109242" sldId="2147483755"/>
          </pc:sldLayoutMkLst>
        </pc:sldLayoutChg>
      </pc:sldMasterChg>
      <pc:sldMasterChg chg="add addSldLayout modSldLayout">
        <pc:chgData name="Mohammed Akram Uddin (2510140)" userId="S::2510140@student.uwtsd.ac.uk::434fc0bb-8198-4060-8ce8-427201e2b94d" providerId="AD" clId="Web-{ADA33FC6-2296-E942-3252-501E9EA3DA57}" dt="2025-11-20T17:02:55.246" v="0"/>
        <pc:sldMasterMkLst>
          <pc:docMk/>
          <pc:sldMasterMk cId="3162388304" sldId="2147483756"/>
        </pc:sldMasterMkLst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637837085" sldId="2147483757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1694869904" sldId="2147483758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3254554422" sldId="2147483759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472168555" sldId="2147483760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3714165778" sldId="2147483761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105164413" sldId="2147483762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1476411420" sldId="2147483763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1258012352" sldId="2147483764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1055814910" sldId="2147483765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1527764609" sldId="2147483766"/>
          </pc:sldLayoutMkLst>
        </pc:sldLayoutChg>
        <pc:sldLayoutChg chg="add mod replId">
          <pc:chgData name="Mohammed Akram Uddin (2510140)" userId="S::2510140@student.uwtsd.ac.uk::434fc0bb-8198-4060-8ce8-427201e2b94d" providerId="AD" clId="Web-{ADA33FC6-2296-E942-3252-501E9EA3DA57}" dt="2025-11-20T17:02:55.246" v="0"/>
          <pc:sldLayoutMkLst>
            <pc:docMk/>
            <pc:sldMasterMk cId="3162388304" sldId="2147483756"/>
            <pc:sldLayoutMk cId="3683339950" sldId="2147483767"/>
          </pc:sldLayoutMkLst>
        </pc:sldLayoutChg>
      </pc:sldMasterChg>
    </pc:docChg>
  </pc:docChgLst>
  <pc:docChgLst>
    <pc:chgData name="Mohammed Akram Uddin (2510140)" userId="S::2510140@student.uwtsd.ac.uk::434fc0bb-8198-4060-8ce8-427201e2b94d" providerId="AD" clId="Web-{76A11AFF-BB80-E4AC-B502-1DA85EEE1801}"/>
    <pc:docChg chg="mod addSld delSld modSld addMainMaster delMainMaster">
      <pc:chgData name="Mohammed Akram Uddin (2510140)" userId="S::2510140@student.uwtsd.ac.uk::434fc0bb-8198-4060-8ce8-427201e2b94d" providerId="AD" clId="Web-{76A11AFF-BB80-E4AC-B502-1DA85EEE1801}" dt="2025-11-20T17:02:13.575" v="11"/>
      <pc:docMkLst>
        <pc:docMk/>
      </pc:docMkLst>
      <pc:sldChg chg="addSp delSp modSp mod modClrScheme chgLayout">
        <pc:chgData name="Mohammed Akram Uddin (2510140)" userId="S::2510140@student.uwtsd.ac.uk::434fc0bb-8198-4060-8ce8-427201e2b94d" providerId="AD" clId="Web-{76A11AFF-BB80-E4AC-B502-1DA85EEE1801}" dt="2025-11-20T17:02:13.575" v="11"/>
        <pc:sldMkLst>
          <pc:docMk/>
          <pc:sldMk cId="109857222" sldId="256"/>
        </pc:sldMkLst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109857222" sldId="256"/>
            <ac:spMk id="18" creationId="{74C3230A-F344-273D-DF84-64558F60D0A4}"/>
          </ac:spMkLst>
        </pc:spChg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109857222" sldId="256"/>
            <ac:spMk id="20" creationId="{A91F9471-60C0-0290-809C-7031047FB4F4}"/>
          </ac:spMkLst>
        </pc:spChg>
        <pc:picChg chg="add del mod">
          <ac:chgData name="Mohammed Akram Uddin (2510140)" userId="S::2510140@student.uwtsd.ac.uk::434fc0bb-8198-4060-8ce8-427201e2b94d" providerId="AD" clId="Web-{76A11AFF-BB80-E4AC-B502-1DA85EEE1801}" dt="2025-11-20T17:01:03.435" v="9"/>
          <ac:picMkLst>
            <pc:docMk/>
            <pc:sldMk cId="109857222" sldId="256"/>
            <ac:picMk id="2" creationId="{EA36490D-CFA7-9040-4F41-480876219F94}"/>
          </ac:picMkLst>
        </pc:picChg>
      </pc:sldChg>
      <pc:sldChg chg="modSp new mod modClrScheme chgLayout">
        <pc:chgData name="Mohammed Akram Uddin (2510140)" userId="S::2510140@student.uwtsd.ac.uk::434fc0bb-8198-4060-8ce8-427201e2b94d" providerId="AD" clId="Web-{76A11AFF-BB80-E4AC-B502-1DA85EEE1801}" dt="2025-11-20T17:02:13.575" v="11"/>
        <pc:sldMkLst>
          <pc:docMk/>
          <pc:sldMk cId="916660678" sldId="257"/>
        </pc:sldMkLst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916660678" sldId="257"/>
            <ac:spMk id="2" creationId="{E8B84F5E-3C39-4E40-1C65-039F5E47EBA6}"/>
          </ac:spMkLst>
        </pc:spChg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916660678" sldId="257"/>
            <ac:spMk id="3" creationId="{A29D2075-66B3-C5D9-36C4-05523D3E684F}"/>
          </ac:spMkLst>
        </pc:spChg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916660678" sldId="257"/>
            <ac:spMk id="4" creationId="{219090A9-77FA-C003-3E8A-378498193022}"/>
          </ac:spMkLst>
        </pc:spChg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916660678" sldId="257"/>
            <ac:spMk id="5" creationId="{D733C325-E9AA-D2D2-CAD6-81521A7DF587}"/>
          </ac:spMkLst>
        </pc:spChg>
        <pc:spChg chg="mod ord">
          <ac:chgData name="Mohammed Akram Uddin (2510140)" userId="S::2510140@student.uwtsd.ac.uk::434fc0bb-8198-4060-8ce8-427201e2b94d" providerId="AD" clId="Web-{76A11AFF-BB80-E4AC-B502-1DA85EEE1801}" dt="2025-11-20T17:02:13.575" v="11"/>
          <ac:spMkLst>
            <pc:docMk/>
            <pc:sldMk cId="916660678" sldId="257"/>
            <ac:spMk id="6" creationId="{7C008D8D-0C07-4845-9861-CF0FE25C2F7C}"/>
          </ac:spMkLst>
        </pc:spChg>
      </pc:sldChg>
      <pc:sldChg chg="del">
        <pc:chgData name="Mohammed Akram Uddin (2510140)" userId="S::2510140@student.uwtsd.ac.uk::434fc0bb-8198-4060-8ce8-427201e2b94d" providerId="AD" clId="Web-{76A11AFF-BB80-E4AC-B502-1DA85EEE1801}" dt="2025-11-20T16:56:04.161" v="3"/>
        <pc:sldMkLst>
          <pc:docMk/>
          <pc:sldMk cId="3958193481" sldId="258"/>
        </pc:sldMkLst>
      </pc:sldChg>
      <pc:sldChg chg="del">
        <pc:chgData name="Mohammed Akram Uddin (2510140)" userId="S::2510140@student.uwtsd.ac.uk::434fc0bb-8198-4060-8ce8-427201e2b94d" providerId="AD" clId="Web-{76A11AFF-BB80-E4AC-B502-1DA85EEE1801}" dt="2025-11-20T16:56:14.333" v="6"/>
        <pc:sldMkLst>
          <pc:docMk/>
          <pc:sldMk cId="3102741543" sldId="259"/>
        </pc:sldMkLst>
      </pc:sldChg>
      <pc:sldChg chg="del">
        <pc:chgData name="Mohammed Akram Uddin (2510140)" userId="S::2510140@student.uwtsd.ac.uk::434fc0bb-8198-4060-8ce8-427201e2b94d" providerId="AD" clId="Web-{76A11AFF-BB80-E4AC-B502-1DA85EEE1801}" dt="2025-11-20T16:56:07.396" v="4"/>
        <pc:sldMkLst>
          <pc:docMk/>
          <pc:sldMk cId="2626629444" sldId="260"/>
        </pc:sldMkLst>
      </pc:sldChg>
      <pc:sldChg chg="del">
        <pc:chgData name="Mohammed Akram Uddin (2510140)" userId="S::2510140@student.uwtsd.ac.uk::434fc0bb-8198-4060-8ce8-427201e2b94d" providerId="AD" clId="Web-{76A11AFF-BB80-E4AC-B502-1DA85EEE1801}" dt="2025-11-20T16:56:09.615" v="5"/>
        <pc:sldMkLst>
          <pc:docMk/>
          <pc:sldMk cId="1982121315" sldId="261"/>
        </pc:sldMkLst>
      </pc:sldChg>
      <pc:sldMasterChg chg="del delSldLayout">
        <pc:chgData name="Mohammed Akram Uddin (2510140)" userId="S::2510140@student.uwtsd.ac.uk::434fc0bb-8198-4060-8ce8-427201e2b94d" providerId="AD" clId="Web-{76A11AFF-BB80-E4AC-B502-1DA85EEE1801}" dt="2025-11-20T17:02:13.575" v="11"/>
        <pc:sldMasterMkLst>
          <pc:docMk/>
          <pc:sldMasterMk cId="414675932" sldId="2147483732"/>
        </pc:sldMasterMkLst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3352242557" sldId="2147483733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1484161295" sldId="2147483734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2158105990" sldId="2147483735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1384325645" sldId="2147483736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1202799535" sldId="2147483737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3028148060" sldId="2147483738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3808837824" sldId="2147483739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632395043" sldId="2147483740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374826779" sldId="2147483741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2388729964" sldId="2147483742"/>
          </pc:sldLayoutMkLst>
        </pc:sldLayoutChg>
        <pc:sldLayoutChg chg="del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14675932" sldId="2147483732"/>
            <pc:sldLayoutMk cId="979029632" sldId="2147483743"/>
          </pc:sldLayoutMkLst>
        </pc:sldLayoutChg>
      </pc:sldMasterChg>
      <pc:sldMasterChg chg="add addSldLayout modSldLayout">
        <pc:chgData name="Mohammed Akram Uddin (2510140)" userId="S::2510140@student.uwtsd.ac.uk::434fc0bb-8198-4060-8ce8-427201e2b94d" providerId="AD" clId="Web-{76A11AFF-BB80-E4AC-B502-1DA85EEE1801}" dt="2025-11-20T17:02:13.575" v="11"/>
        <pc:sldMasterMkLst>
          <pc:docMk/>
          <pc:sldMasterMk cId="494750787" sldId="2147483744"/>
        </pc:sldMasterMkLst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4192828704" sldId="2147483745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2225567867" sldId="2147483746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1083703110" sldId="2147483747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1924382383" sldId="2147483748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1864336090" sldId="2147483749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3806857726" sldId="2147483750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3620737838" sldId="2147483751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3392558104" sldId="2147483752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943446518" sldId="2147483753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3805479984" sldId="2147483754"/>
          </pc:sldLayoutMkLst>
        </pc:sldLayoutChg>
        <pc:sldLayoutChg chg="add mod replId">
          <pc:chgData name="Mohammed Akram Uddin (2510140)" userId="S::2510140@student.uwtsd.ac.uk::434fc0bb-8198-4060-8ce8-427201e2b94d" providerId="AD" clId="Web-{76A11AFF-BB80-E4AC-B502-1DA85EEE1801}" dt="2025-11-20T17:02:13.575" v="11"/>
          <pc:sldLayoutMkLst>
            <pc:docMk/>
            <pc:sldMasterMk cId="494750787" sldId="2147483744"/>
            <pc:sldLayoutMk cId="1025109242" sldId="214748375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354" y="1828800"/>
            <a:ext cx="3338741" cy="3595821"/>
          </a:xfrm>
        </p:spPr>
        <p:txBody>
          <a:bodyPr anchor="t">
            <a:normAutofit/>
          </a:bodyPr>
          <a:lstStyle>
            <a:lvl1pPr algn="l">
              <a:defRPr sz="3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3354" y="6113173"/>
            <a:ext cx="3338741" cy="1717183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350" b="1" cap="all" spc="225" baseline="0"/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8370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80" userDrawn="1">
          <p15:clr>
            <a:srgbClr val="FBAE40"/>
          </p15:clr>
        </p15:guide>
        <p15:guide id="2" pos="216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869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54" y="2279651"/>
            <a:ext cx="5183372" cy="421329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3354" y="6691423"/>
            <a:ext cx="4447732" cy="1431852"/>
          </a:xfrm>
        </p:spPr>
        <p:txBody>
          <a:bodyPr>
            <a:normAutofit/>
          </a:bodyPr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554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4350" y="3799369"/>
            <a:ext cx="2871788" cy="428063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71862" y="3799368"/>
            <a:ext cx="2871788" cy="42806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168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53" y="1828799"/>
            <a:ext cx="5874053" cy="12530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3353" y="3081804"/>
            <a:ext cx="2860283" cy="927163"/>
          </a:xfrm>
        </p:spPr>
        <p:txBody>
          <a:bodyPr anchor="b">
            <a:normAutofit/>
          </a:bodyPr>
          <a:lstStyle>
            <a:lvl1pPr marL="0" indent="0">
              <a:buNone/>
              <a:defRPr sz="1350" b="1" cap="all" spc="225" baseline="0"/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3353" y="4008967"/>
            <a:ext cx="2860283" cy="42439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71863" y="3081804"/>
            <a:ext cx="2915543" cy="927163"/>
          </a:xfrm>
        </p:spPr>
        <p:txBody>
          <a:bodyPr anchor="b">
            <a:normAutofit/>
          </a:bodyPr>
          <a:lstStyle>
            <a:lvl1pPr marL="0" indent="0">
              <a:buNone/>
              <a:defRPr sz="1350" b="1" cap="all" spc="225" baseline="0"/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471863" y="4008967"/>
            <a:ext cx="2915543" cy="42439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165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64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411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53" y="1950717"/>
            <a:ext cx="2170911" cy="1962064"/>
          </a:xfrm>
        </p:spPr>
        <p:txBody>
          <a:bodyPr anchor="t"/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543" y="1316567"/>
            <a:ext cx="3471863" cy="6498167"/>
          </a:xfrm>
        </p:spPr>
        <p:txBody>
          <a:bodyPr>
            <a:normAutofit/>
          </a:bodyPr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3353" y="3912782"/>
            <a:ext cx="2170911" cy="3912535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012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53" y="1950717"/>
            <a:ext cx="2170911" cy="1962064"/>
          </a:xfrm>
        </p:spPr>
        <p:txBody>
          <a:bodyPr anchor="t"/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2915543" y="1316567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3353" y="3912782"/>
            <a:ext cx="2170911" cy="3912535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814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764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5173918" y="1868130"/>
            <a:ext cx="1212594" cy="636782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7" y="1868130"/>
            <a:ext cx="4630533" cy="636782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33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828801"/>
            <a:ext cx="5829300" cy="1583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49" y="3412228"/>
            <a:ext cx="5829300" cy="45102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3353" y="8475134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="1" cap="all" spc="225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806788" y="8475134"/>
            <a:ext cx="227271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 cap="all" spc="225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79497" y="8475134"/>
            <a:ext cx="40669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 cap="all" spc="225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557212" y="1374668"/>
            <a:ext cx="55061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388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880" userDrawn="1">
          <p15:clr>
            <a:srgbClr val="F26B43"/>
          </p15:clr>
        </p15:guide>
        <p15:guide id="4" pos="2160" userDrawn="1">
          <p15:clr>
            <a:srgbClr val="F26B43"/>
          </p15:clr>
        </p15:guide>
        <p15:guide id="5" pos="324" userDrawn="1">
          <p15:clr>
            <a:srgbClr val="F26B43"/>
          </p15:clr>
        </p15:guide>
        <p15:guide id="6" orient="horz" pos="1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ttertechtips.com/app/shared-calendar-app/" TargetMode="External"/><Relationship Id="rId3" Type="http://schemas.openxmlformats.org/officeDocument/2006/relationships/hyperlink" Target="https://blog.hametbenoit.info/2020/04/14/teams-number-of-simultaneous-participants-shown-in-video-is-increasing/" TargetMode="External"/><Relationship Id="rId7" Type="http://schemas.openxmlformats.org/officeDocument/2006/relationships/image" Target="../media/image4.png"/><Relationship Id="rId12" Type="http://schemas.openxmlformats.org/officeDocument/2006/relationships/hyperlink" Target="https://blogs.ed.ac.uk/annabel-treshansky/2020/03/11/how-to-add-a-trello-board-to-a-microsoft-teams-group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image" Target="../media/image6.png"/><Relationship Id="rId5" Type="http://schemas.openxmlformats.org/officeDocument/2006/relationships/hyperlink" Target="https://library.stonybrook.edu/2017/10/06/tech-spotlight-google-calendar/" TargetMode="External"/><Relationship Id="rId10" Type="http://schemas.openxmlformats.org/officeDocument/2006/relationships/hyperlink" Target="https://blog.hametbenoit.info/2021/06/15/teams-new-troubleshooting-capabilities/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74C3230A-F344-273D-DF84-64558F60D0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4588" y="1511906"/>
            <a:ext cx="5507657" cy="6049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How to do a team meeting on teams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A91F9471-60C0-0290-809C-7031047FB4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2130" y="3577375"/>
            <a:ext cx="5889579" cy="23780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dirty="0"/>
              <a:t>First you go to calendar tab and click new meeting. Fill in all the details..</a:t>
            </a:r>
          </a:p>
          <a:p>
            <a:pPr marL="342900" indent="-342900">
              <a:buChar char="•"/>
            </a:pPr>
            <a:r>
              <a:rPr lang="en-US" dirty="0"/>
              <a:t>Details are title, Date, time and attendees then select send. </a:t>
            </a:r>
          </a:p>
          <a:p>
            <a:pPr marL="342900" indent="-342900">
              <a:buChar char="•"/>
            </a:pPr>
            <a:r>
              <a:rPr lang="en-US" dirty="0"/>
              <a:t>You can also invite individually</a:t>
            </a:r>
          </a:p>
        </p:txBody>
      </p:sp>
      <p:pic>
        <p:nvPicPr>
          <p:cNvPr id="22" name="Picture 21" descr="A screenshot of a video call&#10;&#10;AI-generated content may be incorrect.">
            <a:extLst>
              <a:ext uri="{FF2B5EF4-FFF2-40B4-BE49-F238E27FC236}">
                <a16:creationId xmlns:a16="http://schemas.microsoft.com/office/drawing/2014/main" id="{423F7912-28A7-7527-DA45-4F91C0747D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10895" y="-686"/>
            <a:ext cx="2637340" cy="151307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53EF5FA-E416-7762-FEA4-F08F7AF99EA5}"/>
              </a:ext>
            </a:extLst>
          </p:cNvPr>
          <p:cNvSpPr txBox="1"/>
          <p:nvPr/>
        </p:nvSpPr>
        <p:spPr>
          <a:xfrm>
            <a:off x="1047340" y="2802808"/>
            <a:ext cx="47879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.</a:t>
            </a:r>
          </a:p>
        </p:txBody>
      </p:sp>
      <p:pic>
        <p:nvPicPr>
          <p:cNvPr id="35" name="Picture 34" descr="A screenshot of a calendar&#10;&#10;AI-generated content may be incorrect.">
            <a:extLst>
              <a:ext uri="{FF2B5EF4-FFF2-40B4-BE49-F238E27FC236}">
                <a16:creationId xmlns:a16="http://schemas.microsoft.com/office/drawing/2014/main" id="{E94924CF-B4BF-6219-851D-FFA1502AFC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70911" y="1806289"/>
            <a:ext cx="2885040" cy="1773475"/>
          </a:xfrm>
          <a:prstGeom prst="rect">
            <a:avLst/>
          </a:prstGeom>
        </p:spPr>
      </p:pic>
      <p:pic>
        <p:nvPicPr>
          <p:cNvPr id="38" name="Picture 37" descr="HD wallpaper: Woman Listening At Team Meeting Photo, Women, Business ...">
            <a:extLst>
              <a:ext uri="{FF2B5EF4-FFF2-40B4-BE49-F238E27FC236}">
                <a16:creationId xmlns:a16="http://schemas.microsoft.com/office/drawing/2014/main" id="{62CFAD90-0A93-952B-8639-A891D87198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476" y="6226410"/>
            <a:ext cx="5143500" cy="2808737"/>
          </a:xfrm>
          <a:prstGeom prst="rect">
            <a:avLst/>
          </a:prstGeom>
        </p:spPr>
      </p:pic>
      <p:pic>
        <p:nvPicPr>
          <p:cNvPr id="2" name="Picture 1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0DD0388-D54D-A60E-FB98-5C23FCD994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940266" y="3826937"/>
            <a:ext cx="657074" cy="438809"/>
          </a:xfrm>
          <a:prstGeom prst="rect">
            <a:avLst/>
          </a:prstGeom>
        </p:spPr>
      </p:pic>
      <p:pic>
        <p:nvPicPr>
          <p:cNvPr id="5" name="Picture 4" descr="A screenshot of a web page&#10;&#10;AI-generated content may be incorrect.">
            <a:extLst>
              <a:ext uri="{FF2B5EF4-FFF2-40B4-BE49-F238E27FC236}">
                <a16:creationId xmlns:a16="http://schemas.microsoft.com/office/drawing/2014/main" id="{907BF7DA-5E87-A620-32C6-7BD9FB07D44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199537" y="5353563"/>
            <a:ext cx="1708389" cy="7595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A79E80-267E-ACD0-2257-6BD0F8FEFBFD}"/>
              </a:ext>
            </a:extLst>
          </p:cNvPr>
          <p:cNvSpPr txBox="1"/>
          <p:nvPr/>
        </p:nvSpPr>
        <p:spPr>
          <a:xfrm>
            <a:off x="6394992" y="5636890"/>
            <a:ext cx="302560" cy="9745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1" name="Picture 10" descr="A screenshot of a group of people&#10;&#10;AI-generated content may be incorrect.">
            <a:extLst>
              <a:ext uri="{FF2B5EF4-FFF2-40B4-BE49-F238E27FC236}">
                <a16:creationId xmlns:a16="http://schemas.microsoft.com/office/drawing/2014/main" id="{E834D5F3-C2F8-42EE-2B9F-7150E1692A0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3265496" y="5351598"/>
            <a:ext cx="1451673" cy="8001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FABF27A-4484-23DE-3EA5-54E41175D3C0}"/>
              </a:ext>
            </a:extLst>
          </p:cNvPr>
          <p:cNvSpPr txBox="1"/>
          <p:nvPr/>
        </p:nvSpPr>
        <p:spPr>
          <a:xfrm>
            <a:off x="3277721" y="6127919"/>
            <a:ext cx="351458" cy="9745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DashVTI</vt:lpstr>
      <vt:lpstr>How to do a team meeting on teams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52</cp:revision>
  <dcterms:created xsi:type="dcterms:W3CDTF">2013-07-15T20:26:40Z</dcterms:created>
  <dcterms:modified xsi:type="dcterms:W3CDTF">2025-11-20T17:19:25Z</dcterms:modified>
</cp:coreProperties>
</file>