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revisionInfo.xml" ContentType="application/vnd.ms-powerpoint.revisioninfo+xml"/>
  <Override PartName="/ppt/changesInfos/changesInfo1.xml" ContentType="application/vnd.ms-powerpoint.changesinfo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667" r:id="rId2"/>
    <p:sldId id="673" r:id="rId3"/>
    <p:sldId id="259" r:id="rId4"/>
    <p:sldId id="256" r:id="rId5"/>
    <p:sldId id="257" r:id="rId6"/>
    <p:sldId id="258" r:id="rId7"/>
    <p:sldId id="675" r:id="rId8"/>
    <p:sldId id="260" r:id="rId9"/>
    <p:sldId id="261" r:id="rId10"/>
    <p:sldId id="262" r:id="rId11"/>
    <p:sldId id="263" r:id="rId12"/>
    <p:sldId id="265" r:id="rId13"/>
    <p:sldId id="714" r:id="rId14"/>
    <p:sldId id="713" r:id="rId15"/>
    <p:sldId id="680" r:id="rId16"/>
    <p:sldId id="681" r:id="rId17"/>
    <p:sldId id="682" r:id="rId18"/>
    <p:sldId id="268" r:id="rId19"/>
    <p:sldId id="267" r:id="rId20"/>
    <p:sldId id="683" r:id="rId21"/>
    <p:sldId id="269" r:id="rId22"/>
    <p:sldId id="685" r:id="rId23"/>
    <p:sldId id="686" r:id="rId24"/>
    <p:sldId id="687" r:id="rId25"/>
    <p:sldId id="264" r:id="rId26"/>
    <p:sldId id="688" r:id="rId27"/>
    <p:sldId id="690" r:id="rId28"/>
    <p:sldId id="691" r:id="rId29"/>
    <p:sldId id="693" r:id="rId30"/>
    <p:sldId id="694" r:id="rId31"/>
    <p:sldId id="695" r:id="rId32"/>
    <p:sldId id="696" r:id="rId33"/>
    <p:sldId id="697" r:id="rId34"/>
    <p:sldId id="698" r:id="rId35"/>
    <p:sldId id="699" r:id="rId36"/>
    <p:sldId id="700" r:id="rId37"/>
    <p:sldId id="701" r:id="rId38"/>
    <p:sldId id="702" r:id="rId39"/>
    <p:sldId id="703" r:id="rId40"/>
    <p:sldId id="704" r:id="rId41"/>
    <p:sldId id="273" r:id="rId42"/>
    <p:sldId id="705" r:id="rId43"/>
    <p:sldId id="706" r:id="rId44"/>
    <p:sldId id="707" r:id="rId45"/>
    <p:sldId id="708" r:id="rId46"/>
    <p:sldId id="709" r:id="rId47"/>
    <p:sldId id="710" r:id="rId48"/>
    <p:sldId id="711" r:id="rId49"/>
    <p:sldId id="712" r:id="rId50"/>
    <p:sldId id="674" r:id="rId51"/>
    <p:sldId id="670" r:id="rId5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FF3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57A162-AF39-B148-A991-F482DD026E72}" v="63" dt="2024-02-15T14:34:19.579"/>
    <p1510:client id="{2EB2F13B-D305-AA57-2B1E-200229DEBD7E}" v="226" dt="2024-02-15T10:38:49.856"/>
    <p1510:client id="{7483BA8C-7AD0-A96B-4DD6-3F623B06C3E4}" v="1827" dt="2024-02-15T13:04:25.123"/>
    <p1510:client id="{89CC08A7-A849-C181-F9E5-81FA16342C1E}" v="251" dt="2024-02-15T14:54:26.270"/>
    <p1510:client id="{ABB83605-A10D-882B-17F8-760E8BE0CF76}" v="187" dt="2024-02-15T13:11:24.272"/>
    <p1510:client id="{D0654E57-B1A4-C21B-AC68-DE6CCCDCEE0F}" v="249" dt="2024-02-15T11:13:09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71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61" Type="http://schemas.openxmlformats.org/officeDocument/2006/relationships/customXml" Target="../customXml/item3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customXml" Target="../customXml/item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2EB2F13B-D305-AA57-2B1E-200229DEBD7E}"/>
    <pc:docChg chg="addSld delSld modSld">
      <pc:chgData name="Mari Powell" userId="S::mari.powell@uwtsd.ac.uk::a1b98dd7-29dc-4131-8e37-1423e6a9ecca" providerId="AD" clId="Web-{2EB2F13B-D305-AA57-2B1E-200229DEBD7E}" dt="2024-02-15T10:38:49.856" v="227" actId="20577"/>
      <pc:docMkLst>
        <pc:docMk/>
      </pc:docMkLst>
      <pc:sldChg chg="del">
        <pc:chgData name="Mari Powell" userId="S::mari.powell@uwtsd.ac.uk::a1b98dd7-29dc-4131-8e37-1423e6a9ecca" providerId="AD" clId="Web-{2EB2F13B-D305-AA57-2B1E-200229DEBD7E}" dt="2024-02-15T10:03:37.194" v="1"/>
        <pc:sldMkLst>
          <pc:docMk/>
          <pc:sldMk cId="109857222" sldId="256"/>
        </pc:sldMkLst>
      </pc:sldChg>
      <pc:sldChg chg="addSp delSp modSp add">
        <pc:chgData name="Mari Powell" userId="S::mari.powell@uwtsd.ac.uk::a1b98dd7-29dc-4131-8e37-1423e6a9ecca" providerId="AD" clId="Web-{2EB2F13B-D305-AA57-2B1E-200229DEBD7E}" dt="2024-02-15T10:38:49.856" v="227" actId="20577"/>
        <pc:sldMkLst>
          <pc:docMk/>
          <pc:sldMk cId="716421889" sldId="263"/>
        </pc:sldMkLst>
        <pc:spChg chg="del">
          <ac:chgData name="Mari Powell" userId="S::mari.powell@uwtsd.ac.uk::a1b98dd7-29dc-4131-8e37-1423e6a9ecca" providerId="AD" clId="Web-{2EB2F13B-D305-AA57-2B1E-200229DEBD7E}" dt="2024-02-15T10:20:52.174" v="13"/>
          <ac:spMkLst>
            <pc:docMk/>
            <pc:sldMk cId="716421889" sldId="263"/>
            <ac:spMk id="2" creationId="{998E22BF-8C2D-46CA-7FF4-F8B5135F8067}"/>
          </ac:spMkLst>
        </pc:spChg>
        <pc:spChg chg="add del mod">
          <ac:chgData name="Mari Powell" userId="S::mari.powell@uwtsd.ac.uk::a1b98dd7-29dc-4131-8e37-1423e6a9ecca" providerId="AD" clId="Web-{2EB2F13B-D305-AA57-2B1E-200229DEBD7E}" dt="2024-02-15T10:38:49.856" v="227" actId="20577"/>
          <ac:spMkLst>
            <pc:docMk/>
            <pc:sldMk cId="716421889" sldId="263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2EB2F13B-D305-AA57-2B1E-200229DEBD7E}" dt="2024-02-15T10:20:49.424" v="11"/>
          <ac:picMkLst>
            <pc:docMk/>
            <pc:sldMk cId="716421889" sldId="263"/>
            <ac:picMk id="4" creationId="{D76E457D-02D6-95BA-1F96-BB3BAC096655}"/>
          </ac:picMkLst>
        </pc:picChg>
        <pc:picChg chg="del">
          <ac:chgData name="Mari Powell" userId="S::mari.powell@uwtsd.ac.uk::a1b98dd7-29dc-4131-8e37-1423e6a9ecca" providerId="AD" clId="Web-{2EB2F13B-D305-AA57-2B1E-200229DEBD7E}" dt="2024-02-15T10:20:50.065" v="12"/>
          <ac:picMkLst>
            <pc:docMk/>
            <pc:sldMk cId="716421889" sldId="263"/>
            <ac:picMk id="6" creationId="{2FFF521D-F9FA-9617-94AC-6DEC234B001D}"/>
          </ac:picMkLst>
        </pc:picChg>
      </pc:sldChg>
      <pc:sldChg chg="modSp add">
        <pc:chgData name="Mari Powell" userId="S::mari.powell@uwtsd.ac.uk::a1b98dd7-29dc-4131-8e37-1423e6a9ecca" providerId="AD" clId="Web-{2EB2F13B-D305-AA57-2B1E-200229DEBD7E}" dt="2024-02-15T10:04:11.476" v="9" actId="20577"/>
        <pc:sldMkLst>
          <pc:docMk/>
          <pc:sldMk cId="453969201" sldId="667"/>
        </pc:sldMkLst>
        <pc:spChg chg="mod">
          <ac:chgData name="Mari Powell" userId="S::mari.powell@uwtsd.ac.uk::a1b98dd7-29dc-4131-8e37-1423e6a9ecca" providerId="AD" clId="Web-{2EB2F13B-D305-AA57-2B1E-200229DEBD7E}" dt="2024-02-15T10:04:11.476" v="9" actId="20577"/>
          <ac:spMkLst>
            <pc:docMk/>
            <pc:sldMk cId="453969201" sldId="667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2EB2F13B-D305-AA57-2B1E-200229DEBD7E}" dt="2024-02-15T10:35:47.164" v="209"/>
        <pc:sldMkLst>
          <pc:docMk/>
          <pc:sldMk cId="1987978915" sldId="670"/>
        </pc:sldMkLst>
      </pc:sldChg>
      <pc:sldMasterChg chg="addSldLayout">
        <pc:chgData name="Mari Powell" userId="S::mari.powell@uwtsd.ac.uk::a1b98dd7-29dc-4131-8e37-1423e6a9ecca" providerId="AD" clId="Web-{2EB2F13B-D305-AA57-2B1E-200229DEBD7E}" dt="2024-02-15T10:20:46.487" v="10"/>
        <pc:sldMasterMkLst>
          <pc:docMk/>
          <pc:sldMasterMk cId="2460954070" sldId="2147483660"/>
        </pc:sldMasterMkLst>
        <pc:sldLayoutChg chg="add">
          <pc:chgData name="Mari Powell" userId="S::mari.powell@uwtsd.ac.uk::a1b98dd7-29dc-4131-8e37-1423e6a9ecca" providerId="AD" clId="Web-{2EB2F13B-D305-AA57-2B1E-200229DEBD7E}" dt="2024-02-15T10:20:46.487" v="10"/>
          <pc:sldLayoutMkLst>
            <pc:docMk/>
            <pc:sldMasterMk cId="2460954070" sldId="2147483660"/>
            <pc:sldLayoutMk cId="2498685871" sldId="2147483672"/>
          </pc:sldLayoutMkLst>
        </pc:sldLayoutChg>
      </pc:sldMasterChg>
    </pc:docChg>
  </pc:docChgLst>
  <pc:docChgLst>
    <pc:chgData name="Mari Powell" userId="S::mari.powell@uwtsd.ac.uk::a1b98dd7-29dc-4131-8e37-1423e6a9ecca" providerId="AD" clId="Web-{89CC08A7-A849-C181-F9E5-81FA16342C1E}"/>
    <pc:docChg chg="addSld delSld modSld">
      <pc:chgData name="Mari Powell" userId="S::mari.powell@uwtsd.ac.uk::a1b98dd7-29dc-4131-8e37-1423e6a9ecca" providerId="AD" clId="Web-{89CC08A7-A849-C181-F9E5-81FA16342C1E}" dt="2024-02-15T14:54:26.270" v="171" actId="1076"/>
      <pc:docMkLst>
        <pc:docMk/>
      </pc:docMkLst>
      <pc:sldChg chg="addSp delSp modSp">
        <pc:chgData name="Mari Powell" userId="S::mari.powell@uwtsd.ac.uk::a1b98dd7-29dc-4131-8e37-1423e6a9ecca" providerId="AD" clId="Web-{89CC08A7-A849-C181-F9E5-81FA16342C1E}" dt="2024-02-15T14:38:46.128" v="56" actId="20577"/>
        <pc:sldMkLst>
          <pc:docMk/>
          <pc:sldMk cId="2156873930" sldId="265"/>
        </pc:sldMkLst>
        <pc:spChg chg="add mod">
          <ac:chgData name="Mari Powell" userId="S::mari.powell@uwtsd.ac.uk::a1b98dd7-29dc-4131-8e37-1423e6a9ecca" providerId="AD" clId="Web-{89CC08A7-A849-C181-F9E5-81FA16342C1E}" dt="2024-02-15T14:38:46.128" v="56" actId="20577"/>
          <ac:spMkLst>
            <pc:docMk/>
            <pc:sldMk cId="2156873930" sldId="265"/>
            <ac:spMk id="3" creationId="{6B497927-59C4-E202-9BEE-6B9D2963AF23}"/>
          </ac:spMkLst>
        </pc:spChg>
        <pc:spChg chg="mod">
          <ac:chgData name="Mari Powell" userId="S::mari.powell@uwtsd.ac.uk::a1b98dd7-29dc-4131-8e37-1423e6a9ecca" providerId="AD" clId="Web-{89CC08A7-A849-C181-F9E5-81FA16342C1E}" dt="2024-02-15T14:37:43.860" v="54" actId="1076"/>
          <ac:spMkLst>
            <pc:docMk/>
            <pc:sldMk cId="2156873930" sldId="265"/>
            <ac:spMk id="7" creationId="{0CC542CA-3363-295B-0B39-3908B0B95EE5}"/>
          </ac:spMkLst>
        </pc:spChg>
        <pc:picChg chg="del">
          <ac:chgData name="Mari Powell" userId="S::mari.powell@uwtsd.ac.uk::a1b98dd7-29dc-4131-8e37-1423e6a9ecca" providerId="AD" clId="Web-{89CC08A7-A849-C181-F9E5-81FA16342C1E}" dt="2024-02-15T14:35:14.450" v="0"/>
          <ac:picMkLst>
            <pc:docMk/>
            <pc:sldMk cId="2156873930" sldId="265"/>
            <ac:picMk id="2" creationId="{695145E1-10EA-7F31-329C-6ADB4ABF84BF}"/>
          </ac:picMkLst>
        </pc:picChg>
        <pc:picChg chg="del">
          <ac:chgData name="Mari Powell" userId="S::mari.powell@uwtsd.ac.uk::a1b98dd7-29dc-4131-8e37-1423e6a9ecca" providerId="AD" clId="Web-{89CC08A7-A849-C181-F9E5-81FA16342C1E}" dt="2024-02-15T14:35:20.841" v="1"/>
          <ac:picMkLst>
            <pc:docMk/>
            <pc:sldMk cId="2156873930" sldId="265"/>
            <ac:picMk id="8" creationId="{916DA2AC-126B-486B-0EEA-4006059FFF20}"/>
          </ac:picMkLst>
        </pc:picChg>
      </pc:sldChg>
      <pc:sldChg chg="addSp delSp modSp">
        <pc:chgData name="Mari Powell" userId="S::mari.powell@uwtsd.ac.uk::a1b98dd7-29dc-4131-8e37-1423e6a9ecca" providerId="AD" clId="Web-{89CC08A7-A849-C181-F9E5-81FA16342C1E}" dt="2024-02-15T14:54:26.270" v="171" actId="1076"/>
        <pc:sldMkLst>
          <pc:docMk/>
          <pc:sldMk cId="1318476242" sldId="674"/>
        </pc:sldMkLst>
        <pc:picChg chg="add mod">
          <ac:chgData name="Mari Powell" userId="S::mari.powell@uwtsd.ac.uk::a1b98dd7-29dc-4131-8e37-1423e6a9ecca" providerId="AD" clId="Web-{89CC08A7-A849-C181-F9E5-81FA16342C1E}" dt="2024-02-15T14:54:26.270" v="171" actId="1076"/>
          <ac:picMkLst>
            <pc:docMk/>
            <pc:sldMk cId="1318476242" sldId="674"/>
            <ac:picMk id="2" creationId="{E7FF1E0B-7DE9-0BD9-0483-485BCADCF732}"/>
          </ac:picMkLst>
        </pc:picChg>
        <pc:picChg chg="del">
          <ac:chgData name="Mari Powell" userId="S::mari.powell@uwtsd.ac.uk::a1b98dd7-29dc-4131-8e37-1423e6a9ecca" providerId="AD" clId="Web-{89CC08A7-A849-C181-F9E5-81FA16342C1E}" dt="2024-02-15T14:53:55.785" v="166"/>
          <ac:picMkLst>
            <pc:docMk/>
            <pc:sldMk cId="1318476242" sldId="674"/>
            <ac:picMk id="5" creationId="{76AEC444-F6EE-A2F9-34A7-9A0BBB75CCCD}"/>
          </ac:picMkLst>
        </pc:picChg>
      </pc:sldChg>
      <pc:sldChg chg="addSp delSp modSp add replId">
        <pc:chgData name="Mari Powell" userId="S::mari.powell@uwtsd.ac.uk::a1b98dd7-29dc-4131-8e37-1423e6a9ecca" providerId="AD" clId="Web-{89CC08A7-A849-C181-F9E5-81FA16342C1E}" dt="2024-02-15T14:40:26.209" v="78" actId="20577"/>
        <pc:sldMkLst>
          <pc:docMk/>
          <pc:sldMk cId="3871700289" sldId="713"/>
        </pc:sldMkLst>
        <pc:spChg chg="add mod">
          <ac:chgData name="Mari Powell" userId="S::mari.powell@uwtsd.ac.uk::a1b98dd7-29dc-4131-8e37-1423e6a9ecca" providerId="AD" clId="Web-{89CC08A7-A849-C181-F9E5-81FA16342C1E}" dt="2024-02-15T14:40:26.209" v="78" actId="20577"/>
          <ac:spMkLst>
            <pc:docMk/>
            <pc:sldMk cId="3871700289" sldId="713"/>
            <ac:spMk id="2" creationId="{61C8BA15-CEA3-9590-68A9-F0F17A21A9EC}"/>
          </ac:spMkLst>
        </pc:spChg>
        <pc:spChg chg="del mod">
          <ac:chgData name="Mari Powell" userId="S::mari.powell@uwtsd.ac.uk::a1b98dd7-29dc-4131-8e37-1423e6a9ecca" providerId="AD" clId="Web-{89CC08A7-A849-C181-F9E5-81FA16342C1E}" dt="2024-02-15T14:38:53.565" v="60"/>
          <ac:spMkLst>
            <pc:docMk/>
            <pc:sldMk cId="3871700289" sldId="713"/>
            <ac:spMk id="3" creationId="{6B497927-59C4-E202-9BEE-6B9D2963AF23}"/>
          </ac:spMkLst>
        </pc:spChg>
        <pc:spChg chg="mod">
          <ac:chgData name="Mari Powell" userId="S::mari.powell@uwtsd.ac.uk::a1b98dd7-29dc-4131-8e37-1423e6a9ecca" providerId="AD" clId="Web-{89CC08A7-A849-C181-F9E5-81FA16342C1E}" dt="2024-02-15T14:40:12.443" v="76" actId="1076"/>
          <ac:spMkLst>
            <pc:docMk/>
            <pc:sldMk cId="3871700289" sldId="713"/>
            <ac:spMk id="7" creationId="{0CC542CA-3363-295B-0B39-3908B0B95EE5}"/>
          </ac:spMkLst>
        </pc:spChg>
      </pc:sldChg>
      <pc:sldChg chg="addSp delSp modSp add replId addAnim">
        <pc:chgData name="Mari Powell" userId="S::mari.powell@uwtsd.ac.uk::a1b98dd7-29dc-4131-8e37-1423e6a9ecca" providerId="AD" clId="Web-{89CC08A7-A849-C181-F9E5-81FA16342C1E}" dt="2024-02-15T14:48:15.488" v="164"/>
        <pc:sldMkLst>
          <pc:docMk/>
          <pc:sldMk cId="3505420566" sldId="714"/>
        </pc:sldMkLst>
        <pc:picChg chg="add del mod">
          <ac:chgData name="Mari Powell" userId="S::mari.powell@uwtsd.ac.uk::a1b98dd7-29dc-4131-8e37-1423e6a9ecca" providerId="AD" clId="Web-{89CC08A7-A849-C181-F9E5-81FA16342C1E}" dt="2024-02-15T14:41:00.147" v="82"/>
          <ac:picMkLst>
            <pc:docMk/>
            <pc:sldMk cId="3505420566" sldId="714"/>
            <ac:picMk id="3" creationId="{B5AD579C-70DB-4C88-D365-12057C8C9E33}"/>
          </ac:picMkLst>
        </pc:picChg>
        <pc:picChg chg="add del mod">
          <ac:chgData name="Mari Powell" userId="S::mari.powell@uwtsd.ac.uk::a1b98dd7-29dc-4131-8e37-1423e6a9ecca" providerId="AD" clId="Web-{89CC08A7-A849-C181-F9E5-81FA16342C1E}" dt="2024-02-15T14:41:34.101" v="84"/>
          <ac:picMkLst>
            <pc:docMk/>
            <pc:sldMk cId="3505420566" sldId="714"/>
            <ac:picMk id="8" creationId="{9F8C987F-1DA4-D1A8-1EFF-BC6DE1AFA85A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5:46.218" v="139" actId="1076"/>
          <ac:picMkLst>
            <pc:docMk/>
            <pc:sldMk cId="3505420566" sldId="714"/>
            <ac:picMk id="9" creationId="{D092C096-AFD7-FA27-7BD8-258CBB91D7FD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6:38.829" v="148" actId="14100"/>
          <ac:picMkLst>
            <pc:docMk/>
            <pc:sldMk cId="3505420566" sldId="714"/>
            <ac:picMk id="10" creationId="{E67EBA91-6038-0388-5C9E-0B8E2D874CAD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6:39.016" v="150" actId="1076"/>
          <ac:picMkLst>
            <pc:docMk/>
            <pc:sldMk cId="3505420566" sldId="714"/>
            <ac:picMk id="11" creationId="{E3E16408-4010-6A60-4C73-AE4F9D053984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6:52.517" v="152" actId="1076"/>
          <ac:picMkLst>
            <pc:docMk/>
            <pc:sldMk cId="3505420566" sldId="714"/>
            <ac:picMk id="12" creationId="{CD6DA605-3C02-ACEB-0A76-F287D9A7D6EF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7:07.892" v="154" actId="1076"/>
          <ac:picMkLst>
            <pc:docMk/>
            <pc:sldMk cId="3505420566" sldId="714"/>
            <ac:picMk id="13" creationId="{136028D1-2E09-CD04-696D-050E67A04977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7:37.346" v="158" actId="14100"/>
          <ac:picMkLst>
            <pc:docMk/>
            <pc:sldMk cId="3505420566" sldId="714"/>
            <ac:picMk id="14" creationId="{ABB31C92-0F5A-B082-63DF-570499A141A7}"/>
          </ac:picMkLst>
        </pc:picChg>
      </pc:sldChg>
      <pc:sldChg chg="new del">
        <pc:chgData name="Mari Powell" userId="S::mari.powell@uwtsd.ac.uk::a1b98dd7-29dc-4131-8e37-1423e6a9ecca" providerId="AD" clId="Web-{89CC08A7-A849-C181-F9E5-81FA16342C1E}" dt="2024-02-15T14:41:44.445" v="86"/>
        <pc:sldMkLst>
          <pc:docMk/>
          <pc:sldMk cId="1726811802" sldId="715"/>
        </pc:sldMkLst>
      </pc:sldChg>
      <pc:sldChg chg="addSp delSp modSp add replId">
        <pc:chgData name="Mari Powell" userId="S::mari.powell@uwtsd.ac.uk::a1b98dd7-29dc-4131-8e37-1423e6a9ecca" providerId="AD" clId="Web-{89CC08A7-A849-C181-F9E5-81FA16342C1E}" dt="2024-02-15T14:44:49.576" v="137" actId="1076"/>
        <pc:sldMkLst>
          <pc:docMk/>
          <pc:sldMk cId="3334177916" sldId="715"/>
        </pc:sldMkLst>
        <pc:spChg chg="del">
          <ac:chgData name="Mari Powell" userId="S::mari.powell@uwtsd.ac.uk::a1b98dd7-29dc-4131-8e37-1423e6a9ecca" providerId="AD" clId="Web-{89CC08A7-A849-C181-F9E5-81FA16342C1E}" dt="2024-02-15T14:41:57.524" v="88"/>
          <ac:spMkLst>
            <pc:docMk/>
            <pc:sldMk cId="3334177916" sldId="715"/>
            <ac:spMk id="2" creationId="{61C8BA15-CEA3-9590-68A9-F0F17A21A9EC}"/>
          </ac:spMkLst>
        </pc:spChg>
        <pc:spChg chg="add mod">
          <ac:chgData name="Mari Powell" userId="S::mari.powell@uwtsd.ac.uk::a1b98dd7-29dc-4131-8e37-1423e6a9ecca" providerId="AD" clId="Web-{89CC08A7-A849-C181-F9E5-81FA16342C1E}" dt="2024-02-15T14:44:39.185" v="133" actId="1076"/>
          <ac:spMkLst>
            <pc:docMk/>
            <pc:sldMk cId="3334177916" sldId="715"/>
            <ac:spMk id="8" creationId="{BAF03133-8B8F-1F71-5CB5-8F1409498642}"/>
          </ac:spMkLst>
        </pc:spChg>
        <pc:spChg chg="add mod">
          <ac:chgData name="Mari Powell" userId="S::mari.powell@uwtsd.ac.uk::a1b98dd7-29dc-4131-8e37-1423e6a9ecca" providerId="AD" clId="Web-{89CC08A7-A849-C181-F9E5-81FA16342C1E}" dt="2024-02-15T14:44:47.107" v="134" actId="1076"/>
          <ac:spMkLst>
            <pc:docMk/>
            <pc:sldMk cId="3334177916" sldId="715"/>
            <ac:spMk id="9" creationId="{ECD2B64D-B64A-975F-83D3-05C950FE7ABF}"/>
          </ac:spMkLst>
        </pc:spChg>
        <pc:spChg chg="add mod">
          <ac:chgData name="Mari Powell" userId="S::mari.powell@uwtsd.ac.uk::a1b98dd7-29dc-4131-8e37-1423e6a9ecca" providerId="AD" clId="Web-{89CC08A7-A849-C181-F9E5-81FA16342C1E}" dt="2024-02-15T14:44:47.185" v="135" actId="1076"/>
          <ac:spMkLst>
            <pc:docMk/>
            <pc:sldMk cId="3334177916" sldId="715"/>
            <ac:spMk id="10" creationId="{1FB0EC89-90A1-27CE-3583-E42590B0EA46}"/>
          </ac:spMkLst>
        </pc:spChg>
        <pc:picChg chg="add mod">
          <ac:chgData name="Mari Powell" userId="S::mari.powell@uwtsd.ac.uk::a1b98dd7-29dc-4131-8e37-1423e6a9ecca" providerId="AD" clId="Web-{89CC08A7-A849-C181-F9E5-81FA16342C1E}" dt="2024-02-15T14:44:49.576" v="137" actId="1076"/>
          <ac:picMkLst>
            <pc:docMk/>
            <pc:sldMk cId="3334177916" sldId="715"/>
            <ac:picMk id="3" creationId="{26F2B9D1-B063-4914-410D-F034AF0C1033}"/>
          </ac:picMkLst>
        </pc:picChg>
      </pc:sldChg>
    </pc:docChg>
  </pc:docChgLst>
  <pc:docChgLst>
    <pc:chgData name="Mari Powell" userId="S::mari.powell@uwtsd.ac.uk::a1b98dd7-29dc-4131-8e37-1423e6a9ecca" providerId="AD" clId="Web-{D0654E57-B1A4-C21B-AC68-DE6CCCDCEE0F}"/>
    <pc:docChg chg="addSld modSld sldOrd">
      <pc:chgData name="Mari Powell" userId="S::mari.powell@uwtsd.ac.uk::a1b98dd7-29dc-4131-8e37-1423e6a9ecca" providerId="AD" clId="Web-{D0654E57-B1A4-C21B-AC68-DE6CCCDCEE0F}" dt="2024-02-15T11:13:09.136" v="170" actId="20577"/>
      <pc:docMkLst>
        <pc:docMk/>
      </pc:docMkLst>
      <pc:sldChg chg="modSp add">
        <pc:chgData name="Mari Powell" userId="S::mari.powell@uwtsd.ac.uk::a1b98dd7-29dc-4131-8e37-1423e6a9ecca" providerId="AD" clId="Web-{D0654E57-B1A4-C21B-AC68-DE6CCCDCEE0F}" dt="2024-02-15T11:10:49.288" v="157" actId="20577"/>
        <pc:sldMkLst>
          <pc:docMk/>
          <pc:sldMk cId="0" sldId="256"/>
        </pc:sldMkLst>
        <pc:spChg chg="mod">
          <ac:chgData name="Mari Powell" userId="S::mari.powell@uwtsd.ac.uk::a1b98dd7-29dc-4131-8e37-1423e6a9ecca" providerId="AD" clId="Web-{D0654E57-B1A4-C21B-AC68-DE6CCCDCEE0F}" dt="2024-02-15T11:10:49.288" v="157" actId="20577"/>
          <ac:spMkLst>
            <pc:docMk/>
            <pc:sldMk cId="0" sldId="256"/>
            <ac:spMk id="10" creationId="{00000000-0000-0000-0000-000000000000}"/>
          </ac:spMkLst>
        </pc:spChg>
      </pc:sldChg>
      <pc:sldChg chg="addSp delSp modSp add">
        <pc:chgData name="Mari Powell" userId="S::mari.powell@uwtsd.ac.uk::a1b98dd7-29dc-4131-8e37-1423e6a9ecca" providerId="AD" clId="Web-{D0654E57-B1A4-C21B-AC68-DE6CCCDCEE0F}" dt="2024-02-15T11:04:33.916" v="90"/>
        <pc:sldMkLst>
          <pc:docMk/>
          <pc:sldMk cId="3949759579" sldId="259"/>
        </pc:sldMkLst>
        <pc:spChg chg="mod">
          <ac:chgData name="Mari Powell" userId="S::mari.powell@uwtsd.ac.uk::a1b98dd7-29dc-4131-8e37-1423e6a9ecca" providerId="AD" clId="Web-{D0654E57-B1A4-C21B-AC68-DE6CCCDCEE0F}" dt="2024-02-15T10:41:08.482" v="36" actId="1076"/>
          <ac:spMkLst>
            <pc:docMk/>
            <pc:sldMk cId="3949759579" sldId="259"/>
            <ac:spMk id="3" creationId="{5937BB17-5B48-3DBB-17BA-C9089CD2ED15}"/>
          </ac:spMkLst>
        </pc:spChg>
        <pc:picChg chg="add del mod">
          <ac:chgData name="Mari Powell" userId="S::mari.powell@uwtsd.ac.uk::a1b98dd7-29dc-4131-8e37-1423e6a9ecca" providerId="AD" clId="Web-{D0654E57-B1A4-C21B-AC68-DE6CCCDCEE0F}" dt="2024-02-15T11:04:33.916" v="90"/>
          <ac:picMkLst>
            <pc:docMk/>
            <pc:sldMk cId="3949759579" sldId="259"/>
            <ac:picMk id="4" creationId="{7083ACE6-8720-39BA-1E26-A120369710A1}"/>
          </ac:picMkLst>
        </pc:picChg>
      </pc:sldChg>
      <pc:sldChg chg="modSp">
        <pc:chgData name="Mari Powell" userId="S::mari.powell@uwtsd.ac.uk::a1b98dd7-29dc-4131-8e37-1423e6a9ecca" providerId="AD" clId="Web-{D0654E57-B1A4-C21B-AC68-DE6CCCDCEE0F}" dt="2024-02-15T11:13:09.136" v="170" actId="20577"/>
        <pc:sldMkLst>
          <pc:docMk/>
          <pc:sldMk cId="716421889" sldId="263"/>
        </pc:sldMkLst>
        <pc:spChg chg="mod">
          <ac:chgData name="Mari Powell" userId="S::mari.powell@uwtsd.ac.uk::a1b98dd7-29dc-4131-8e37-1423e6a9ecca" providerId="AD" clId="Web-{D0654E57-B1A4-C21B-AC68-DE6CCCDCEE0F}" dt="2024-02-15T11:13:09.136" v="170" actId="20577"/>
          <ac:spMkLst>
            <pc:docMk/>
            <pc:sldMk cId="716421889" sldId="263"/>
            <ac:spMk id="5" creationId="{9EC94526-3D11-AA9A-A5E5-E81B5A0FDEFB}"/>
          </ac:spMkLst>
        </pc:spChg>
      </pc:sldChg>
      <pc:sldChg chg="modSp add ord replId">
        <pc:chgData name="Mari Powell" userId="S::mari.powell@uwtsd.ac.uk::a1b98dd7-29dc-4131-8e37-1423e6a9ecca" providerId="AD" clId="Web-{D0654E57-B1A4-C21B-AC68-DE6CCCDCEE0F}" dt="2024-02-15T11:10:19.662" v="154" actId="1076"/>
        <pc:sldMkLst>
          <pc:docMk/>
          <pc:sldMk cId="4079130243" sldId="671"/>
        </pc:sldMkLst>
        <pc:spChg chg="mod">
          <ac:chgData name="Mari Powell" userId="S::mari.powell@uwtsd.ac.uk::a1b98dd7-29dc-4131-8e37-1423e6a9ecca" providerId="AD" clId="Web-{D0654E57-B1A4-C21B-AC68-DE6CCCDCEE0F}" dt="2024-02-15T11:10:19.662" v="154" actId="1076"/>
          <ac:spMkLst>
            <pc:docMk/>
            <pc:sldMk cId="4079130243" sldId="671"/>
            <ac:spMk id="3" creationId="{5937BB17-5B48-3DBB-17BA-C9089CD2ED15}"/>
          </ac:spMkLst>
        </pc:spChg>
      </pc:sldChg>
      <pc:sldChg chg="modSp add ord replId">
        <pc:chgData name="Mari Powell" userId="S::mari.powell@uwtsd.ac.uk::a1b98dd7-29dc-4131-8e37-1423e6a9ecca" providerId="AD" clId="Web-{D0654E57-B1A4-C21B-AC68-DE6CCCDCEE0F}" dt="2024-02-15T10:44:15.957" v="88" actId="20577"/>
        <pc:sldMkLst>
          <pc:docMk/>
          <pc:sldMk cId="619532843" sldId="672"/>
        </pc:sldMkLst>
        <pc:spChg chg="mod">
          <ac:chgData name="Mari Powell" userId="S::mari.powell@uwtsd.ac.uk::a1b98dd7-29dc-4131-8e37-1423e6a9ecca" providerId="AD" clId="Web-{D0654E57-B1A4-C21B-AC68-DE6CCCDCEE0F}" dt="2024-02-15T10:44:15.957" v="88" actId="20577"/>
          <ac:spMkLst>
            <pc:docMk/>
            <pc:sldMk cId="619532843" sldId="672"/>
            <ac:spMk id="3" creationId="{5937BB17-5B48-3DBB-17BA-C9089CD2ED15}"/>
          </ac:spMkLst>
        </pc:spChg>
      </pc:sldChg>
    </pc:docChg>
  </pc:docChgLst>
  <pc:docChgLst>
    <pc:chgData name="Mari Powell" userId="S::mari.powell@uwtsd.ac.uk::a1b98dd7-29dc-4131-8e37-1423e6a9ecca" providerId="AD" clId="Web-{1B57A162-AF39-B148-A991-F482DD026E72}"/>
    <pc:docChg chg="addSld delSld modSld">
      <pc:chgData name="Mari Powell" userId="S::mari.powell@uwtsd.ac.uk::a1b98dd7-29dc-4131-8e37-1423e6a9ecca" providerId="AD" clId="Web-{1B57A162-AF39-B148-A991-F482DD026E72}" dt="2024-02-15T14:34:19.579" v="47"/>
      <pc:docMkLst>
        <pc:docMk/>
      </pc:docMkLst>
      <pc:sldChg chg="addSp delSp modSp">
        <pc:chgData name="Mari Powell" userId="S::mari.powell@uwtsd.ac.uk::a1b98dd7-29dc-4131-8e37-1423e6a9ecca" providerId="AD" clId="Web-{1B57A162-AF39-B148-A991-F482DD026E72}" dt="2024-02-15T14:34:19.579" v="47"/>
        <pc:sldMkLst>
          <pc:docMk/>
          <pc:sldMk cId="2156873930" sldId="265"/>
        </pc:sldMkLst>
        <pc:spChg chg="del">
          <ac:chgData name="Mari Powell" userId="S::mari.powell@uwtsd.ac.uk::a1b98dd7-29dc-4131-8e37-1423e6a9ecca" providerId="AD" clId="Web-{1B57A162-AF39-B148-A991-F482DD026E72}" dt="2024-02-15T14:33:57.843" v="44"/>
          <ac:spMkLst>
            <pc:docMk/>
            <pc:sldMk cId="2156873930" sldId="265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1B57A162-AF39-B148-A991-F482DD026E72}" dt="2024-02-15T14:33:57.765" v="43" actId="20577"/>
          <ac:spMkLst>
            <pc:docMk/>
            <pc:sldMk cId="2156873930" sldId="265"/>
            <ac:spMk id="7" creationId="{0CC542CA-3363-295B-0B39-3908B0B95EE5}"/>
          </ac:spMkLst>
        </pc:spChg>
        <pc:picChg chg="add mod">
          <ac:chgData name="Mari Powell" userId="S::mari.powell@uwtsd.ac.uk::a1b98dd7-29dc-4131-8e37-1423e6a9ecca" providerId="AD" clId="Web-{1B57A162-AF39-B148-A991-F482DD026E72}" dt="2024-02-15T14:34:12.454" v="46" actId="1076"/>
          <ac:picMkLst>
            <pc:docMk/>
            <pc:sldMk cId="2156873930" sldId="265"/>
            <ac:picMk id="2" creationId="{695145E1-10EA-7F31-329C-6ADB4ABF84BF}"/>
          </ac:picMkLst>
        </pc:picChg>
        <pc:picChg chg="add mod">
          <ac:chgData name="Mari Powell" userId="S::mari.powell@uwtsd.ac.uk::a1b98dd7-29dc-4131-8e37-1423e6a9ecca" providerId="AD" clId="Web-{1B57A162-AF39-B148-A991-F482DD026E72}" dt="2024-02-15T14:34:19.579" v="47"/>
          <ac:picMkLst>
            <pc:docMk/>
            <pc:sldMk cId="2156873930" sldId="265"/>
            <ac:picMk id="8" creationId="{916DA2AC-126B-486B-0EEA-4006059FFF20}"/>
          </ac:picMkLst>
        </pc:picChg>
      </pc:sldChg>
      <pc:sldChg chg="del">
        <pc:chgData name="Mari Powell" userId="S::mari.powell@uwtsd.ac.uk::a1b98dd7-29dc-4131-8e37-1423e6a9ecca" providerId="AD" clId="Web-{1B57A162-AF39-B148-A991-F482DD026E72}" dt="2024-02-15T14:22:26.160" v="11"/>
        <pc:sldMkLst>
          <pc:docMk/>
          <pc:sldMk cId="3497533847" sldId="272"/>
        </pc:sldMkLst>
      </pc:sldChg>
      <pc:sldChg chg="mod setBg">
        <pc:chgData name="Mari Powell" userId="S::mari.powell@uwtsd.ac.uk::a1b98dd7-29dc-4131-8e37-1423e6a9ecca" providerId="AD" clId="Web-{1B57A162-AF39-B148-A991-F482DD026E72}" dt="2024-02-15T14:05:47.919" v="2"/>
        <pc:sldMkLst>
          <pc:docMk/>
          <pc:sldMk cId="453969201" sldId="667"/>
        </pc:sldMkLst>
      </pc:sldChg>
      <pc:sldChg chg="addSp delSp modSp">
        <pc:chgData name="Mari Powell" userId="S::mari.powell@uwtsd.ac.uk::a1b98dd7-29dc-4131-8e37-1423e6a9ecca" providerId="AD" clId="Web-{1B57A162-AF39-B148-A991-F482DD026E72}" dt="2024-02-15T14:11:17.384" v="10"/>
        <pc:sldMkLst>
          <pc:docMk/>
          <pc:sldMk cId="1318476242" sldId="674"/>
        </pc:sldMkLst>
        <pc:graphicFrameChg chg="add del mod">
          <ac:chgData name="Mari Powell" userId="S::mari.powell@uwtsd.ac.uk::a1b98dd7-29dc-4131-8e37-1423e6a9ecca" providerId="AD" clId="Web-{1B57A162-AF39-B148-A991-F482DD026E72}" dt="2024-02-15T14:10:40.273" v="5"/>
          <ac:graphicFrameMkLst>
            <pc:docMk/>
            <pc:sldMk cId="1318476242" sldId="674"/>
            <ac:graphicFrameMk id="4" creationId="{A09FFCF4-D3D1-AEEE-3F64-9DF56A5E18A5}"/>
          </ac:graphicFrameMkLst>
        </pc:graphicFrameChg>
        <pc:picChg chg="del">
          <ac:chgData name="Mari Powell" userId="S::mari.powell@uwtsd.ac.uk::a1b98dd7-29dc-4131-8e37-1423e6a9ecca" providerId="AD" clId="Web-{1B57A162-AF39-B148-A991-F482DD026E72}" dt="2024-02-15T14:10:15.193" v="3"/>
          <ac:picMkLst>
            <pc:docMk/>
            <pc:sldMk cId="1318476242" sldId="674"/>
            <ac:picMk id="2" creationId="{E21601E3-B697-210B-0695-8E6D85671572}"/>
          </ac:picMkLst>
        </pc:picChg>
        <pc:picChg chg="add mod">
          <ac:chgData name="Mari Powell" userId="S::mari.powell@uwtsd.ac.uk::a1b98dd7-29dc-4131-8e37-1423e6a9ecca" providerId="AD" clId="Web-{1B57A162-AF39-B148-A991-F482DD026E72}" dt="2024-02-15T14:11:17.384" v="10"/>
          <ac:picMkLst>
            <pc:docMk/>
            <pc:sldMk cId="1318476242" sldId="674"/>
            <ac:picMk id="5" creationId="{76AEC444-F6EE-A2F9-34A7-9A0BBB75CCCD}"/>
          </ac:picMkLst>
        </pc:picChg>
      </pc:sldChg>
      <pc:sldChg chg="del">
        <pc:chgData name="Mari Powell" userId="S::mari.powell@uwtsd.ac.uk::a1b98dd7-29dc-4131-8e37-1423e6a9ecca" providerId="AD" clId="Web-{1B57A162-AF39-B148-A991-F482DD026E72}" dt="2024-02-15T14:33:33.967" v="39"/>
        <pc:sldMkLst>
          <pc:docMk/>
          <pc:sldMk cId="3262611317" sldId="676"/>
        </pc:sldMkLst>
      </pc:sldChg>
      <pc:sldChg chg="del">
        <pc:chgData name="Mari Powell" userId="S::mari.powell@uwtsd.ac.uk::a1b98dd7-29dc-4131-8e37-1423e6a9ecca" providerId="AD" clId="Web-{1B57A162-AF39-B148-A991-F482DD026E72}" dt="2024-02-15T14:33:33.951" v="38"/>
        <pc:sldMkLst>
          <pc:docMk/>
          <pc:sldMk cId="3999791207" sldId="677"/>
        </pc:sldMkLst>
      </pc:sldChg>
      <pc:sldChg chg="del">
        <pc:chgData name="Mari Powell" userId="S::mari.powell@uwtsd.ac.uk::a1b98dd7-29dc-4131-8e37-1423e6a9ecca" providerId="AD" clId="Web-{1B57A162-AF39-B148-A991-F482DD026E72}" dt="2024-02-15T14:33:33.748" v="37"/>
        <pc:sldMkLst>
          <pc:docMk/>
          <pc:sldMk cId="1860784502" sldId="678"/>
        </pc:sldMkLst>
      </pc:sldChg>
      <pc:sldChg chg="del">
        <pc:chgData name="Mari Powell" userId="S::mari.powell@uwtsd.ac.uk::a1b98dd7-29dc-4131-8e37-1423e6a9ecca" providerId="AD" clId="Web-{1B57A162-AF39-B148-A991-F482DD026E72}" dt="2024-02-15T14:33:27.107" v="36"/>
        <pc:sldMkLst>
          <pc:docMk/>
          <pc:sldMk cId="3615015698" sldId="679"/>
        </pc:sldMkLst>
      </pc:sldChg>
      <pc:sldChg chg="del">
        <pc:chgData name="Mari Powell" userId="S::mari.powell@uwtsd.ac.uk::a1b98dd7-29dc-4131-8e37-1423e6a9ecca" providerId="AD" clId="Web-{1B57A162-AF39-B148-A991-F482DD026E72}" dt="2024-02-15T14:22:34.129" v="12"/>
        <pc:sldMkLst>
          <pc:docMk/>
          <pc:sldMk cId="2982385651" sldId="689"/>
        </pc:sldMkLst>
      </pc:sldChg>
      <pc:sldChg chg="addSp delSp modSp add replId">
        <pc:chgData name="Mari Powell" userId="S::mari.powell@uwtsd.ac.uk::a1b98dd7-29dc-4131-8e37-1423e6a9ecca" providerId="AD" clId="Web-{1B57A162-AF39-B148-A991-F482DD026E72}" dt="2024-02-15T14:24:43.934" v="19"/>
        <pc:sldMkLst>
          <pc:docMk/>
          <pc:sldMk cId="2969725735" sldId="705"/>
        </pc:sldMkLst>
        <pc:picChg chg="add del mod">
          <ac:chgData name="Mari Powell" userId="S::mari.powell@uwtsd.ac.uk::a1b98dd7-29dc-4131-8e37-1423e6a9ecca" providerId="AD" clId="Web-{1B57A162-AF39-B148-A991-F482DD026E72}" dt="2024-02-15T14:24:23.136" v="15"/>
          <ac:picMkLst>
            <pc:docMk/>
            <pc:sldMk cId="2969725735" sldId="705"/>
            <ac:picMk id="11" creationId="{425D4F70-904B-149F-3856-A5661D91EE3B}"/>
          </ac:picMkLst>
        </pc:picChg>
        <pc:picChg chg="add del mod">
          <ac:chgData name="Mari Powell" userId="S::mari.powell@uwtsd.ac.uk::a1b98dd7-29dc-4131-8e37-1423e6a9ecca" providerId="AD" clId="Web-{1B57A162-AF39-B148-A991-F482DD026E72}" dt="2024-02-15T14:24:43.934" v="19"/>
          <ac:picMkLst>
            <pc:docMk/>
            <pc:sldMk cId="2969725735" sldId="705"/>
            <ac:picMk id="12" creationId="{38497958-CF5F-78C9-CB12-2758C86C4D0F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5:54.048" v="21"/>
        <pc:sldMkLst>
          <pc:docMk/>
          <pc:sldMk cId="3929125895" sldId="706"/>
        </pc:sldMkLst>
        <pc:picChg chg="add mod">
          <ac:chgData name="Mari Powell" userId="S::mari.powell@uwtsd.ac.uk::a1b98dd7-29dc-4131-8e37-1423e6a9ecca" providerId="AD" clId="Web-{1B57A162-AF39-B148-A991-F482DD026E72}" dt="2024-02-15T14:25:54.048" v="21"/>
          <ac:picMkLst>
            <pc:docMk/>
            <pc:sldMk cId="3929125895" sldId="706"/>
            <ac:picMk id="2" creationId="{AC4EB9EF-5015-FEE8-6112-0E30A8F29DEC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6:45.863" v="23"/>
        <pc:sldMkLst>
          <pc:docMk/>
          <pc:sldMk cId="921035279" sldId="707"/>
        </pc:sldMkLst>
        <pc:picChg chg="add mod">
          <ac:chgData name="Mari Powell" userId="S::mari.powell@uwtsd.ac.uk::a1b98dd7-29dc-4131-8e37-1423e6a9ecca" providerId="AD" clId="Web-{1B57A162-AF39-B148-A991-F482DD026E72}" dt="2024-02-15T14:26:45.863" v="23"/>
          <ac:picMkLst>
            <pc:docMk/>
            <pc:sldMk cId="921035279" sldId="707"/>
            <ac:picMk id="2" creationId="{56389C8E-BC6E-BFF5-0603-3E1B23AD3672}"/>
          </ac:picMkLst>
        </pc:picChg>
      </pc:sldChg>
      <pc:sldChg chg="addSp delSp modSp new">
        <pc:chgData name="Mari Powell" userId="S::mari.powell@uwtsd.ac.uk::a1b98dd7-29dc-4131-8e37-1423e6a9ecca" providerId="AD" clId="Web-{1B57A162-AF39-B148-A991-F482DD026E72}" dt="2024-02-15T14:28:05.150" v="28"/>
        <pc:sldMkLst>
          <pc:docMk/>
          <pc:sldMk cId="1948020949" sldId="708"/>
        </pc:sldMkLst>
        <pc:picChg chg="add del mod">
          <ac:chgData name="Mari Powell" userId="S::mari.powell@uwtsd.ac.uk::a1b98dd7-29dc-4131-8e37-1423e6a9ecca" providerId="AD" clId="Web-{1B57A162-AF39-B148-A991-F482DD026E72}" dt="2024-02-15T14:27:55.055" v="27"/>
          <ac:picMkLst>
            <pc:docMk/>
            <pc:sldMk cId="1948020949" sldId="708"/>
            <ac:picMk id="2" creationId="{C7EB5055-19D1-C9E7-465F-0856084CCF36}"/>
          </ac:picMkLst>
        </pc:picChg>
        <pc:picChg chg="add mod">
          <ac:chgData name="Mari Powell" userId="S::mari.powell@uwtsd.ac.uk::a1b98dd7-29dc-4131-8e37-1423e6a9ecca" providerId="AD" clId="Web-{1B57A162-AF39-B148-A991-F482DD026E72}" dt="2024-02-15T14:28:05.150" v="28"/>
          <ac:picMkLst>
            <pc:docMk/>
            <pc:sldMk cId="1948020949" sldId="708"/>
            <ac:picMk id="3" creationId="{C091A479-C387-1CDC-074A-E0F7A7DAF559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8:39.558" v="29"/>
        <pc:sldMkLst>
          <pc:docMk/>
          <pc:sldMk cId="3112495979" sldId="709"/>
        </pc:sldMkLst>
        <pc:picChg chg="add mod">
          <ac:chgData name="Mari Powell" userId="S::mari.powell@uwtsd.ac.uk::a1b98dd7-29dc-4131-8e37-1423e6a9ecca" providerId="AD" clId="Web-{1B57A162-AF39-B148-A991-F482DD026E72}" dt="2024-02-15T14:28:39.558" v="29"/>
          <ac:picMkLst>
            <pc:docMk/>
            <pc:sldMk cId="3112495979" sldId="709"/>
            <ac:picMk id="2" creationId="{74390916-7903-2394-8765-2569C708F0BE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9:55.110" v="31"/>
        <pc:sldMkLst>
          <pc:docMk/>
          <pc:sldMk cId="2707907074" sldId="710"/>
        </pc:sldMkLst>
        <pc:picChg chg="add mod">
          <ac:chgData name="Mari Powell" userId="S::mari.powell@uwtsd.ac.uk::a1b98dd7-29dc-4131-8e37-1423e6a9ecca" providerId="AD" clId="Web-{1B57A162-AF39-B148-A991-F482DD026E72}" dt="2024-02-15T14:29:55.110" v="31"/>
          <ac:picMkLst>
            <pc:docMk/>
            <pc:sldMk cId="2707907074" sldId="710"/>
            <ac:picMk id="2" creationId="{E0921409-D067-F6B2-716B-B80EDC3C7834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31:06.927" v="34"/>
        <pc:sldMkLst>
          <pc:docMk/>
          <pc:sldMk cId="1177021529" sldId="711"/>
        </pc:sldMkLst>
        <pc:picChg chg="add mod">
          <ac:chgData name="Mari Powell" userId="S::mari.powell@uwtsd.ac.uk::a1b98dd7-29dc-4131-8e37-1423e6a9ecca" providerId="AD" clId="Web-{1B57A162-AF39-B148-A991-F482DD026E72}" dt="2024-02-15T14:31:06.927" v="34"/>
          <ac:picMkLst>
            <pc:docMk/>
            <pc:sldMk cId="1177021529" sldId="711"/>
            <ac:picMk id="2" creationId="{07E768CC-E784-A7BA-737F-B0562B7E503B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32:02.086" v="35"/>
        <pc:sldMkLst>
          <pc:docMk/>
          <pc:sldMk cId="3186280349" sldId="712"/>
        </pc:sldMkLst>
        <pc:picChg chg="add mod">
          <ac:chgData name="Mari Powell" userId="S::mari.powell@uwtsd.ac.uk::a1b98dd7-29dc-4131-8e37-1423e6a9ecca" providerId="AD" clId="Web-{1B57A162-AF39-B148-A991-F482DD026E72}" dt="2024-02-15T14:32:02.086" v="35"/>
          <ac:picMkLst>
            <pc:docMk/>
            <pc:sldMk cId="3186280349" sldId="712"/>
            <ac:picMk id="2" creationId="{5E4BCC34-6216-DD42-3213-21FC9D5EC748}"/>
          </ac:picMkLst>
        </pc:picChg>
      </pc:sldChg>
    </pc:docChg>
  </pc:docChgLst>
  <pc:docChgLst>
    <pc:chgData name="Mari Powell" userId="S::mari.powell@uwtsd.ac.uk::a1b98dd7-29dc-4131-8e37-1423e6a9ecca" providerId="AD" clId="Web-{ABB83605-A10D-882B-17F8-760E8BE0CF76}"/>
    <pc:docChg chg="addSld delSld modSld">
      <pc:chgData name="Mari Powell" userId="S::mari.powell@uwtsd.ac.uk::a1b98dd7-29dc-4131-8e37-1423e6a9ecca" providerId="AD" clId="Web-{ABB83605-A10D-882B-17F8-760E8BE0CF76}" dt="2024-02-15T13:11:24.272" v="110"/>
      <pc:docMkLst>
        <pc:docMk/>
      </pc:docMkLst>
      <pc:sldChg chg="modSp add">
        <pc:chgData name="Mari Powell" userId="S::mari.powell@uwtsd.ac.uk::a1b98dd7-29dc-4131-8e37-1423e6a9ecca" providerId="AD" clId="Web-{ABB83605-A10D-882B-17F8-760E8BE0CF76}" dt="2024-02-15T13:09:59.378" v="101" actId="1076"/>
        <pc:sldMkLst>
          <pc:docMk/>
          <pc:sldMk cId="0" sldId="273"/>
        </pc:sldMkLst>
        <pc:spChg chg="mod">
          <ac:chgData name="Mari Powell" userId="S::mari.powell@uwtsd.ac.uk::a1b98dd7-29dc-4131-8e37-1423e6a9ecca" providerId="AD" clId="Web-{ABB83605-A10D-882B-17F8-760E8BE0CF76}" dt="2024-02-15T13:07:56.373" v="66" actId="1076"/>
          <ac:spMkLst>
            <pc:docMk/>
            <pc:sldMk cId="0" sldId="273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8:34.047" v="75" actId="1076"/>
          <ac:spMkLst>
            <pc:docMk/>
            <pc:sldMk cId="0" sldId="273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28.752" v="94" actId="1076"/>
          <ac:spMkLst>
            <pc:docMk/>
            <pc:sldMk cId="0" sldId="273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59.378" v="101" actId="1076"/>
          <ac:spMkLst>
            <pc:docMk/>
            <pc:sldMk cId="0" sldId="273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52.644" v="100" actId="1076"/>
          <ac:spMkLst>
            <pc:docMk/>
            <pc:sldMk cId="0" sldId="273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45.799" v="99" actId="1076"/>
          <ac:spMkLst>
            <pc:docMk/>
            <pc:sldMk cId="0" sldId="273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36.518" v="98" actId="1076"/>
          <ac:spMkLst>
            <pc:docMk/>
            <pc:sldMk cId="0" sldId="273"/>
            <ac:spMk id="14" creationId="{00000000-0000-0000-0000-000000000000}"/>
          </ac:spMkLst>
        </pc:spChg>
        <pc:picChg chg="mod">
          <ac:chgData name="Mari Powell" userId="S::mari.powell@uwtsd.ac.uk::a1b98dd7-29dc-4131-8e37-1423e6a9ecca" providerId="AD" clId="Web-{ABB83605-A10D-882B-17F8-760E8BE0CF76}" dt="2024-02-15T13:07:22.044" v="55" actId="1076"/>
          <ac:picMkLst>
            <pc:docMk/>
            <pc:sldMk cId="0" sldId="273"/>
            <ac:picMk id="3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6:53.809" v="48" actId="1076"/>
          <ac:picMkLst>
            <pc:docMk/>
            <pc:sldMk cId="0" sldId="273"/>
            <ac:picMk id="4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7:01.387" v="49" actId="1076"/>
          <ac:picMkLst>
            <pc:docMk/>
            <pc:sldMk cId="0" sldId="273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7:08.372" v="50" actId="1076"/>
          <ac:picMkLst>
            <pc:docMk/>
            <pc:sldMk cId="0" sldId="273"/>
            <ac:picMk id="9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7:10.403" v="53" actId="1076"/>
          <ac:picMkLst>
            <pc:docMk/>
            <pc:sldMk cId="0" sldId="273"/>
            <ac:picMk id="10" creationId="{00000000-0000-0000-0000-000000000000}"/>
          </ac:picMkLst>
        </pc:picChg>
      </pc:sldChg>
      <pc:sldChg chg="add del">
        <pc:chgData name="Mari Powell" userId="S::mari.powell@uwtsd.ac.uk::a1b98dd7-29dc-4131-8e37-1423e6a9ecca" providerId="AD" clId="Web-{ABB83605-A10D-882B-17F8-760E8BE0CF76}" dt="2024-02-15T13:05:42.728" v="1"/>
        <pc:sldMkLst>
          <pc:docMk/>
          <pc:sldMk cId="453969201" sldId="667"/>
        </pc:sldMkLst>
      </pc:sldChg>
      <pc:sldChg chg="modSp mod setBg">
        <pc:chgData name="Mari Powell" userId="S::mari.powell@uwtsd.ac.uk::a1b98dd7-29dc-4131-8e37-1423e6a9ecca" providerId="AD" clId="Web-{ABB83605-A10D-882B-17F8-760E8BE0CF76}" dt="2024-02-15T13:11:24.272" v="110"/>
        <pc:sldMkLst>
          <pc:docMk/>
          <pc:sldMk cId="1318476242" sldId="674"/>
        </pc:sldMkLst>
        <pc:picChg chg="mod modCrop">
          <ac:chgData name="Mari Powell" userId="S::mari.powell@uwtsd.ac.uk::a1b98dd7-29dc-4131-8e37-1423e6a9ecca" providerId="AD" clId="Web-{ABB83605-A10D-882B-17F8-760E8BE0CF76}" dt="2024-02-15T13:11:24.272" v="110"/>
          <ac:picMkLst>
            <pc:docMk/>
            <pc:sldMk cId="1318476242" sldId="674"/>
            <ac:picMk id="2" creationId="{E21601E3-B697-210B-0695-8E6D85671572}"/>
          </ac:picMkLst>
        </pc:picChg>
      </pc:sldChg>
      <pc:sldChg chg="del">
        <pc:chgData name="Mari Powell" userId="S::mari.powell@uwtsd.ac.uk::a1b98dd7-29dc-4131-8e37-1423e6a9ecca" providerId="AD" clId="Web-{ABB83605-A10D-882B-17F8-760E8BE0CF76}" dt="2024-02-15T13:10:15.848" v="102"/>
        <pc:sldMkLst>
          <pc:docMk/>
          <pc:sldMk cId="2361911748" sldId="692"/>
        </pc:sldMkLst>
      </pc:sldChg>
      <pc:sldChg chg="del">
        <pc:chgData name="Mari Powell" userId="S::mari.powell@uwtsd.ac.uk::a1b98dd7-29dc-4131-8e37-1423e6a9ecca" providerId="AD" clId="Web-{ABB83605-A10D-882B-17F8-760E8BE0CF76}" dt="2024-02-15T13:05:59.744" v="2"/>
        <pc:sldMkLst>
          <pc:docMk/>
          <pc:sldMk cId="1945208298" sldId="704"/>
        </pc:sldMkLst>
      </pc:sldChg>
      <pc:sldChg chg="modSp add replId">
        <pc:chgData name="Mari Powell" userId="S::mari.powell@uwtsd.ac.uk::a1b98dd7-29dc-4131-8e37-1423e6a9ecca" providerId="AD" clId="Web-{ABB83605-A10D-882B-17F8-760E8BE0CF76}" dt="2024-02-15T13:06:20.151" v="39" actId="20577"/>
        <pc:sldMkLst>
          <pc:docMk/>
          <pc:sldMk cId="3095295257" sldId="704"/>
        </pc:sldMkLst>
        <pc:spChg chg="mod">
          <ac:chgData name="Mari Powell" userId="S::mari.powell@uwtsd.ac.uk::a1b98dd7-29dc-4131-8e37-1423e6a9ecca" providerId="AD" clId="Web-{ABB83605-A10D-882B-17F8-760E8BE0CF76}" dt="2024-02-15T13:06:20.151" v="39" actId="20577"/>
          <ac:spMkLst>
            <pc:docMk/>
            <pc:sldMk cId="3095295257" sldId="704"/>
            <ac:spMk id="25" creationId="{00000000-0000-0000-0000-000000000000}"/>
          </ac:spMkLst>
        </pc:spChg>
      </pc:sldChg>
    </pc:docChg>
  </pc:docChgLst>
  <pc:docChgLst>
    <pc:chgData name="Mari Powell" userId="S::mari.powell@uwtsd.ac.uk::a1b98dd7-29dc-4131-8e37-1423e6a9ecca" providerId="AD" clId="Web-{7483BA8C-7AD0-A96B-4DD6-3F623B06C3E4}"/>
    <pc:docChg chg="addSld delSld modSld sldOrd">
      <pc:chgData name="Mari Powell" userId="S::mari.powell@uwtsd.ac.uk::a1b98dd7-29dc-4131-8e37-1423e6a9ecca" providerId="AD" clId="Web-{7483BA8C-7AD0-A96B-4DD6-3F623B06C3E4}" dt="2024-02-15T13:04:25.123" v="1176"/>
      <pc:docMkLst>
        <pc:docMk/>
      </pc:docMkLst>
      <pc:sldChg chg="modSp">
        <pc:chgData name="Mari Powell" userId="S::mari.powell@uwtsd.ac.uk::a1b98dd7-29dc-4131-8e37-1423e6a9ecca" providerId="AD" clId="Web-{7483BA8C-7AD0-A96B-4DD6-3F623B06C3E4}" dt="2024-02-15T11:23:37.841" v="247" actId="20577"/>
        <pc:sldMkLst>
          <pc:docMk/>
          <pc:sldMk cId="0" sldId="256"/>
        </pc:sldMkLst>
        <pc:spChg chg="mod">
          <ac:chgData name="Mari Powell" userId="S::mari.powell@uwtsd.ac.uk::a1b98dd7-29dc-4131-8e37-1423e6a9ecca" providerId="AD" clId="Web-{7483BA8C-7AD0-A96B-4DD6-3F623B06C3E4}" dt="2024-02-15T11:23:37.841" v="247" actId="20577"/>
          <ac:spMkLst>
            <pc:docMk/>
            <pc:sldMk cId="0" sldId="256"/>
            <ac:spMk id="10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1:23:20.778" v="237" actId="1076"/>
          <ac:picMkLst>
            <pc:docMk/>
            <pc:sldMk cId="0" sldId="256"/>
            <ac:picMk id="11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1:26:08.735" v="270" actId="20577"/>
        <pc:sldMkLst>
          <pc:docMk/>
          <pc:sldMk cId="0" sldId="257"/>
        </pc:sldMkLst>
        <pc:spChg chg="mod">
          <ac:chgData name="Mari Powell" userId="S::mari.powell@uwtsd.ac.uk::a1b98dd7-29dc-4131-8e37-1423e6a9ecca" providerId="AD" clId="Web-{7483BA8C-7AD0-A96B-4DD6-3F623B06C3E4}" dt="2024-02-15T11:24:21.967" v="252"/>
          <ac:spMkLst>
            <pc:docMk/>
            <pc:sldMk cId="0" sldId="257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26.764" v="254"/>
          <ac:spMkLst>
            <pc:docMk/>
            <pc:sldMk cId="0" sldId="257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49.562" v="262" actId="20577"/>
          <ac:spMkLst>
            <pc:docMk/>
            <pc:sldMk cId="0" sldId="257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36.202" v="258"/>
          <ac:spMkLst>
            <pc:docMk/>
            <pc:sldMk cId="0" sldId="257"/>
            <ac:spMk id="16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6:08.735" v="270" actId="20577"/>
          <ac:spMkLst>
            <pc:docMk/>
            <pc:sldMk cId="0" sldId="257"/>
            <ac:spMk id="17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31.733" v="256"/>
          <ac:spMkLst>
            <pc:docMk/>
            <pc:sldMk cId="0" sldId="257"/>
            <ac:spMk id="18" creationId="{00000000-0000-0000-0000-000000000000}"/>
          </ac:spMkLst>
        </pc:spChg>
      </pc:sldChg>
      <pc:sldChg chg="modSp add mod setBg">
        <pc:chgData name="Mari Powell" userId="S::mari.powell@uwtsd.ac.uk::a1b98dd7-29dc-4131-8e37-1423e6a9ecca" providerId="AD" clId="Web-{7483BA8C-7AD0-A96B-4DD6-3F623B06C3E4}" dt="2024-02-15T11:27:27.924" v="291" actId="1076"/>
        <pc:sldMkLst>
          <pc:docMk/>
          <pc:sldMk cId="0" sldId="258"/>
        </pc:sldMkLst>
        <pc:spChg chg="mod">
          <ac:chgData name="Mari Powell" userId="S::mari.powell@uwtsd.ac.uk::a1b98dd7-29dc-4131-8e37-1423e6a9ecca" providerId="AD" clId="Web-{7483BA8C-7AD0-A96B-4DD6-3F623B06C3E4}" dt="2024-02-15T11:26:53.205" v="284" actId="20577"/>
          <ac:spMkLst>
            <pc:docMk/>
            <pc:sldMk cId="0" sldId="258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7:27.924" v="291" actId="1076"/>
          <ac:spMkLst>
            <pc:docMk/>
            <pc:sldMk cId="0" sldId="258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7:20.221" v="289" actId="1076"/>
          <ac:spMkLst>
            <pc:docMk/>
            <pc:sldMk cId="0" sldId="258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6:37.236" v="278"/>
          <ac:spMkLst>
            <pc:docMk/>
            <pc:sldMk cId="0" sldId="258"/>
            <ac:spMk id="15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1:27:12.221" v="286" actId="1076"/>
          <ac:grpSpMkLst>
            <pc:docMk/>
            <pc:sldMk cId="0" sldId="258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1:27:14.971" v="287" actId="1076"/>
          <ac:picMkLst>
            <pc:docMk/>
            <pc:sldMk cId="0" sldId="258"/>
            <ac:picMk id="9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27:17.002" v="288" actId="1076"/>
          <ac:picMkLst>
            <pc:docMk/>
            <pc:sldMk cId="0" sldId="258"/>
            <ac:picMk id="10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27:23.033" v="290" actId="1076"/>
          <ac:picMkLst>
            <pc:docMk/>
            <pc:sldMk cId="0" sldId="258"/>
            <ac:picMk id="11" creationId="{00000000-0000-0000-0000-000000000000}"/>
          </ac:picMkLst>
        </pc:picChg>
      </pc:sldChg>
      <pc:sldChg chg="ord">
        <pc:chgData name="Mari Powell" userId="S::mari.powell@uwtsd.ac.uk::a1b98dd7-29dc-4131-8e37-1423e6a9ecca" providerId="AD" clId="Web-{7483BA8C-7AD0-A96B-4DD6-3F623B06C3E4}" dt="2024-02-15T11:19:54.102" v="178"/>
        <pc:sldMkLst>
          <pc:docMk/>
          <pc:sldMk cId="3949759579" sldId="259"/>
        </pc:sldMkLst>
      </pc:sldChg>
      <pc:sldChg chg="delSp modSp add mod setBg">
        <pc:chgData name="Mari Powell" userId="S::mari.powell@uwtsd.ac.uk::a1b98dd7-29dc-4131-8e37-1423e6a9ecca" providerId="AD" clId="Web-{7483BA8C-7AD0-A96B-4DD6-3F623B06C3E4}" dt="2024-02-15T11:43:18.616" v="488"/>
        <pc:sldMkLst>
          <pc:docMk/>
          <pc:sldMk cId="0" sldId="260"/>
        </pc:sldMkLst>
        <pc:spChg chg="mod">
          <ac:chgData name="Mari Powell" userId="S::mari.powell@uwtsd.ac.uk::a1b98dd7-29dc-4131-8e37-1423e6a9ecca" providerId="AD" clId="Web-{7483BA8C-7AD0-A96B-4DD6-3F623B06C3E4}" dt="2024-02-15T11:40:01.018" v="455" actId="20577"/>
          <ac:spMkLst>
            <pc:docMk/>
            <pc:sldMk cId="0" sldId="260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39:51.143" v="451" actId="1076"/>
          <ac:spMkLst>
            <pc:docMk/>
            <pc:sldMk cId="0" sldId="260"/>
            <ac:spMk id="13" creationId="{00000000-0000-0000-0000-000000000000}"/>
          </ac:spMkLst>
        </pc:spChg>
        <pc:picChg chg="del mod">
          <ac:chgData name="Mari Powell" userId="S::mari.powell@uwtsd.ac.uk::a1b98dd7-29dc-4131-8e37-1423e6a9ecca" providerId="AD" clId="Web-{7483BA8C-7AD0-A96B-4DD6-3F623B06C3E4}" dt="2024-02-15T11:43:18.616" v="488"/>
          <ac:picMkLst>
            <pc:docMk/>
            <pc:sldMk cId="0" sldId="260"/>
            <ac:picMk id="12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39:37.033" v="448" actId="1076"/>
          <ac:picMkLst>
            <pc:docMk/>
            <pc:sldMk cId="0" sldId="260"/>
            <ac:picMk id="14" creationId="{00000000-0000-0000-0000-000000000000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1:46:01.025" v="516" actId="1076"/>
        <pc:sldMkLst>
          <pc:docMk/>
          <pc:sldMk cId="0" sldId="261"/>
        </pc:sldMkLst>
        <pc:spChg chg="mod">
          <ac:chgData name="Mari Powell" userId="S::mari.powell@uwtsd.ac.uk::a1b98dd7-29dc-4131-8e37-1423e6a9ecca" providerId="AD" clId="Web-{7483BA8C-7AD0-A96B-4DD6-3F623B06C3E4}" dt="2024-02-15T11:40:59.191" v="461" actId="20577"/>
          <ac:spMkLst>
            <pc:docMk/>
            <pc:sldMk cId="0" sldId="261"/>
            <ac:spMk id="9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41:05.519" v="464" actId="20577"/>
          <ac:spMkLst>
            <pc:docMk/>
            <pc:sldMk cId="0" sldId="261"/>
            <ac:spMk id="10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42:00.708" v="482" actId="1076"/>
          <ac:spMkLst>
            <pc:docMk/>
            <pc:sldMk cId="0" sldId="261"/>
            <ac:spMk id="15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1:42:33.584" v="484"/>
          <ac:picMkLst>
            <pc:docMk/>
            <pc:sldMk cId="0" sldId="261"/>
            <ac:picMk id="13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42:05.255" v="483" actId="14100"/>
          <ac:picMkLst>
            <pc:docMk/>
            <pc:sldMk cId="0" sldId="261"/>
            <ac:picMk id="14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1:46:01.025" v="516" actId="1076"/>
          <ac:picMkLst>
            <pc:docMk/>
            <pc:sldMk cId="0" sldId="261"/>
            <ac:picMk id="17" creationId="{AB6E8976-9F1D-2B39-A6F1-8D1382624C01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1:47:16.042" v="530" actId="1076"/>
        <pc:sldMkLst>
          <pc:docMk/>
          <pc:sldMk cId="0" sldId="262"/>
        </pc:sldMkLst>
        <pc:spChg chg="mod">
          <ac:chgData name="Mari Powell" userId="S::mari.powell@uwtsd.ac.uk::a1b98dd7-29dc-4131-8e37-1423e6a9ecca" providerId="AD" clId="Web-{7483BA8C-7AD0-A96B-4DD6-3F623B06C3E4}" dt="2024-02-15T11:47:13.746" v="529" actId="1076"/>
          <ac:spMkLst>
            <pc:docMk/>
            <pc:sldMk cId="0" sldId="262"/>
            <ac:spMk id="9" creationId="{00000000-0000-0000-0000-000000000000}"/>
          </ac:spMkLst>
        </pc:spChg>
        <pc:spChg chg="del mod">
          <ac:chgData name="Mari Powell" userId="S::mari.powell@uwtsd.ac.uk::a1b98dd7-29dc-4131-8e37-1423e6a9ecca" providerId="AD" clId="Web-{7483BA8C-7AD0-A96B-4DD6-3F623B06C3E4}" dt="2024-02-15T11:44:28.070" v="499"/>
          <ac:spMkLst>
            <pc:docMk/>
            <pc:sldMk cId="0" sldId="262"/>
            <ac:spMk id="14" creationId="{00000000-0000-0000-0000-000000000000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45:15.649" v="513" actId="1076"/>
          <ac:spMkLst>
            <pc:docMk/>
            <pc:sldMk cId="0" sldId="262"/>
            <ac:spMk id="17" creationId="{7D672289-F883-B611-2EF8-7DAD555715DE}"/>
          </ac:spMkLst>
        </pc:spChg>
        <pc:picChg chg="mod">
          <ac:chgData name="Mari Powell" userId="S::mari.powell@uwtsd.ac.uk::a1b98dd7-29dc-4131-8e37-1423e6a9ecca" providerId="AD" clId="Web-{7483BA8C-7AD0-A96B-4DD6-3F623B06C3E4}" dt="2024-02-15T11:47:16.042" v="530" actId="1076"/>
          <ac:picMkLst>
            <pc:docMk/>
            <pc:sldMk cId="0" sldId="262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45:56.978" v="515" actId="1076"/>
          <ac:picMkLst>
            <pc:docMk/>
            <pc:sldMk cId="0" sldId="262"/>
            <ac:picMk id="12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1:43:24.116" v="489"/>
          <ac:picMkLst>
            <pc:docMk/>
            <pc:sldMk cId="0" sldId="262"/>
            <ac:picMk id="13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1:45:06.040" v="511" actId="1076"/>
          <ac:picMkLst>
            <pc:docMk/>
            <pc:sldMk cId="0" sldId="262"/>
            <ac:picMk id="16" creationId="{92228727-F3D4-6D4F-5264-63C53354A26F}"/>
          </ac:picMkLst>
        </pc:picChg>
      </pc:sldChg>
      <pc:sldChg chg="delSp modSp add mod setBg">
        <pc:chgData name="Mari Powell" userId="S::mari.powell@uwtsd.ac.uk::a1b98dd7-29dc-4131-8e37-1423e6a9ecca" providerId="AD" clId="Web-{7483BA8C-7AD0-A96B-4DD6-3F623B06C3E4}" dt="2024-02-15T11:47:27.215" v="534" actId="1076"/>
        <pc:sldMkLst>
          <pc:docMk/>
          <pc:sldMk cId="0" sldId="263"/>
        </pc:sldMkLst>
        <pc:spChg chg="mod">
          <ac:chgData name="Mari Powell" userId="S::mari.powell@uwtsd.ac.uk::a1b98dd7-29dc-4131-8e37-1423e6a9ecca" providerId="AD" clId="Web-{7483BA8C-7AD0-A96B-4DD6-3F623B06C3E4}" dt="2024-02-15T11:47:24.340" v="533" actId="1076"/>
          <ac:spMkLst>
            <pc:docMk/>
            <pc:sldMk cId="0" sldId="263"/>
            <ac:spMk id="9" creationId="{00000000-0000-0000-0000-000000000000}"/>
          </ac:spMkLst>
        </pc:spChg>
        <pc:spChg chg="del mod">
          <ac:chgData name="Mari Powell" userId="S::mari.powell@uwtsd.ac.uk::a1b98dd7-29dc-4131-8e37-1423e6a9ecca" providerId="AD" clId="Web-{7483BA8C-7AD0-A96B-4DD6-3F623B06C3E4}" dt="2024-02-15T11:46:46.323" v="525"/>
          <ac:spMkLst>
            <pc:docMk/>
            <pc:sldMk cId="0" sldId="263"/>
            <ac:spMk id="14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1:47:27.215" v="534" actId="1076"/>
          <ac:picMkLst>
            <pc:docMk/>
            <pc:sldMk cId="0" sldId="263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46:09.260" v="517" actId="1076"/>
          <ac:picMkLst>
            <pc:docMk/>
            <pc:sldMk cId="0" sldId="263"/>
            <ac:picMk id="12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1:46:12.135" v="518"/>
          <ac:picMkLst>
            <pc:docMk/>
            <pc:sldMk cId="0" sldId="263"/>
            <ac:picMk id="13" creationId="{00000000-0000-0000-0000-000000000000}"/>
          </ac:picMkLst>
        </pc:picChg>
      </pc:sldChg>
      <pc:sldChg chg="modSp del ord">
        <pc:chgData name="Mari Powell" userId="S::mari.powell@uwtsd.ac.uk::a1b98dd7-29dc-4131-8e37-1423e6a9ecca" providerId="AD" clId="Web-{7483BA8C-7AD0-A96B-4DD6-3F623B06C3E4}" dt="2024-02-15T11:22:40.996" v="234"/>
        <pc:sldMkLst>
          <pc:docMk/>
          <pc:sldMk cId="716421889" sldId="263"/>
        </pc:sldMkLst>
        <pc:spChg chg="mod">
          <ac:chgData name="Mari Powell" userId="S::mari.powell@uwtsd.ac.uk::a1b98dd7-29dc-4131-8e37-1423e6a9ecca" providerId="AD" clId="Web-{7483BA8C-7AD0-A96B-4DD6-3F623B06C3E4}" dt="2024-02-15T11:20:27.415" v="186" actId="20577"/>
          <ac:spMkLst>
            <pc:docMk/>
            <pc:sldMk cId="716421889" sldId="263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7483BA8C-7AD0-A96B-4DD6-3F623B06C3E4}" dt="2024-02-15T11:17:12.099" v="117" actId="14100"/>
          <ac:picMkLst>
            <pc:docMk/>
            <pc:sldMk cId="716421889" sldId="263"/>
            <ac:picMk id="3" creationId="{056C21F6-0EEE-89F6-A0C6-546822E21739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2:33:14.474" v="904" actId="20577"/>
        <pc:sldMkLst>
          <pc:docMk/>
          <pc:sldMk cId="0" sldId="264"/>
        </pc:sldMkLst>
        <pc:spChg chg="mod">
          <ac:chgData name="Mari Powell" userId="S::mari.powell@uwtsd.ac.uk::a1b98dd7-29dc-4131-8e37-1423e6a9ecca" providerId="AD" clId="Web-{7483BA8C-7AD0-A96B-4DD6-3F623B06C3E4}" dt="2024-02-15T12:33:14.474" v="904" actId="20577"/>
          <ac:spMkLst>
            <pc:docMk/>
            <pc:sldMk cId="0" sldId="264"/>
            <ac:spMk id="9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2:32:15.364" v="892"/>
          <ac:picMkLst>
            <pc:docMk/>
            <pc:sldMk cId="0" sldId="264"/>
            <ac:picMk id="10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2:32:36.474" v="895"/>
          <ac:picMkLst>
            <pc:docMk/>
            <pc:sldMk cId="0" sldId="264"/>
            <ac:picMk id="12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2:32:28.020" v="894" actId="1076"/>
          <ac:picMkLst>
            <pc:docMk/>
            <pc:sldMk cId="0" sldId="264"/>
            <ac:picMk id="14" creationId="{F4C35EA3-1DD3-27A3-9694-496397BB13FA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1:56:33.241" v="577" actId="20577"/>
        <pc:sldMkLst>
          <pc:docMk/>
          <pc:sldMk cId="2156873930" sldId="265"/>
        </pc:sldMkLst>
        <pc:spChg chg="mod">
          <ac:chgData name="Mari Powell" userId="S::mari.powell@uwtsd.ac.uk::a1b98dd7-29dc-4131-8e37-1423e6a9ecca" providerId="AD" clId="Web-{7483BA8C-7AD0-A96B-4DD6-3F623B06C3E4}" dt="2024-02-15T11:56:33.241" v="577" actId="20577"/>
          <ac:spMkLst>
            <pc:docMk/>
            <pc:sldMk cId="2156873930" sldId="265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55:38.037" v="572"/>
          <ac:spMkLst>
            <pc:docMk/>
            <pc:sldMk cId="2156873930" sldId="265"/>
            <ac:spMk id="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53:47.691" v="557" actId="20577"/>
          <ac:spMkLst>
            <pc:docMk/>
            <pc:sldMk cId="2156873930" sldId="265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53:25.284" v="553" actId="1076"/>
          <ac:spMkLst>
            <pc:docMk/>
            <pc:sldMk cId="2156873930" sldId="265"/>
            <ac:spMk id="7" creationId="{0CC542CA-3363-295B-0B39-3908B0B95EE5}"/>
          </ac:spMkLst>
        </pc:spChg>
        <pc:grpChg chg="mod">
          <ac:chgData name="Mari Powell" userId="S::mari.powell@uwtsd.ac.uk::a1b98dd7-29dc-4131-8e37-1423e6a9ecca" providerId="AD" clId="Web-{7483BA8C-7AD0-A96B-4DD6-3F623B06C3E4}" dt="2024-02-15T11:54:05.426" v="561" actId="14100"/>
          <ac:grpSpMkLst>
            <pc:docMk/>
            <pc:sldMk cId="2156873930" sldId="265"/>
            <ac:grpSpMk id="4" creationId="{00000000-0000-0000-0000-000000000000}"/>
          </ac:grpSpMkLst>
        </pc:grpChg>
      </pc:sldChg>
      <pc:sldChg chg="addSp delSp modSp add">
        <pc:chgData name="Mari Powell" userId="S::mari.powell@uwtsd.ac.uk::a1b98dd7-29dc-4131-8e37-1423e6a9ecca" providerId="AD" clId="Web-{7483BA8C-7AD0-A96B-4DD6-3F623B06C3E4}" dt="2024-02-15T12:13:15.262" v="771" actId="20577"/>
        <pc:sldMkLst>
          <pc:docMk/>
          <pc:sldMk cId="1149933435" sldId="267"/>
        </pc:sldMkLst>
        <pc:spChg chg="mod">
          <ac:chgData name="Mari Powell" userId="S::mari.powell@uwtsd.ac.uk::a1b98dd7-29dc-4131-8e37-1423e6a9ecca" providerId="AD" clId="Web-{7483BA8C-7AD0-A96B-4DD6-3F623B06C3E4}" dt="2024-02-15T12:13:15.262" v="771" actId="20577"/>
          <ac:spMkLst>
            <pc:docMk/>
            <pc:sldMk cId="1149933435" sldId="267"/>
            <ac:spMk id="9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2:12:44.933" v="765"/>
          <ac:picMkLst>
            <pc:docMk/>
            <pc:sldMk cId="1149933435" sldId="267"/>
            <ac:picMk id="10" creationId="{00000000-0000-0000-0000-000000000000}"/>
          </ac:picMkLst>
        </pc:picChg>
        <pc:picChg chg="add">
          <ac:chgData name="Mari Powell" userId="S::mari.powell@uwtsd.ac.uk::a1b98dd7-29dc-4131-8e37-1423e6a9ecca" providerId="AD" clId="Web-{7483BA8C-7AD0-A96B-4DD6-3F623B06C3E4}" dt="2024-02-15T12:12:53.340" v="766"/>
          <ac:picMkLst>
            <pc:docMk/>
            <pc:sldMk cId="1149933435" sldId="267"/>
            <ac:picMk id="12" creationId="{3B6911DD-A379-C354-00BF-E4946B46640A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13:21.919" v="772" actId="1076"/>
        <pc:sldMkLst>
          <pc:docMk/>
          <pc:sldMk cId="2182328239" sldId="268"/>
        </pc:sldMkLst>
        <pc:spChg chg="mod">
          <ac:chgData name="Mari Powell" userId="S::mari.powell@uwtsd.ac.uk::a1b98dd7-29dc-4131-8e37-1423e6a9ecca" providerId="AD" clId="Web-{7483BA8C-7AD0-A96B-4DD6-3F623B06C3E4}" dt="2024-02-15T12:13:21.919" v="772" actId="1076"/>
          <ac:spMkLst>
            <pc:docMk/>
            <pc:sldMk cId="2182328239" sldId="268"/>
            <ac:spMk id="9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2:12:02.917" v="756" actId="1076"/>
          <ac:picMkLst>
            <pc:docMk/>
            <pc:sldMk cId="2182328239" sldId="268"/>
            <ac:picMk id="10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2:18:22.597" v="840"/>
        <pc:sldMkLst>
          <pc:docMk/>
          <pc:sldMk cId="1403142657" sldId="269"/>
        </pc:sldMkLst>
        <pc:spChg chg="mod">
          <ac:chgData name="Mari Powell" userId="S::mari.powell@uwtsd.ac.uk::a1b98dd7-29dc-4131-8e37-1423e6a9ecca" providerId="AD" clId="Web-{7483BA8C-7AD0-A96B-4DD6-3F623B06C3E4}" dt="2024-02-15T12:16:54.235" v="807" actId="1076"/>
          <ac:spMkLst>
            <pc:docMk/>
            <pc:sldMk cId="1403142657" sldId="269"/>
            <ac:spMk id="9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16:07.688" v="790" actId="20577"/>
          <ac:spMkLst>
            <pc:docMk/>
            <pc:sldMk cId="1403142657" sldId="269"/>
            <ac:spMk id="12" creationId="{00000000-0000-0000-0000-000000000000}"/>
          </ac:spMkLst>
        </pc:spChg>
      </pc:sldChg>
      <pc:sldChg chg="modSp add mod setBg">
        <pc:chgData name="Mari Powell" userId="S::mari.powell@uwtsd.ac.uk::a1b98dd7-29dc-4131-8e37-1423e6a9ecca" providerId="AD" clId="Web-{7483BA8C-7AD0-A96B-4DD6-3F623B06C3E4}" dt="2024-02-15T12:35:32.680" v="942" actId="20577"/>
        <pc:sldMkLst>
          <pc:docMk/>
          <pc:sldMk cId="3497533847" sldId="272"/>
        </pc:sldMkLst>
        <pc:spChg chg="mod">
          <ac:chgData name="Mari Powell" userId="S::mari.powell@uwtsd.ac.uk::a1b98dd7-29dc-4131-8e37-1423e6a9ecca" providerId="AD" clId="Web-{7483BA8C-7AD0-A96B-4DD6-3F623B06C3E4}" dt="2024-02-15T12:35:32.680" v="942" actId="20577"/>
          <ac:spMkLst>
            <pc:docMk/>
            <pc:sldMk cId="3497533847" sldId="272"/>
            <ac:spMk id="9" creationId="{00000000-0000-0000-0000-000000000000}"/>
          </ac:spMkLst>
        </pc:spChg>
      </pc:sldChg>
      <pc:sldChg chg="del">
        <pc:chgData name="Mari Powell" userId="S::mari.powell@uwtsd.ac.uk::a1b98dd7-29dc-4131-8e37-1423e6a9ecca" providerId="AD" clId="Web-{7483BA8C-7AD0-A96B-4DD6-3F623B06C3E4}" dt="2024-02-15T12:38:08.543" v="961"/>
        <pc:sldMkLst>
          <pc:docMk/>
          <pc:sldMk cId="4079130243" sldId="671"/>
        </pc:sldMkLst>
      </pc:sldChg>
      <pc:sldChg chg="del">
        <pc:chgData name="Mari Powell" userId="S::mari.powell@uwtsd.ac.uk::a1b98dd7-29dc-4131-8e37-1423e6a9ecca" providerId="AD" clId="Web-{7483BA8C-7AD0-A96B-4DD6-3F623B06C3E4}" dt="2024-02-15T12:37:55.402" v="959"/>
        <pc:sldMkLst>
          <pc:docMk/>
          <pc:sldMk cId="619532843" sldId="672"/>
        </pc:sldMkLst>
      </pc:sldChg>
      <pc:sldChg chg="modSp add replId">
        <pc:chgData name="Mari Powell" userId="S::mari.powell@uwtsd.ac.uk::a1b98dd7-29dc-4131-8e37-1423e6a9ecca" providerId="AD" clId="Web-{7483BA8C-7AD0-A96B-4DD6-3F623B06C3E4}" dt="2024-02-15T12:15:08.780" v="787"/>
        <pc:sldMkLst>
          <pc:docMk/>
          <pc:sldMk cId="3608147445" sldId="673"/>
        </pc:sldMkLst>
        <pc:spChg chg="mod">
          <ac:chgData name="Mari Powell" userId="S::mari.powell@uwtsd.ac.uk::a1b98dd7-29dc-4131-8e37-1423e6a9ecca" providerId="AD" clId="Web-{7483BA8C-7AD0-A96B-4DD6-3F623B06C3E4}" dt="2024-02-15T12:15:08.780" v="787"/>
          <ac:spMkLst>
            <pc:docMk/>
            <pc:sldMk cId="3608147445" sldId="673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7483BA8C-7AD0-A96B-4DD6-3F623B06C3E4}" dt="2024-02-15T12:15:01.077" v="785" actId="14100"/>
          <ac:picMkLst>
            <pc:docMk/>
            <pc:sldMk cId="3608147445" sldId="673"/>
            <ac:picMk id="3" creationId="{056C21F6-0EEE-89F6-A0C6-546822E21739}"/>
          </ac:picMkLst>
        </pc:picChg>
      </pc:sldChg>
      <pc:sldChg chg="addSp modSp new">
        <pc:chgData name="Mari Powell" userId="S::mari.powell@uwtsd.ac.uk::a1b98dd7-29dc-4131-8e37-1423e6a9ecca" providerId="AD" clId="Web-{7483BA8C-7AD0-A96B-4DD6-3F623B06C3E4}" dt="2024-02-15T12:38:03.527" v="960"/>
        <pc:sldMkLst>
          <pc:docMk/>
          <pc:sldMk cId="1318476242" sldId="674"/>
        </pc:sldMkLst>
        <pc:picChg chg="add mod">
          <ac:chgData name="Mari Powell" userId="S::mari.powell@uwtsd.ac.uk::a1b98dd7-29dc-4131-8e37-1423e6a9ecca" providerId="AD" clId="Web-{7483BA8C-7AD0-A96B-4DD6-3F623B06C3E4}" dt="2024-02-15T12:38:03.527" v="960"/>
          <ac:picMkLst>
            <pc:docMk/>
            <pc:sldMk cId="1318476242" sldId="674"/>
            <ac:picMk id="2" creationId="{E21601E3-B697-210B-0695-8E6D85671572}"/>
          </ac:picMkLst>
        </pc:picChg>
      </pc:sldChg>
      <pc:sldChg chg="addSp delSp modSp add addAnim delAnim">
        <pc:chgData name="Mari Powell" userId="S::mari.powell@uwtsd.ac.uk::a1b98dd7-29dc-4131-8e37-1423e6a9ecca" providerId="AD" clId="Web-{7483BA8C-7AD0-A96B-4DD6-3F623B06C3E4}" dt="2024-02-15T11:48:07.747" v="535" actId="1076"/>
        <pc:sldMkLst>
          <pc:docMk/>
          <pc:sldMk cId="303634044" sldId="675"/>
        </pc:sldMkLst>
        <pc:spChg chg="del topLvl">
          <ac:chgData name="Mari Powell" userId="S::mari.powell@uwtsd.ac.uk::a1b98dd7-29dc-4131-8e37-1423e6a9ecca" providerId="AD" clId="Web-{7483BA8C-7AD0-A96B-4DD6-3F623B06C3E4}" dt="2024-02-15T11:35:01.559" v="399"/>
          <ac:spMkLst>
            <pc:docMk/>
            <pc:sldMk cId="303634044" sldId="675"/>
            <ac:spMk id="4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3.048" v="437" actId="20577"/>
          <ac:spMkLst>
            <pc:docMk/>
            <pc:sldMk cId="303634044" sldId="675"/>
            <ac:spMk id="5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09.559" v="401"/>
          <ac:spMkLst>
            <pc:docMk/>
            <pc:sldMk cId="303634044" sldId="675"/>
            <ac:spMk id="8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5.298" v="439" actId="20577"/>
          <ac:spMkLst>
            <pc:docMk/>
            <pc:sldMk cId="303634044" sldId="675"/>
            <ac:spMk id="9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4.371" v="403"/>
          <ac:spMkLst>
            <pc:docMk/>
            <pc:sldMk cId="303634044" sldId="675"/>
            <ac:spMk id="12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9:02.814" v="446" actId="20577"/>
          <ac:spMkLst>
            <pc:docMk/>
            <pc:sldMk cId="303634044" sldId="675"/>
            <ac:spMk id="13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05.027" v="400"/>
          <ac:spMkLst>
            <pc:docMk/>
            <pc:sldMk cId="303634044" sldId="675"/>
            <ac:spMk id="16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4.626" v="438" actId="20577"/>
          <ac:spMkLst>
            <pc:docMk/>
            <pc:sldMk cId="303634044" sldId="675"/>
            <ac:spMk id="17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1.840" v="402"/>
          <ac:spMkLst>
            <pc:docMk/>
            <pc:sldMk cId="303634044" sldId="675"/>
            <ac:spMk id="20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8.235" v="442" actId="14100"/>
          <ac:spMkLst>
            <pc:docMk/>
            <pc:sldMk cId="303634044" sldId="675"/>
            <ac:spMk id="21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6.278" v="404"/>
          <ac:spMkLst>
            <pc:docMk/>
            <pc:sldMk cId="303634044" sldId="675"/>
            <ac:spMk id="24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05.281" v="432" actId="1076"/>
          <ac:spMkLst>
            <pc:docMk/>
            <pc:sldMk cId="303634044" sldId="675"/>
            <ac:spMk id="25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8.935" v="405"/>
          <ac:spMkLst>
            <pc:docMk/>
            <pc:sldMk cId="303634044" sldId="675"/>
            <ac:spMk id="28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7:00.686" v="415" actId="1076"/>
          <ac:spMkLst>
            <pc:docMk/>
            <pc:sldMk cId="303634044" sldId="675"/>
            <ac:spMk id="29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21.325" v="406"/>
          <ac:spMkLst>
            <pc:docMk/>
            <pc:sldMk cId="303634044" sldId="675"/>
            <ac:spMk id="32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07.625" v="433" actId="1076"/>
          <ac:spMkLst>
            <pc:docMk/>
            <pc:sldMk cId="303634044" sldId="675"/>
            <ac:spMk id="3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30:49.381" v="343" actId="20577"/>
          <ac:spMkLst>
            <pc:docMk/>
            <pc:sldMk cId="303634044" sldId="675"/>
            <ac:spMk id="3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48:07.747" v="535" actId="1076"/>
          <ac:spMkLst>
            <pc:docMk/>
            <pc:sldMk cId="303634044" sldId="675"/>
            <ac:spMk id="43" creationId="{00000000-0000-0000-0000-000000000000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38:26.328" v="434" actId="20577"/>
          <ac:spMkLst>
            <pc:docMk/>
            <pc:sldMk cId="303634044" sldId="675"/>
            <ac:spMk id="46" creationId="{CA9AE3FC-8844-1008-B994-B0638F08DE95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38:30.078" v="435" actId="20577"/>
          <ac:spMkLst>
            <pc:docMk/>
            <pc:sldMk cId="303634044" sldId="675"/>
            <ac:spMk id="47" creationId="{B6D31B2A-2971-49EF-942D-CA24C0EBFAA9}"/>
          </ac:spMkLst>
        </pc:spChg>
        <pc:grpChg chg="add del">
          <ac:chgData name="Mari Powell" userId="S::mari.powell@uwtsd.ac.uk::a1b98dd7-29dc-4131-8e37-1423e6a9ecca" providerId="AD" clId="Web-{7483BA8C-7AD0-A96B-4DD6-3F623B06C3E4}" dt="2024-02-15T11:35:01.559" v="399"/>
          <ac:grpSpMkLst>
            <pc:docMk/>
            <pc:sldMk cId="303634044" sldId="675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1.559" v="399"/>
          <ac:grpSpMkLst>
            <pc:docMk/>
            <pc:sldMk cId="303634044" sldId="675"/>
            <ac:grpSpMk id="3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9.559" v="401"/>
          <ac:grpSpMkLst>
            <pc:docMk/>
            <pc:sldMk cId="303634044" sldId="675"/>
            <ac:grpSpMk id="6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9.559" v="401"/>
          <ac:grpSpMkLst>
            <pc:docMk/>
            <pc:sldMk cId="303634044" sldId="675"/>
            <ac:grpSpMk id="7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4.371" v="403"/>
          <ac:grpSpMkLst>
            <pc:docMk/>
            <pc:sldMk cId="303634044" sldId="675"/>
            <ac:grpSpMk id="10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4.371" v="403"/>
          <ac:grpSpMkLst>
            <pc:docMk/>
            <pc:sldMk cId="303634044" sldId="675"/>
            <ac:grpSpMk id="11" creationId="{00000000-0000-0000-0000-000000000000}"/>
          </ac:grpSpMkLst>
        </pc:grpChg>
        <pc:grpChg chg="del mod">
          <ac:chgData name="Mari Powell" userId="S::mari.powell@uwtsd.ac.uk::a1b98dd7-29dc-4131-8e37-1423e6a9ecca" providerId="AD" clId="Web-{7483BA8C-7AD0-A96B-4DD6-3F623B06C3E4}" dt="2024-02-15T11:35:05.027" v="400"/>
          <ac:grpSpMkLst>
            <pc:docMk/>
            <pc:sldMk cId="303634044" sldId="675"/>
            <ac:grpSpMk id="14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5.027" v="400"/>
          <ac:grpSpMkLst>
            <pc:docMk/>
            <pc:sldMk cId="303634044" sldId="675"/>
            <ac:grpSpMk id="15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1.840" v="402"/>
          <ac:grpSpMkLst>
            <pc:docMk/>
            <pc:sldMk cId="303634044" sldId="675"/>
            <ac:grpSpMk id="18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1.840" v="402"/>
          <ac:grpSpMkLst>
            <pc:docMk/>
            <pc:sldMk cId="303634044" sldId="675"/>
            <ac:grpSpMk id="19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6.278" v="404"/>
          <ac:grpSpMkLst>
            <pc:docMk/>
            <pc:sldMk cId="303634044" sldId="675"/>
            <ac:grpSpMk id="22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6.278" v="404"/>
          <ac:grpSpMkLst>
            <pc:docMk/>
            <pc:sldMk cId="303634044" sldId="675"/>
            <ac:grpSpMk id="23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8.935" v="405"/>
          <ac:grpSpMkLst>
            <pc:docMk/>
            <pc:sldMk cId="303634044" sldId="675"/>
            <ac:grpSpMk id="26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8.935" v="405"/>
          <ac:grpSpMkLst>
            <pc:docMk/>
            <pc:sldMk cId="303634044" sldId="675"/>
            <ac:grpSpMk id="27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21.325" v="406"/>
          <ac:grpSpMkLst>
            <pc:docMk/>
            <pc:sldMk cId="303634044" sldId="675"/>
            <ac:grpSpMk id="30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21.325" v="406"/>
          <ac:grpSpMkLst>
            <pc:docMk/>
            <pc:sldMk cId="303634044" sldId="675"/>
            <ac:grpSpMk id="31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1:30:52.272" v="344" actId="14100"/>
          <ac:picMkLst>
            <pc:docMk/>
            <pc:sldMk cId="303634044" sldId="675"/>
            <ac:picMk id="34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1:30:26.537" v="331"/>
          <ac:picMkLst>
            <pc:docMk/>
            <pc:sldMk cId="303634044" sldId="675"/>
            <ac:picMk id="44" creationId="{00000000-0000-0000-0000-000000000000}"/>
          </ac:picMkLst>
        </pc:picChg>
      </pc:sldChg>
      <pc:sldChg chg="addSp modSp add replId addAnim">
        <pc:chgData name="Mari Powell" userId="S::mari.powell@uwtsd.ac.uk::a1b98dd7-29dc-4131-8e37-1423e6a9ecca" providerId="AD" clId="Web-{7483BA8C-7AD0-A96B-4DD6-3F623B06C3E4}" dt="2024-02-15T12:00:43.044" v="610"/>
        <pc:sldMkLst>
          <pc:docMk/>
          <pc:sldMk cId="3262611317" sldId="676"/>
        </pc:sldMkLst>
        <pc:spChg chg="add mod">
          <ac:chgData name="Mari Powell" userId="S::mari.powell@uwtsd.ac.uk::a1b98dd7-29dc-4131-8e37-1423e6a9ecca" providerId="AD" clId="Web-{7483BA8C-7AD0-A96B-4DD6-3F623B06C3E4}" dt="2024-02-15T11:57:06.758" v="583" actId="14100"/>
          <ac:spMkLst>
            <pc:docMk/>
            <pc:sldMk cId="3262611317" sldId="676"/>
            <ac:spMk id="2" creationId="{B8F02837-E219-FAF0-6FD1-A8A67C746C4E}"/>
          </ac:spMkLst>
        </pc:spChg>
        <pc:spChg chg="mod">
          <ac:chgData name="Mari Powell" userId="S::mari.powell@uwtsd.ac.uk::a1b98dd7-29dc-4131-8e37-1423e6a9ecca" providerId="AD" clId="Web-{7483BA8C-7AD0-A96B-4DD6-3F623B06C3E4}" dt="2024-02-15T11:56:37.585" v="578" actId="20577"/>
          <ac:spMkLst>
            <pc:docMk/>
            <pc:sldMk cId="3262611317" sldId="676"/>
            <ac:spMk id="3" creationId="{00000000-0000-0000-0000-000000000000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7:39.368" v="586" actId="14100"/>
          <ac:spMkLst>
            <pc:docMk/>
            <pc:sldMk cId="3262611317" sldId="676"/>
            <ac:spMk id="8" creationId="{7D45A5CB-1833-E690-74F3-3E9E7B0EBBFA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7:57.899" v="589" actId="14100"/>
          <ac:spMkLst>
            <pc:docMk/>
            <pc:sldMk cId="3262611317" sldId="676"/>
            <ac:spMk id="9" creationId="{CE286738-7482-DF9E-C171-2F96C0A0DB7D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8:24.338" v="591" actId="1076"/>
          <ac:spMkLst>
            <pc:docMk/>
            <pc:sldMk cId="3262611317" sldId="676"/>
            <ac:spMk id="10" creationId="{58CF7E1C-110F-E556-2E3B-ED71B596E009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8:52.166" v="595" actId="1076"/>
          <ac:spMkLst>
            <pc:docMk/>
            <pc:sldMk cId="3262611317" sldId="676"/>
            <ac:spMk id="11" creationId="{E5B4C429-9A43-9B47-A196-97066588DCEC}"/>
          </ac:spMkLst>
        </pc:spChg>
      </pc:sldChg>
      <pc:sldChg chg="modSp add replId addAnim">
        <pc:chgData name="Mari Powell" userId="S::mari.powell@uwtsd.ac.uk::a1b98dd7-29dc-4131-8e37-1423e6a9ecca" providerId="AD" clId="Web-{7483BA8C-7AD0-A96B-4DD6-3F623B06C3E4}" dt="2024-02-15T12:01:22.326" v="615"/>
        <pc:sldMkLst>
          <pc:docMk/>
          <pc:sldMk cId="3999791207" sldId="677"/>
        </pc:sldMkLst>
        <pc:spChg chg="mod">
          <ac:chgData name="Mari Powell" userId="S::mari.powell@uwtsd.ac.uk::a1b98dd7-29dc-4131-8e37-1423e6a9ecca" providerId="AD" clId="Web-{7483BA8C-7AD0-A96B-4DD6-3F623B06C3E4}" dt="2024-02-15T11:59:07.917" v="598" actId="14100"/>
          <ac:spMkLst>
            <pc:docMk/>
            <pc:sldMk cId="3999791207" sldId="677"/>
            <ac:spMk id="2" creationId="{B8F02837-E219-FAF0-6FD1-A8A67C746C4E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20.854" v="599" actId="1076"/>
          <ac:spMkLst>
            <pc:docMk/>
            <pc:sldMk cId="3999791207" sldId="677"/>
            <ac:spMk id="8" creationId="{7D45A5CB-1833-E690-74F3-3E9E7B0EBBFA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30.651" v="601" actId="14100"/>
          <ac:spMkLst>
            <pc:docMk/>
            <pc:sldMk cId="3999791207" sldId="677"/>
            <ac:spMk id="9" creationId="{CE286738-7482-DF9E-C171-2F96C0A0DB7D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40.261" v="603" actId="14100"/>
          <ac:spMkLst>
            <pc:docMk/>
            <pc:sldMk cId="3999791207" sldId="677"/>
            <ac:spMk id="10" creationId="{58CF7E1C-110F-E556-2E3B-ED71B596E009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50.433" v="605" actId="14100"/>
          <ac:spMkLst>
            <pc:docMk/>
            <pc:sldMk cId="3999791207" sldId="677"/>
            <ac:spMk id="11" creationId="{E5B4C429-9A43-9B47-A196-97066588DCEC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2:02:20.311" v="626" actId="1076"/>
        <pc:sldMkLst>
          <pc:docMk/>
          <pc:sldMk cId="1860784502" sldId="678"/>
        </pc:sldMkLst>
        <pc:spChg chg="mod">
          <ac:chgData name="Mari Powell" userId="S::mari.powell@uwtsd.ac.uk::a1b98dd7-29dc-4131-8e37-1423e6a9ecca" providerId="AD" clId="Web-{7483BA8C-7AD0-A96B-4DD6-3F623B06C3E4}" dt="2024-02-15T12:01:37.810" v="618" actId="14100"/>
          <ac:spMkLst>
            <pc:docMk/>
            <pc:sldMk cId="1860784502" sldId="678"/>
            <ac:spMk id="2" creationId="{B8F02837-E219-FAF0-6FD1-A8A67C746C4E}"/>
          </ac:spMkLst>
        </pc:spChg>
        <pc:spChg chg="mod">
          <ac:chgData name="Mari Powell" userId="S::mari.powell@uwtsd.ac.uk::a1b98dd7-29dc-4131-8e37-1423e6a9ecca" providerId="AD" clId="Web-{7483BA8C-7AD0-A96B-4DD6-3F623B06C3E4}" dt="2024-02-15T12:01:47.264" v="620" actId="14100"/>
          <ac:spMkLst>
            <pc:docMk/>
            <pc:sldMk cId="1860784502" sldId="678"/>
            <ac:spMk id="8" creationId="{7D45A5CB-1833-E690-74F3-3E9E7B0EBBFA}"/>
          </ac:spMkLst>
        </pc:spChg>
        <pc:spChg chg="mod">
          <ac:chgData name="Mari Powell" userId="S::mari.powell@uwtsd.ac.uk::a1b98dd7-29dc-4131-8e37-1423e6a9ecca" providerId="AD" clId="Web-{7483BA8C-7AD0-A96B-4DD6-3F623B06C3E4}" dt="2024-02-15T12:02:00.780" v="623" actId="1076"/>
          <ac:spMkLst>
            <pc:docMk/>
            <pc:sldMk cId="1860784502" sldId="678"/>
            <ac:spMk id="9" creationId="{CE286738-7482-DF9E-C171-2F96C0A0DB7D}"/>
          </ac:spMkLst>
        </pc:spChg>
        <pc:spChg chg="mod">
          <ac:chgData name="Mari Powell" userId="S::mari.powell@uwtsd.ac.uk::a1b98dd7-29dc-4131-8e37-1423e6a9ecca" providerId="AD" clId="Web-{7483BA8C-7AD0-A96B-4DD6-3F623B06C3E4}" dt="2024-02-15T12:02:10.030" v="625" actId="14100"/>
          <ac:spMkLst>
            <pc:docMk/>
            <pc:sldMk cId="1860784502" sldId="678"/>
            <ac:spMk id="10" creationId="{58CF7E1C-110F-E556-2E3B-ED71B596E009}"/>
          </ac:spMkLst>
        </pc:spChg>
        <pc:spChg chg="mod">
          <ac:chgData name="Mari Powell" userId="S::mari.powell@uwtsd.ac.uk::a1b98dd7-29dc-4131-8e37-1423e6a9ecca" providerId="AD" clId="Web-{7483BA8C-7AD0-A96B-4DD6-3F623B06C3E4}" dt="2024-02-15T12:02:20.311" v="626" actId="1076"/>
          <ac:spMkLst>
            <pc:docMk/>
            <pc:sldMk cId="1860784502" sldId="678"/>
            <ac:spMk id="11" creationId="{E5B4C429-9A43-9B47-A196-97066588DCEC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2:04:01.657" v="658" actId="20577"/>
        <pc:sldMkLst>
          <pc:docMk/>
          <pc:sldMk cId="3615015698" sldId="679"/>
        </pc:sldMkLst>
        <pc:spChg chg="mod">
          <ac:chgData name="Mari Powell" userId="S::mari.powell@uwtsd.ac.uk::a1b98dd7-29dc-4131-8e37-1423e6a9ecca" providerId="AD" clId="Web-{7483BA8C-7AD0-A96B-4DD6-3F623B06C3E4}" dt="2024-02-15T12:04:01.657" v="658" actId="20577"/>
          <ac:spMkLst>
            <pc:docMk/>
            <pc:sldMk cId="3615015698" sldId="679"/>
            <ac:spMk id="3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7483BA8C-7AD0-A96B-4DD6-3F623B06C3E4}" dt="2024-02-15T12:06:18.879" v="685" actId="20577"/>
        <pc:sldMkLst>
          <pc:docMk/>
          <pc:sldMk cId="3148835420" sldId="680"/>
        </pc:sldMkLst>
        <pc:spChg chg="mod">
          <ac:chgData name="Mari Powell" userId="S::mari.powell@uwtsd.ac.uk::a1b98dd7-29dc-4131-8e37-1423e6a9ecca" providerId="AD" clId="Web-{7483BA8C-7AD0-A96B-4DD6-3F623B06C3E4}" dt="2024-02-15T12:06:18.879" v="685" actId="20577"/>
          <ac:spMkLst>
            <pc:docMk/>
            <pc:sldMk cId="3148835420" sldId="680"/>
            <ac:spMk id="12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2:05:51.097" v="682" actId="1076"/>
          <ac:picMkLst>
            <pc:docMk/>
            <pc:sldMk cId="3148835420" sldId="680"/>
            <ac:picMk id="10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7483BA8C-7AD0-A96B-4DD6-3F623B06C3E4}" dt="2024-02-15T12:10:31.118" v="735"/>
        <pc:sldMkLst>
          <pc:docMk/>
          <pc:sldMk cId="3540504536" sldId="681"/>
        </pc:sldMkLst>
        <pc:spChg chg="mod">
          <ac:chgData name="Mari Powell" userId="S::mari.powell@uwtsd.ac.uk::a1b98dd7-29dc-4131-8e37-1423e6a9ecca" providerId="AD" clId="Web-{7483BA8C-7AD0-A96B-4DD6-3F623B06C3E4}" dt="2024-02-15T12:10:07.149" v="732" actId="20577"/>
          <ac:spMkLst>
            <pc:docMk/>
            <pc:sldMk cId="3540504536" sldId="681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08:52.522" v="705" actId="20577"/>
          <ac:spMkLst>
            <pc:docMk/>
            <pc:sldMk cId="3540504536" sldId="681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09:08.616" v="713" actId="20577"/>
          <ac:spMkLst>
            <pc:docMk/>
            <pc:sldMk cId="3540504536" sldId="681"/>
            <ac:spMk id="16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10:12.430" v="733" actId="1076"/>
          <ac:grpSpMkLst>
            <pc:docMk/>
            <pc:sldMk cId="3540504536" sldId="681"/>
            <ac:grpSpMk id="12" creationId="{00000000-0000-0000-0000-000000000000}"/>
          </ac:grpSpMkLst>
        </pc:grpChg>
        <pc:picChg chg="del">
          <ac:chgData name="Mari Powell" userId="S::mari.powell@uwtsd.ac.uk::a1b98dd7-29dc-4131-8e37-1423e6a9ecca" providerId="AD" clId="Web-{7483BA8C-7AD0-A96B-4DD6-3F623B06C3E4}" dt="2024-02-15T12:09:17.804" v="714"/>
          <ac:picMkLst>
            <pc:docMk/>
            <pc:sldMk cId="3540504536" sldId="681"/>
            <ac:picMk id="11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2:11:23.479" v="751" actId="1076"/>
        <pc:sldMkLst>
          <pc:docMk/>
          <pc:sldMk cId="2790304209" sldId="682"/>
        </pc:sldMkLst>
        <pc:spChg chg="mod">
          <ac:chgData name="Mari Powell" userId="S::mari.powell@uwtsd.ac.uk::a1b98dd7-29dc-4131-8e37-1423e6a9ecca" providerId="AD" clId="Web-{7483BA8C-7AD0-A96B-4DD6-3F623B06C3E4}" dt="2024-02-15T12:11:23.479" v="751" actId="1076"/>
          <ac:spMkLst>
            <pc:docMk/>
            <pc:sldMk cId="2790304209" sldId="682"/>
            <ac:spMk id="9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11:19.666" v="750" actId="1076"/>
          <ac:grpSpMkLst>
            <pc:docMk/>
            <pc:sldMk cId="2790304209" sldId="682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2:11:14.807" v="749" actId="1076"/>
          <ac:picMkLst>
            <pc:docMk/>
            <pc:sldMk cId="2790304209" sldId="682"/>
            <ac:picMk id="10" creationId="{00000000-0000-0000-0000-000000000000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14:09.904" v="778" actId="1076"/>
        <pc:sldMkLst>
          <pc:docMk/>
          <pc:sldMk cId="3022194600" sldId="683"/>
        </pc:sldMkLst>
        <pc:spChg chg="mod">
          <ac:chgData name="Mari Powell" userId="S::mari.powell@uwtsd.ac.uk::a1b98dd7-29dc-4131-8e37-1423e6a9ecca" providerId="AD" clId="Web-{7483BA8C-7AD0-A96B-4DD6-3F623B06C3E4}" dt="2024-02-15T12:13:57.732" v="776" actId="20577"/>
          <ac:spMkLst>
            <pc:docMk/>
            <pc:sldMk cId="3022194600" sldId="683"/>
            <ac:spMk id="9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2:14:09.904" v="778" actId="1076"/>
          <ac:picMkLst>
            <pc:docMk/>
            <pc:sldMk cId="3022194600" sldId="683"/>
            <ac:picMk id="10" creationId="{00000000-0000-0000-0000-000000000000}"/>
          </ac:picMkLst>
        </pc:picChg>
      </pc:sldChg>
      <pc:sldChg chg="add del">
        <pc:chgData name="Mari Powell" userId="S::mari.powell@uwtsd.ac.uk::a1b98dd7-29dc-4131-8e37-1423e6a9ecca" providerId="AD" clId="Web-{7483BA8C-7AD0-A96B-4DD6-3F623B06C3E4}" dt="2024-02-15T12:17:46.877" v="838"/>
        <pc:sldMkLst>
          <pc:docMk/>
          <pc:sldMk cId="4052174696" sldId="684"/>
        </pc:sldMkLst>
      </pc:sldChg>
      <pc:sldChg chg="modSp add mod replId setBg">
        <pc:chgData name="Mari Powell" userId="S::mari.powell@uwtsd.ac.uk::a1b98dd7-29dc-4131-8e37-1423e6a9ecca" providerId="AD" clId="Web-{7483BA8C-7AD0-A96B-4DD6-3F623B06C3E4}" dt="2024-02-15T12:18:26.925" v="841"/>
        <pc:sldMkLst>
          <pc:docMk/>
          <pc:sldMk cId="365567314" sldId="685"/>
        </pc:sldMkLst>
        <pc:spChg chg="mod">
          <ac:chgData name="Mari Powell" userId="S::mari.powell@uwtsd.ac.uk::a1b98dd7-29dc-4131-8e37-1423e6a9ecca" providerId="AD" clId="Web-{7483BA8C-7AD0-A96B-4DD6-3F623B06C3E4}" dt="2024-02-15T12:17:44.455" v="837" actId="20577"/>
          <ac:spMkLst>
            <pc:docMk/>
            <pc:sldMk cId="365567314" sldId="685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7483BA8C-7AD0-A96B-4DD6-3F623B06C3E4}" dt="2024-02-15T12:18:53.410" v="848" actId="1076"/>
        <pc:sldMkLst>
          <pc:docMk/>
          <pc:sldMk cId="3071494667" sldId="686"/>
        </pc:sldMkLst>
        <pc:spChg chg="mod">
          <ac:chgData name="Mari Powell" userId="S::mari.powell@uwtsd.ac.uk::a1b98dd7-29dc-4131-8e37-1423e6a9ecca" providerId="AD" clId="Web-{7483BA8C-7AD0-A96B-4DD6-3F623B06C3E4}" dt="2024-02-15T12:18:53.410" v="848" actId="1076"/>
          <ac:spMkLst>
            <pc:docMk/>
            <pc:sldMk cId="3071494667" sldId="686"/>
            <ac:spMk id="10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18:49.566" v="847" actId="1076"/>
          <ac:grpSpMkLst>
            <pc:docMk/>
            <pc:sldMk cId="3071494667" sldId="686"/>
            <ac:grpSpMk id="2" creationId="{00000000-0000-0000-0000-000000000000}"/>
          </ac:grpSpMkLst>
        </pc:grpChg>
      </pc:sldChg>
      <pc:sldChg chg="addSp delSp modSp add mod setBg">
        <pc:chgData name="Mari Powell" userId="S::mari.powell@uwtsd.ac.uk::a1b98dd7-29dc-4131-8e37-1423e6a9ecca" providerId="AD" clId="Web-{7483BA8C-7AD0-A96B-4DD6-3F623B06C3E4}" dt="2024-02-15T12:33:19.021" v="906" actId="20577"/>
        <pc:sldMkLst>
          <pc:docMk/>
          <pc:sldMk cId="661306810" sldId="687"/>
        </pc:sldMkLst>
        <pc:spChg chg="mod">
          <ac:chgData name="Mari Powell" userId="S::mari.powell@uwtsd.ac.uk::a1b98dd7-29dc-4131-8e37-1423e6a9ecca" providerId="AD" clId="Web-{7483BA8C-7AD0-A96B-4DD6-3F623B06C3E4}" dt="2024-02-15T12:33:19.021" v="906" actId="20577"/>
          <ac:spMkLst>
            <pc:docMk/>
            <pc:sldMk cId="661306810" sldId="687"/>
            <ac:spMk id="9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2:32:07.067" v="890"/>
          <ac:picMkLst>
            <pc:docMk/>
            <pc:sldMk cId="661306810" sldId="687"/>
            <ac:picMk id="10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2:31:59.973" v="888"/>
          <ac:picMkLst>
            <pc:docMk/>
            <pc:sldMk cId="661306810" sldId="687"/>
            <ac:picMk id="12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2:32:11.567" v="891" actId="1076"/>
          <ac:picMkLst>
            <pc:docMk/>
            <pc:sldMk cId="661306810" sldId="687"/>
            <ac:picMk id="14" creationId="{851A95EF-FEEE-D3F4-0AFD-9D73B5E83729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2:33:29.725" v="908" actId="1076"/>
        <pc:sldMkLst>
          <pc:docMk/>
          <pc:sldMk cId="3651854859" sldId="688"/>
        </pc:sldMkLst>
        <pc:spChg chg="mod">
          <ac:chgData name="Mari Powell" userId="S::mari.powell@uwtsd.ac.uk::a1b98dd7-29dc-4131-8e37-1423e6a9ecca" providerId="AD" clId="Web-{7483BA8C-7AD0-A96B-4DD6-3F623B06C3E4}" dt="2024-02-15T12:31:34.019" v="887" actId="1076"/>
          <ac:spMkLst>
            <pc:docMk/>
            <pc:sldMk cId="3651854859" sldId="688"/>
            <ac:spMk id="10" creationId="{00000000-0000-0000-0000-000000000000}"/>
          </ac:spMkLst>
        </pc:spChg>
        <pc:grpChg chg="del">
          <ac:chgData name="Mari Powell" userId="S::mari.powell@uwtsd.ac.uk::a1b98dd7-29dc-4131-8e37-1423e6a9ecca" providerId="AD" clId="Web-{7483BA8C-7AD0-A96B-4DD6-3F623B06C3E4}" dt="2024-02-15T12:30:59.175" v="875"/>
          <ac:grpSpMkLst>
            <pc:docMk/>
            <pc:sldMk cId="3651854859" sldId="688"/>
            <ac:grpSpMk id="11" creationId="{00000000-0000-0000-0000-000000000000}"/>
          </ac:grpSpMkLst>
        </pc:grpChg>
        <pc:picChg chg="add mod">
          <ac:chgData name="Mari Powell" userId="S::mari.powell@uwtsd.ac.uk::a1b98dd7-29dc-4131-8e37-1423e6a9ecca" providerId="AD" clId="Web-{7483BA8C-7AD0-A96B-4DD6-3F623B06C3E4}" dt="2024-02-15T12:33:29.725" v="908" actId="1076"/>
          <ac:picMkLst>
            <pc:docMk/>
            <pc:sldMk cId="3651854859" sldId="688"/>
            <ac:picMk id="14" creationId="{76DE7C50-8D40-650B-AF6E-8B3385B3020A}"/>
          </ac:picMkLst>
        </pc:picChg>
      </pc:sldChg>
      <pc:sldChg chg="modSp add replId">
        <pc:chgData name="Mari Powell" userId="S::mari.powell@uwtsd.ac.uk::a1b98dd7-29dc-4131-8e37-1423e6a9ecca" providerId="AD" clId="Web-{7483BA8C-7AD0-A96B-4DD6-3F623B06C3E4}" dt="2024-02-15T12:36:08.556" v="958" actId="20577"/>
        <pc:sldMkLst>
          <pc:docMk/>
          <pc:sldMk cId="2982385651" sldId="689"/>
        </pc:sldMkLst>
        <pc:spChg chg="mod">
          <ac:chgData name="Mari Powell" userId="S::mari.powell@uwtsd.ac.uk::a1b98dd7-29dc-4131-8e37-1423e6a9ecca" providerId="AD" clId="Web-{7483BA8C-7AD0-A96B-4DD6-3F623B06C3E4}" dt="2024-02-15T12:36:08.556" v="958" actId="20577"/>
          <ac:spMkLst>
            <pc:docMk/>
            <pc:sldMk cId="2982385651" sldId="689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7483BA8C-7AD0-A96B-4DD6-3F623B06C3E4}" dt="2024-02-15T12:40:38.562" v="982" actId="20577"/>
        <pc:sldMkLst>
          <pc:docMk/>
          <pc:sldMk cId="1982308945" sldId="690"/>
        </pc:sldMkLst>
        <pc:spChg chg="mod">
          <ac:chgData name="Mari Powell" userId="S::mari.powell@uwtsd.ac.uk::a1b98dd7-29dc-4131-8e37-1423e6a9ecca" providerId="AD" clId="Web-{7483BA8C-7AD0-A96B-4DD6-3F623B06C3E4}" dt="2024-02-15T12:40:32.890" v="980" actId="20577"/>
          <ac:spMkLst>
            <pc:docMk/>
            <pc:sldMk cId="1982308945" sldId="690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40:38.562" v="982" actId="20577"/>
          <ac:spMkLst>
            <pc:docMk/>
            <pc:sldMk cId="1982308945" sldId="690"/>
            <ac:spMk id="19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38:53.200" v="970" actId="14100"/>
          <ac:grpSpMkLst>
            <pc:docMk/>
            <pc:sldMk cId="1982308945" sldId="690"/>
            <ac:grpSpMk id="2" creationId="{00000000-0000-0000-0000-000000000000}"/>
          </ac:grpSpMkLst>
        </pc:grpChg>
      </pc:sldChg>
      <pc:sldChg chg="modSp add">
        <pc:chgData name="Mari Powell" userId="S::mari.powell@uwtsd.ac.uk::a1b98dd7-29dc-4131-8e37-1423e6a9ecca" providerId="AD" clId="Web-{7483BA8C-7AD0-A96B-4DD6-3F623B06C3E4}" dt="2024-02-15T12:40:09.780" v="975" actId="20577"/>
        <pc:sldMkLst>
          <pc:docMk/>
          <pc:sldMk cId="1448857605" sldId="691"/>
        </pc:sldMkLst>
        <pc:spChg chg="mod">
          <ac:chgData name="Mari Powell" userId="S::mari.powell@uwtsd.ac.uk::a1b98dd7-29dc-4131-8e37-1423e6a9ecca" providerId="AD" clId="Web-{7483BA8C-7AD0-A96B-4DD6-3F623B06C3E4}" dt="2024-02-15T12:40:09.780" v="975" actId="20577"/>
          <ac:spMkLst>
            <pc:docMk/>
            <pc:sldMk cId="1448857605" sldId="691"/>
            <ac:spMk id="15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39:57.592" v="973" actId="14100"/>
          <ac:grpSpMkLst>
            <pc:docMk/>
            <pc:sldMk cId="1448857605" sldId="691"/>
            <ac:grpSpMk id="2" creationId="{00000000-0000-0000-0000-000000000000}"/>
          </ac:grpSpMkLst>
        </pc:grpChg>
      </pc:sldChg>
      <pc:sldChg chg="new">
        <pc:chgData name="Mari Powell" userId="S::mari.powell@uwtsd.ac.uk::a1b98dd7-29dc-4131-8e37-1423e6a9ecca" providerId="AD" clId="Web-{7483BA8C-7AD0-A96B-4DD6-3F623B06C3E4}" dt="2024-02-15T12:40:47.171" v="983"/>
        <pc:sldMkLst>
          <pc:docMk/>
          <pc:sldMk cId="2361911748" sldId="692"/>
        </pc:sldMkLst>
      </pc:sldChg>
      <pc:sldChg chg="delSp modSp add">
        <pc:chgData name="Mari Powell" userId="S::mari.powell@uwtsd.ac.uk::a1b98dd7-29dc-4131-8e37-1423e6a9ecca" providerId="AD" clId="Web-{7483BA8C-7AD0-A96B-4DD6-3F623B06C3E4}" dt="2024-02-15T12:56:32.253" v="998"/>
        <pc:sldMkLst>
          <pc:docMk/>
          <pc:sldMk cId="911795776" sldId="693"/>
        </pc:sldMkLst>
        <pc:spChg chg="mod">
          <ac:chgData name="Mari Powell" userId="S::mari.powell@uwtsd.ac.uk::a1b98dd7-29dc-4131-8e37-1423e6a9ecca" providerId="AD" clId="Web-{7483BA8C-7AD0-A96B-4DD6-3F623B06C3E4}" dt="2024-02-15T12:41:29.500" v="990" actId="20577"/>
          <ac:spMkLst>
            <pc:docMk/>
            <pc:sldMk cId="911795776" sldId="693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41:39.954" v="994" actId="1076"/>
          <ac:spMkLst>
            <pc:docMk/>
            <pc:sldMk cId="911795776" sldId="693"/>
            <ac:spMk id="19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56:26.535" v="997" actId="20577"/>
          <ac:spMkLst>
            <pc:docMk/>
            <pc:sldMk cId="911795776" sldId="693"/>
            <ac:spMk id="20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41:17.531" v="986" actId="14100"/>
          <ac:grpSpMkLst>
            <pc:docMk/>
            <pc:sldMk cId="911795776" sldId="693"/>
            <ac:grpSpMk id="2" creationId="{00000000-0000-0000-0000-000000000000}"/>
          </ac:grpSpMkLst>
        </pc:grpChg>
        <pc:picChg chg="del">
          <ac:chgData name="Mari Powell" userId="S::mari.powell@uwtsd.ac.uk::a1b98dd7-29dc-4131-8e37-1423e6a9ecca" providerId="AD" clId="Web-{7483BA8C-7AD0-A96B-4DD6-3F623B06C3E4}" dt="2024-02-15T12:56:32.253" v="998"/>
          <ac:picMkLst>
            <pc:docMk/>
            <pc:sldMk cId="911795776" sldId="693"/>
            <ac:picMk id="14" creationId="{00000000-0000-0000-0000-000000000000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57:22.176" v="1005" actId="14100"/>
        <pc:sldMkLst>
          <pc:docMk/>
          <pc:sldMk cId="3087276019" sldId="694"/>
        </pc:sldMkLst>
        <pc:spChg chg="mod">
          <ac:chgData name="Mari Powell" userId="S::mari.powell@uwtsd.ac.uk::a1b98dd7-29dc-4131-8e37-1423e6a9ecca" providerId="AD" clId="Web-{7483BA8C-7AD0-A96B-4DD6-3F623B06C3E4}" dt="2024-02-15T12:57:14.864" v="1003" actId="20577"/>
          <ac:spMkLst>
            <pc:docMk/>
            <pc:sldMk cId="3087276019" sldId="694"/>
            <ac:spMk id="14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7:22.176" v="1005" actId="14100"/>
          <ac:grpSpMkLst>
            <pc:docMk/>
            <pc:sldMk cId="3087276019" sldId="694"/>
            <ac:grpSpMk id="2" creationId="{00000000-0000-0000-0000-000000000000}"/>
          </ac:grpSpMkLst>
        </pc:grpChg>
      </pc:sldChg>
      <pc:sldChg chg="modSp add">
        <pc:chgData name="Mari Powell" userId="S::mari.powell@uwtsd.ac.uk::a1b98dd7-29dc-4131-8e37-1423e6a9ecca" providerId="AD" clId="Web-{7483BA8C-7AD0-A96B-4DD6-3F623B06C3E4}" dt="2024-02-15T12:58:22.240" v="1017" actId="14100"/>
        <pc:sldMkLst>
          <pc:docMk/>
          <pc:sldMk cId="1571167690" sldId="695"/>
        </pc:sldMkLst>
        <pc:spChg chg="mod">
          <ac:chgData name="Mari Powell" userId="S::mari.powell@uwtsd.ac.uk::a1b98dd7-29dc-4131-8e37-1423e6a9ecca" providerId="AD" clId="Web-{7483BA8C-7AD0-A96B-4DD6-3F623B06C3E4}" dt="2024-02-15T12:58:15.771" v="1015" actId="20577"/>
          <ac:spMkLst>
            <pc:docMk/>
            <pc:sldMk cId="1571167690" sldId="695"/>
            <ac:spMk id="14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8:22.240" v="1017" actId="14100"/>
          <ac:grpSpMkLst>
            <pc:docMk/>
            <pc:sldMk cId="1571167690" sldId="695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2:57:54.068" v="1010" actId="14100"/>
          <ac:picMkLst>
            <pc:docMk/>
            <pc:sldMk cId="1571167690" sldId="695"/>
            <ac:picMk id="15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2:58:03.552" v="1013" actId="14100"/>
          <ac:picMkLst>
            <pc:docMk/>
            <pc:sldMk cId="1571167690" sldId="695"/>
            <ac:picMk id="16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2:57:56.068" v="1011" actId="1076"/>
          <ac:picMkLst>
            <pc:docMk/>
            <pc:sldMk cId="1571167690" sldId="695"/>
            <ac:picMk id="17" creationId="{00000000-0000-0000-0000-000000000000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59:03.038" v="1024" actId="20577"/>
        <pc:sldMkLst>
          <pc:docMk/>
          <pc:sldMk cId="1029035846" sldId="696"/>
        </pc:sldMkLst>
        <pc:spChg chg="mod">
          <ac:chgData name="Mari Powell" userId="S::mari.powell@uwtsd.ac.uk::a1b98dd7-29dc-4131-8e37-1423e6a9ecca" providerId="AD" clId="Web-{7483BA8C-7AD0-A96B-4DD6-3F623B06C3E4}" dt="2024-02-15T12:59:03.038" v="1024" actId="20577"/>
          <ac:spMkLst>
            <pc:docMk/>
            <pc:sldMk cId="1029035846" sldId="696"/>
            <ac:spMk id="14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8:46.053" v="1020" actId="14100"/>
          <ac:grpSpMkLst>
            <pc:docMk/>
            <pc:sldMk cId="1029035846" sldId="696"/>
            <ac:grpSpMk id="2" creationId="{00000000-0000-0000-0000-000000000000}"/>
          </ac:grpSpMkLst>
        </pc:grpChg>
      </pc:sldChg>
      <pc:sldChg chg="modSp add replId">
        <pc:chgData name="Mari Powell" userId="S::mari.powell@uwtsd.ac.uk::a1b98dd7-29dc-4131-8e37-1423e6a9ecca" providerId="AD" clId="Web-{7483BA8C-7AD0-A96B-4DD6-3F623B06C3E4}" dt="2024-02-15T12:59:21.882" v="1027" actId="20577"/>
        <pc:sldMkLst>
          <pc:docMk/>
          <pc:sldMk cId="2269280296" sldId="697"/>
        </pc:sldMkLst>
        <pc:spChg chg="mod">
          <ac:chgData name="Mari Powell" userId="S::mari.powell@uwtsd.ac.uk::a1b98dd7-29dc-4131-8e37-1423e6a9ecca" providerId="AD" clId="Web-{7483BA8C-7AD0-A96B-4DD6-3F623B06C3E4}" dt="2024-02-15T12:59:21.882" v="1027" actId="20577"/>
          <ac:spMkLst>
            <pc:docMk/>
            <pc:sldMk cId="2269280296" sldId="697"/>
            <ac:spMk id="14" creationId="{00000000-0000-0000-0000-000000000000}"/>
          </ac:spMkLst>
        </pc:spChg>
      </pc:sldChg>
      <pc:sldChg chg="delSp modSp add">
        <pc:chgData name="Mari Powell" userId="S::mari.powell@uwtsd.ac.uk::a1b98dd7-29dc-4131-8e37-1423e6a9ecca" providerId="AD" clId="Web-{7483BA8C-7AD0-A96B-4DD6-3F623B06C3E4}" dt="2024-02-15T13:00:51.712" v="1050" actId="20577"/>
        <pc:sldMkLst>
          <pc:docMk/>
          <pc:sldMk cId="2116120553" sldId="698"/>
        </pc:sldMkLst>
        <pc:spChg chg="del mod">
          <ac:chgData name="Mari Powell" userId="S::mari.powell@uwtsd.ac.uk::a1b98dd7-29dc-4131-8e37-1423e6a9ecca" providerId="AD" clId="Web-{7483BA8C-7AD0-A96B-4DD6-3F623B06C3E4}" dt="2024-02-15T13:00:07.070" v="1033"/>
          <ac:spMkLst>
            <pc:docMk/>
            <pc:sldMk cId="2116120553" sldId="698"/>
            <ac:spMk id="24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3:00:51.712" v="1050" actId="20577"/>
          <ac:spMkLst>
            <pc:docMk/>
            <pc:sldMk cId="2116120553" sldId="698"/>
            <ac:spMk id="25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9:53.195" v="1030" actId="14100"/>
          <ac:grpSpMkLst>
            <pc:docMk/>
            <pc:sldMk cId="2116120553" sldId="698"/>
            <ac:grpSpMk id="2" creationId="{00000000-0000-0000-0000-000000000000}"/>
          </ac:grpSpMkLst>
        </pc:grpChg>
      </pc:sldChg>
      <pc:sldChg chg="modSp add replId">
        <pc:chgData name="Mari Powell" userId="S::mari.powell@uwtsd.ac.uk::a1b98dd7-29dc-4131-8e37-1423e6a9ecca" providerId="AD" clId="Web-{7483BA8C-7AD0-A96B-4DD6-3F623B06C3E4}" dt="2024-02-15T13:01:20.806" v="1066" actId="20577"/>
        <pc:sldMkLst>
          <pc:docMk/>
          <pc:sldMk cId="4009904852" sldId="699"/>
        </pc:sldMkLst>
        <pc:spChg chg="mod">
          <ac:chgData name="Mari Powell" userId="S::mari.powell@uwtsd.ac.uk::a1b98dd7-29dc-4131-8e37-1423e6a9ecca" providerId="AD" clId="Web-{7483BA8C-7AD0-A96B-4DD6-3F623B06C3E4}" dt="2024-02-15T13:01:20.806" v="1066" actId="20577"/>
          <ac:spMkLst>
            <pc:docMk/>
            <pc:sldMk cId="4009904852" sldId="699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1:50.807" v="1096" actId="20577"/>
        <pc:sldMkLst>
          <pc:docMk/>
          <pc:sldMk cId="2954808843" sldId="700"/>
        </pc:sldMkLst>
        <pc:spChg chg="mod">
          <ac:chgData name="Mari Powell" userId="S::mari.powell@uwtsd.ac.uk::a1b98dd7-29dc-4131-8e37-1423e6a9ecca" providerId="AD" clId="Web-{7483BA8C-7AD0-A96B-4DD6-3F623B06C3E4}" dt="2024-02-15T13:01:50.807" v="1096" actId="20577"/>
          <ac:spMkLst>
            <pc:docMk/>
            <pc:sldMk cId="2954808843" sldId="700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2:37.527" v="1118" actId="1076"/>
        <pc:sldMkLst>
          <pc:docMk/>
          <pc:sldMk cId="60630207" sldId="701"/>
        </pc:sldMkLst>
        <pc:spChg chg="mod">
          <ac:chgData name="Mari Powell" userId="S::mari.powell@uwtsd.ac.uk::a1b98dd7-29dc-4131-8e37-1423e6a9ecca" providerId="AD" clId="Web-{7483BA8C-7AD0-A96B-4DD6-3F623B06C3E4}" dt="2024-02-15T13:02:37.527" v="1118" actId="1076"/>
          <ac:spMkLst>
            <pc:docMk/>
            <pc:sldMk cId="60630207" sldId="701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3:33.371" v="1146" actId="1076"/>
        <pc:sldMkLst>
          <pc:docMk/>
          <pc:sldMk cId="396908323" sldId="702"/>
        </pc:sldMkLst>
        <pc:spChg chg="mod">
          <ac:chgData name="Mari Powell" userId="S::mari.powell@uwtsd.ac.uk::a1b98dd7-29dc-4131-8e37-1423e6a9ecca" providerId="AD" clId="Web-{7483BA8C-7AD0-A96B-4DD6-3F623B06C3E4}" dt="2024-02-15T13:03:33.371" v="1146" actId="1076"/>
          <ac:spMkLst>
            <pc:docMk/>
            <pc:sldMk cId="396908323" sldId="702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4:24.623" v="1175" actId="20577"/>
        <pc:sldMkLst>
          <pc:docMk/>
          <pc:sldMk cId="2075600922" sldId="703"/>
        </pc:sldMkLst>
        <pc:spChg chg="mod">
          <ac:chgData name="Mari Powell" userId="S::mari.powell@uwtsd.ac.uk::a1b98dd7-29dc-4131-8e37-1423e6a9ecca" providerId="AD" clId="Web-{7483BA8C-7AD0-A96B-4DD6-3F623B06C3E4}" dt="2024-02-15T13:04:24.623" v="1175" actId="20577"/>
          <ac:spMkLst>
            <pc:docMk/>
            <pc:sldMk cId="2075600922" sldId="703"/>
            <ac:spMk id="25" creationId="{00000000-0000-0000-0000-000000000000}"/>
          </ac:spMkLst>
        </pc:spChg>
      </pc:sldChg>
      <pc:sldChg chg="new">
        <pc:chgData name="Mari Powell" userId="S::mari.powell@uwtsd.ac.uk::a1b98dd7-29dc-4131-8e37-1423e6a9ecca" providerId="AD" clId="Web-{7483BA8C-7AD0-A96B-4DD6-3F623B06C3E4}" dt="2024-02-15T13:04:25.123" v="1176"/>
        <pc:sldMkLst>
          <pc:docMk/>
          <pc:sldMk cId="1945208298" sldId="70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685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23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25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svg"/><Relationship Id="rId3" Type="http://schemas.openxmlformats.org/officeDocument/2006/relationships/image" Target="../media/image42.svg"/><Relationship Id="rId7" Type="http://schemas.openxmlformats.org/officeDocument/2006/relationships/image" Target="../media/image46.svg"/><Relationship Id="rId12" Type="http://schemas.openxmlformats.org/officeDocument/2006/relationships/image" Target="../media/image51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sv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svg"/><Relationship Id="rId14" Type="http://schemas.openxmlformats.org/officeDocument/2006/relationships/image" Target="../media/image5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42.svg"/><Relationship Id="rId7" Type="http://schemas.openxmlformats.org/officeDocument/2006/relationships/image" Target="../media/image57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svg"/><Relationship Id="rId4" Type="http://schemas.openxmlformats.org/officeDocument/2006/relationships/image" Target="../media/image5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jpeg"/><Relationship Id="rId3" Type="http://schemas.openxmlformats.org/officeDocument/2006/relationships/image" Target="../media/image42.svg"/><Relationship Id="rId7" Type="http://schemas.openxmlformats.org/officeDocument/2006/relationships/image" Target="../media/image6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jpeg"/><Relationship Id="rId5" Type="http://schemas.openxmlformats.org/officeDocument/2006/relationships/image" Target="../media/image60.svg"/><Relationship Id="rId4" Type="http://schemas.openxmlformats.org/officeDocument/2006/relationships/image" Target="../media/image5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42.svg"/><Relationship Id="rId7" Type="http://schemas.openxmlformats.org/officeDocument/2006/relationships/image" Target="../media/image57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svg"/><Relationship Id="rId4" Type="http://schemas.openxmlformats.org/officeDocument/2006/relationships/image" Target="../media/image54.png"/><Relationship Id="rId9" Type="http://schemas.openxmlformats.org/officeDocument/2006/relationships/image" Target="../media/image65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1.svg"/><Relationship Id="rId3" Type="http://schemas.openxmlformats.org/officeDocument/2006/relationships/image" Target="../media/image42.svg"/><Relationship Id="rId7" Type="http://schemas.openxmlformats.org/officeDocument/2006/relationships/image" Target="../media/image57.svg"/><Relationship Id="rId12" Type="http://schemas.openxmlformats.org/officeDocument/2006/relationships/image" Target="../media/image70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9.svg"/><Relationship Id="rId5" Type="http://schemas.openxmlformats.org/officeDocument/2006/relationships/image" Target="../media/image55.svg"/><Relationship Id="rId10" Type="http://schemas.openxmlformats.org/officeDocument/2006/relationships/image" Target="../media/image68.png"/><Relationship Id="rId4" Type="http://schemas.openxmlformats.org/officeDocument/2006/relationships/image" Target="../media/image54.png"/><Relationship Id="rId9" Type="http://schemas.openxmlformats.org/officeDocument/2006/relationships/image" Target="../media/image67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42.svg"/><Relationship Id="rId7" Type="http://schemas.openxmlformats.org/officeDocument/2006/relationships/image" Target="../media/image57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svg"/><Relationship Id="rId4" Type="http://schemas.openxmlformats.org/officeDocument/2006/relationships/image" Target="../media/image54.png"/><Relationship Id="rId9" Type="http://schemas.openxmlformats.org/officeDocument/2006/relationships/image" Target="../media/image73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42.svg"/><Relationship Id="rId7" Type="http://schemas.openxmlformats.org/officeDocument/2006/relationships/image" Target="../media/image57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svg"/><Relationship Id="rId4" Type="http://schemas.openxmlformats.org/officeDocument/2006/relationships/image" Target="../media/image54.png"/><Relationship Id="rId9" Type="http://schemas.openxmlformats.org/officeDocument/2006/relationships/image" Target="../media/image73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42.svg"/><Relationship Id="rId7" Type="http://schemas.openxmlformats.org/officeDocument/2006/relationships/image" Target="../media/image75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svg"/><Relationship Id="rId5" Type="http://schemas.openxmlformats.org/officeDocument/2006/relationships/image" Target="../media/image60.svg"/><Relationship Id="rId10" Type="http://schemas.openxmlformats.org/officeDocument/2006/relationships/image" Target="../media/image78.png"/><Relationship Id="rId4" Type="http://schemas.openxmlformats.org/officeDocument/2006/relationships/image" Target="../media/image59.png"/><Relationship Id="rId9" Type="http://schemas.openxmlformats.org/officeDocument/2006/relationships/image" Target="../media/image77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1.svg"/><Relationship Id="rId7" Type="http://schemas.openxmlformats.org/officeDocument/2006/relationships/image" Target="../media/image85.sv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svg"/><Relationship Id="rId4" Type="http://schemas.openxmlformats.org/officeDocument/2006/relationships/image" Target="../media/image82.png"/><Relationship Id="rId9" Type="http://schemas.openxmlformats.org/officeDocument/2006/relationships/image" Target="../media/image87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 5 – 27 </a:t>
            </a:r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17599" y="899583"/>
            <a:ext cx="6203287" cy="50447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Heddiw, 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byddwn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ni'n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 sz="4800" dirty="0">
              <a:solidFill>
                <a:srgbClr val="00000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i="1" dirty="0">
                <a:solidFill>
                  <a:srgbClr val="0070C0"/>
                </a:solidFill>
                <a:latin typeface="Calibri"/>
                <a:ea typeface="+mj-ea"/>
                <a:cs typeface="Calibri"/>
              </a:rPr>
              <a:t>Today, we will be...</a:t>
            </a:r>
            <a:endParaRPr lang="en-US" sz="2400" i="1">
              <a:solidFill>
                <a:srgbClr val="00000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dysgu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sut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roi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adborth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cs typeface="Calibri"/>
              </a:rPr>
              <a:t>              </a:t>
            </a:r>
            <a:r>
              <a:rPr lang="en-US" sz="2400" i="1" dirty="0">
                <a:solidFill>
                  <a:srgbClr val="0070C0"/>
                </a:solidFill>
                <a:cs typeface="Calibri"/>
              </a:rPr>
              <a:t>learning how to give feedback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>
              <a:solidFill>
                <a:srgbClr val="00206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4400" b="1" dirty="0" err="1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trafod</a:t>
            </a:r>
            <a:r>
              <a:rPr lang="en-US" sz="4400" b="1" dirty="0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eich</a:t>
            </a:r>
            <a:r>
              <a:rPr lang="en-US" sz="4400" b="1" dirty="0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Portffolio</a:t>
            </a:r>
            <a:endParaRPr lang="en-US" sz="4400" b="1" dirty="0">
              <a:solidFill>
                <a:srgbClr val="00206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i="1" dirty="0">
                <a:solidFill>
                  <a:srgbClr val="0070C0"/>
                </a:solidFill>
                <a:latin typeface="Calibri" panose="020F0502020204030204"/>
                <a:ea typeface="+mj-ea"/>
                <a:cs typeface="Calibri" panose="020F0502020204030204"/>
              </a:rPr>
              <a:t>          discussing your Portfolio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59294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147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3142" y="4628188"/>
            <a:ext cx="5957322" cy="178510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Rhoi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Adborth</a:t>
            </a:r>
            <a:endParaRPr lang="en-US" sz="5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Giving Feedback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9759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67256" y="250143"/>
            <a:ext cx="8247988" cy="6357715"/>
            <a:chOff x="0" y="0"/>
            <a:chExt cx="16495976" cy="12715430"/>
          </a:xfrm>
        </p:grpSpPr>
        <p:grpSp>
          <p:nvGrpSpPr>
            <p:cNvPr id="3" name="Group 3"/>
            <p:cNvGrpSpPr/>
            <p:nvPr/>
          </p:nvGrpSpPr>
          <p:grpSpPr>
            <a:xfrm>
              <a:off x="433075" y="470220"/>
              <a:ext cx="16062901" cy="1224521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6062901" cy="1224521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314686" y="0"/>
            <a:ext cx="3562629" cy="900373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494166" y="1752356"/>
            <a:ext cx="5394169" cy="2327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044"/>
              </a:lnSpc>
            </a:pPr>
            <a:r>
              <a:rPr lang="en-US" sz="9100" dirty="0" err="1">
                <a:solidFill>
                  <a:srgbClr val="002060"/>
                </a:solidFill>
                <a:latin typeface="Calibri"/>
                <a:cs typeface="Calibri"/>
              </a:rPr>
              <a:t>Gwella'r</a:t>
            </a:r>
            <a:r>
              <a:rPr lang="en-US" sz="9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9100" dirty="0" err="1">
                <a:solidFill>
                  <a:srgbClr val="002060"/>
                </a:solidFill>
                <a:latin typeface="Calibri"/>
                <a:cs typeface="Calibri"/>
              </a:rPr>
              <a:t>gwaith</a:t>
            </a:r>
            <a:endParaRPr lang="en-US" sz="910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97867">
            <a:off x="7177812" y="4562249"/>
            <a:ext cx="2698458" cy="16092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657600" y="2665819"/>
            <a:ext cx="4876800" cy="37241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752850" y="3930588"/>
            <a:ext cx="4876800" cy="3724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8255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227568" y="4958854"/>
            <a:ext cx="1180282" cy="169665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6990">
            <a:off x="710702" y="772421"/>
            <a:ext cx="1521126" cy="70524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158246">
            <a:off x="4057146" y="723782"/>
            <a:ext cx="1521126" cy="70524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483630">
            <a:off x="10194273" y="242709"/>
            <a:ext cx="1616363" cy="15113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6286163" y="939117"/>
            <a:ext cx="5622445" cy="9207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Syniad da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86163" y="2205185"/>
            <a:ext cx="5789911" cy="92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Syniad diddorol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211252" y="6139589"/>
            <a:ext cx="2859707" cy="514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  <a:spcBef>
                <a:spcPct val="0"/>
              </a:spcBef>
            </a:pP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*</a:t>
            </a:r>
            <a:r>
              <a:rPr lang="en-US" sz="3300" err="1">
                <a:solidFill>
                  <a:srgbClr val="0070C0"/>
                </a:solidFill>
                <a:latin typeface="Calibri"/>
                <a:cs typeface="Calibri"/>
              </a:rPr>
              <a:t>syniad</a:t>
            </a: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 = </a:t>
            </a:r>
            <a:r>
              <a:rPr lang="en-US" sz="3300" i="1" dirty="0">
                <a:solidFill>
                  <a:srgbClr val="0070C0"/>
                </a:solidFill>
                <a:latin typeface="Calibri"/>
                <a:cs typeface="Calibri"/>
              </a:rPr>
              <a:t>idea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86163" y="4677565"/>
            <a:ext cx="6110908" cy="92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Gwaith diddorol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87007" y="2485908"/>
            <a:ext cx="4173995" cy="9119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98"/>
              </a:lnSpc>
            </a:pPr>
            <a:r>
              <a:rPr lang="en-US" sz="7050" dirty="0" err="1">
                <a:solidFill>
                  <a:srgbClr val="002060"/>
                </a:solidFill>
                <a:latin typeface="Calibri"/>
                <a:cs typeface="Calibri"/>
              </a:rPr>
              <a:t>Sylwadau</a:t>
            </a:r>
            <a:endParaRPr lang="en-US" sz="705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286163" y="3422650"/>
            <a:ext cx="5622445" cy="9207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Gwaith 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9086" y="1111439"/>
            <a:ext cx="4527681" cy="4981682"/>
            <a:chOff x="0" y="0"/>
            <a:chExt cx="9055361" cy="9963364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4100" y="893904"/>
              <a:ext cx="9594351" cy="8544571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455046" y="455046"/>
              <a:ext cx="9627743" cy="8717650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6990">
            <a:off x="814277" y="797746"/>
            <a:ext cx="1363709" cy="63226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158246">
            <a:off x="3960499" y="792371"/>
            <a:ext cx="1402603" cy="65029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881781" y="3995965"/>
            <a:ext cx="2326219" cy="1360838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9242629" y="6165850"/>
            <a:ext cx="2859707" cy="514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  <a:spcBef>
                <a:spcPct val="0"/>
              </a:spcBef>
            </a:pP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*</a:t>
            </a:r>
            <a:r>
              <a:rPr lang="en-US" sz="3300" err="1">
                <a:solidFill>
                  <a:srgbClr val="0070C0"/>
                </a:solidFill>
                <a:latin typeface="Calibri"/>
                <a:cs typeface="Calibri"/>
              </a:rPr>
              <a:t>hynny</a:t>
            </a: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 = </a:t>
            </a:r>
            <a:r>
              <a:rPr lang="en-US" sz="3300" i="1" dirty="0">
                <a:solidFill>
                  <a:srgbClr val="0070C0"/>
                </a:solidFill>
                <a:latin typeface="Calibri"/>
                <a:cs typeface="Calibri"/>
              </a:rPr>
              <a:t>that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797699" y="3771901"/>
            <a:ext cx="6110908" cy="1530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ts val="6000"/>
              </a:lnSpc>
              <a:spcBef>
                <a:spcPct val="0"/>
              </a:spcBef>
            </a:pPr>
            <a:r>
              <a:rPr lang="cy-GB" sz="5000" dirty="0">
                <a:solidFill>
                  <a:srgbClr val="002060"/>
                </a:solidFill>
                <a:latin typeface="Calibri"/>
                <a:cs typeface="Calibri"/>
              </a:rPr>
              <a:t>Pam rydych chi'n dweud hynny?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8675" y="2224189"/>
            <a:ext cx="4173995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98"/>
              </a:lnSpc>
            </a:pPr>
            <a:r>
              <a:rPr lang="en-US" sz="6600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endParaRPr lang="en-US" sz="660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946850" y="1610745"/>
            <a:ext cx="5812607" cy="1504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ts val="5920"/>
              </a:lnSpc>
              <a:spcBef>
                <a:spcPct val="0"/>
              </a:spcBef>
            </a:pPr>
            <a:r>
              <a:rPr lang="cy-GB" sz="4933" dirty="0">
                <a:solidFill>
                  <a:srgbClr val="002060"/>
                </a:solidFill>
                <a:latin typeface="Calibri"/>
                <a:cs typeface="Calibri"/>
              </a:rPr>
              <a:t>Pam rwyt ti'n dweud hynny?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5378711" y="1351812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 err="1">
                <a:solidFill>
                  <a:srgbClr val="002060"/>
                </a:solidFill>
                <a:latin typeface="Calibri"/>
                <a:cs typeface="Calibri"/>
              </a:rPr>
              <a:t>Tria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51461" y="2710324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Ceisia eto!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351497" y="4096410"/>
            <a:ext cx="273498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Esbonia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pam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786951" y="1351811"/>
            <a:ext cx="253549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 err="1">
                <a:solidFill>
                  <a:srgbClr val="002060"/>
                </a:solidFill>
                <a:latin typeface="Calibri"/>
                <a:cs typeface="Calibri"/>
              </a:rPr>
              <a:t>Triwch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786951" y="2705988"/>
            <a:ext cx="298452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Ceisiwch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eto!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86951" y="4096410"/>
            <a:ext cx="3283886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Esboniwch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pam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378711" y="5463872"/>
            <a:ext cx="5573898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>
                <a:solidFill>
                  <a:srgbClr val="002060"/>
                </a:solidFill>
                <a:latin typeface="Calibri"/>
                <a:cs typeface="Calibri"/>
              </a:rPr>
              <a:t>Rho reswm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788717" y="5468635"/>
            <a:ext cx="4815489" cy="614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4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reswm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83586" y="3893584"/>
            <a:ext cx="3964158" cy="1940402"/>
          </a:xfrm>
          <a:prstGeom prst="rect">
            <a:avLst/>
          </a:prstGeom>
        </p:spPr>
      </p:pic>
      <p:sp>
        <p:nvSpPr>
          <p:cNvPr id="35" name="TextBox 35"/>
          <p:cNvSpPr txBox="1"/>
          <p:nvPr/>
        </p:nvSpPr>
        <p:spPr>
          <a:xfrm>
            <a:off x="730591" y="4275853"/>
            <a:ext cx="3473851" cy="1238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Tria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/ </a:t>
            </a:r>
            <a:r>
              <a:rPr lang="en-US" sz="2400" b="1" err="1">
                <a:solidFill>
                  <a:srgbClr val="002060"/>
                </a:solidFill>
                <a:latin typeface="Calibri"/>
                <a:cs typeface="Calibri"/>
              </a:rPr>
              <a:t>Ceisia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= Try</a:t>
            </a:r>
            <a:endParaRPr lang="en-US" sz="2400" dirty="0"/>
          </a:p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endParaRPr lang="en-US" sz="24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lvl="1" indent="-171450">
              <a:lnSpc>
                <a:spcPts val="1908"/>
              </a:lnSpc>
              <a:buFont typeface="Arial"/>
              <a:buChar char="•"/>
            </a:pPr>
            <a:r>
              <a:rPr lang="en-US" sz="2400" b="1" err="1">
                <a:solidFill>
                  <a:srgbClr val="002060"/>
                </a:solidFill>
                <a:latin typeface="Calibri"/>
                <a:cs typeface="Calibri"/>
              </a:rPr>
              <a:t>Esbonia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= Explain</a:t>
            </a:r>
          </a:p>
          <a:p>
            <a:pPr marL="342900" lvl="1" indent="-171450">
              <a:lnSpc>
                <a:spcPts val="1907"/>
              </a:lnSpc>
              <a:buFont typeface="Arial"/>
              <a:buChar char="•"/>
            </a:pPr>
            <a:endParaRPr lang="en-US" sz="24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32740" lvl="1" indent="-166370">
              <a:lnSpc>
                <a:spcPts val="1852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Rho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= Give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299088" y="494639"/>
            <a:ext cx="4343472" cy="2431105"/>
            <a:chOff x="0" y="0"/>
            <a:chExt cx="8686943" cy="4862209"/>
          </a:xfrm>
        </p:grpSpPr>
        <p:grpSp>
          <p:nvGrpSpPr>
            <p:cNvPr id="37" name="Group 37"/>
            <p:cNvGrpSpPr/>
            <p:nvPr/>
          </p:nvGrpSpPr>
          <p:grpSpPr>
            <a:xfrm>
              <a:off x="321739" y="295020"/>
              <a:ext cx="8365205" cy="4567189"/>
              <a:chOff x="0" y="0"/>
              <a:chExt cx="6783283" cy="370350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39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0" y="0"/>
              <a:ext cx="8394319" cy="4559318"/>
              <a:chOff x="0" y="0"/>
              <a:chExt cx="6806891" cy="3697118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Freeform 42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43" name="TextBox 43"/>
          <p:cNvSpPr txBox="1"/>
          <p:nvPr/>
        </p:nvSpPr>
        <p:spPr>
          <a:xfrm>
            <a:off x="-184480" y="805911"/>
            <a:ext cx="5310608" cy="18230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162"/>
              </a:lnSpc>
            </a:pPr>
            <a:r>
              <a:rPr lang="en-US" sz="5400" err="1">
                <a:solidFill>
                  <a:srgbClr val="002060"/>
                </a:solidFill>
                <a:latin typeface="Calibri"/>
                <a:cs typeface="Calibri"/>
              </a:rPr>
              <a:t>Gorchmynion</a:t>
            </a: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</a:p>
          <a:p>
            <a:pPr algn="ctr">
              <a:lnSpc>
                <a:spcPts val="7162"/>
              </a:lnSpc>
            </a:pPr>
            <a:r>
              <a:rPr lang="en-US" sz="540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</a:p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06111" y="145541"/>
            <a:ext cx="1320635" cy="540259"/>
          </a:xfrm>
          <a:prstGeom prst="rect">
            <a:avLst/>
          </a:prstGeom>
        </p:spPr>
      </p:pic>
      <p:sp>
        <p:nvSpPr>
          <p:cNvPr id="46" name="TextBox 5">
            <a:extLst>
              <a:ext uri="{FF2B5EF4-FFF2-40B4-BE49-F238E27FC236}">
                <a16:creationId xmlns:a16="http://schemas.microsoft.com/office/drawing/2014/main" id="{CA9AE3FC-8844-1008-B994-B0638F08DE95}"/>
              </a:ext>
            </a:extLst>
          </p:cNvPr>
          <p:cNvSpPr txBox="1"/>
          <p:nvPr/>
        </p:nvSpPr>
        <p:spPr>
          <a:xfrm>
            <a:off x="5147389" y="181597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800"/>
              </a:lnSpc>
            </a:pP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ti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  <p:sp>
        <p:nvSpPr>
          <p:cNvPr id="47" name="TextBox 5">
            <a:extLst>
              <a:ext uri="{FF2B5EF4-FFF2-40B4-BE49-F238E27FC236}">
                <a16:creationId xmlns:a16="http://schemas.microsoft.com/office/drawing/2014/main" id="{B6D31B2A-2971-49EF-942D-CA24C0EBFAA9}"/>
              </a:ext>
            </a:extLst>
          </p:cNvPr>
          <p:cNvSpPr txBox="1"/>
          <p:nvPr/>
        </p:nvSpPr>
        <p:spPr>
          <a:xfrm>
            <a:off x="8685246" y="181596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800"/>
              </a:lnSpc>
            </a:pP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chi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363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27221" y="425212"/>
            <a:ext cx="7793747" cy="6007577"/>
            <a:chOff x="0" y="0"/>
            <a:chExt cx="15587495" cy="12015154"/>
          </a:xfrm>
        </p:grpSpPr>
        <p:grpSp>
          <p:nvGrpSpPr>
            <p:cNvPr id="3" name="Group 3"/>
            <p:cNvGrpSpPr/>
            <p:nvPr/>
          </p:nvGrpSpPr>
          <p:grpSpPr>
            <a:xfrm>
              <a:off x="409224" y="444324"/>
              <a:ext cx="15178270" cy="1157083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78270" cy="1157083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91053" y="55227"/>
            <a:ext cx="1808810" cy="73996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13187" y="3155481"/>
            <a:ext cx="2164540" cy="547039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3034200" y="4052034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Tanlinellwch y teitl.</a:t>
            </a:r>
          </a:p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Tanlinella'r teitl.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34200" y="1135629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Gorffennwch y gwaith.</a:t>
            </a:r>
          </a:p>
          <a:p>
            <a:pPr algn="ctr">
              <a:lnSpc>
                <a:spcPts val="5979"/>
              </a:lnSpc>
            </a:pPr>
            <a:r>
              <a:rPr lang="cy-GB" sz="4950" err="1">
                <a:solidFill>
                  <a:srgbClr val="002060"/>
                </a:solidFill>
                <a:latin typeface="Calibri"/>
                <a:cs typeface="Calibri"/>
              </a:rPr>
              <a:t>Gorffena'r</a:t>
            </a: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 gwaith.</a:t>
            </a:r>
            <a:endParaRPr lang="cy-GB" sz="4950">
              <a:solidFill>
                <a:srgbClr val="002060"/>
              </a:solidFill>
              <a:latin typeface="Calibri"/>
              <a:ea typeface="Chewy"/>
              <a:cs typeface="Calibri"/>
            </a:endParaRP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7455" y="1776373"/>
            <a:ext cx="2592183" cy="508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7201" y="573639"/>
            <a:ext cx="7816515" cy="6025127"/>
            <a:chOff x="0" y="0"/>
            <a:chExt cx="15633031" cy="12050254"/>
          </a:xfrm>
        </p:grpSpPr>
        <p:grpSp>
          <p:nvGrpSpPr>
            <p:cNvPr id="3" name="Group 3"/>
            <p:cNvGrpSpPr/>
            <p:nvPr/>
          </p:nvGrpSpPr>
          <p:grpSpPr>
            <a:xfrm>
              <a:off x="410420" y="445622"/>
              <a:ext cx="15222611" cy="1160463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222611" cy="1160463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038407" y="1312057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Gwyliwch y sillafu.</a:t>
            </a:r>
          </a:p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Gwylia'r sillafu.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38407" y="4068316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Gwyliwch yr atalnodi.</a:t>
            </a:r>
          </a:p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Gwylia'r atalnodi.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91053" y="55227"/>
            <a:ext cx="1808810" cy="73996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13187" y="3155481"/>
            <a:ext cx="2164540" cy="54703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9546253" y="5662894"/>
            <a:ext cx="2496069" cy="1018613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9695932" y="5806168"/>
            <a:ext cx="2494137" cy="7255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atalnodi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punctuation</a:t>
            </a:r>
          </a:p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sillafu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spelling</a:t>
            </a:r>
          </a:p>
          <a:p>
            <a:pPr marL="332740" lvl="1" indent="-166370">
              <a:lnSpc>
                <a:spcPts val="1852"/>
              </a:lnSpc>
              <a:spcBef>
                <a:spcPct val="0"/>
              </a:spcBef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Gwylia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Watch </a:t>
            </a:r>
          </a:p>
        </p:txBody>
      </p:sp>
      <p:pic>
        <p:nvPicPr>
          <p:cNvPr id="17" name="Picture 14">
            <a:extLst>
              <a:ext uri="{FF2B5EF4-FFF2-40B4-BE49-F238E27FC236}">
                <a16:creationId xmlns:a16="http://schemas.microsoft.com/office/drawing/2014/main" id="{AB6E8976-9F1D-2B39-A6F1-8D1382624C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598" y="1776373"/>
            <a:ext cx="2592183" cy="508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6033" y="561574"/>
            <a:ext cx="7771662" cy="5990553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2682204" y="1053716"/>
            <a:ext cx="6909235" cy="5001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Ysgrifennwch mewn brawddegau.</a:t>
            </a:r>
          </a:p>
          <a:p>
            <a:pPr algn="ctr">
              <a:lnSpc>
                <a:spcPts val="6542"/>
              </a:lnSpc>
            </a:pPr>
            <a:endParaRPr lang="cy-GB" sz="5452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6542"/>
              </a:lnSpc>
            </a:pPr>
            <a:endParaRPr lang="cy-GB" sz="54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Ysgrifenna mewn brawddegau.</a:t>
            </a:r>
            <a:endParaRPr lang="cy-GB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91596" y="191591"/>
            <a:ext cx="1808810" cy="73996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54551" y="3291552"/>
            <a:ext cx="2164540" cy="54703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20240" y="1770044"/>
            <a:ext cx="2595412" cy="5087957"/>
          </a:xfrm>
          <a:prstGeom prst="rect">
            <a:avLst/>
          </a:prstGeom>
        </p:spPr>
      </p:pic>
      <p:pic>
        <p:nvPicPr>
          <p:cNvPr id="16" name="Picture 14">
            <a:extLst>
              <a:ext uri="{FF2B5EF4-FFF2-40B4-BE49-F238E27FC236}">
                <a16:creationId xmlns:a16="http://schemas.microsoft.com/office/drawing/2014/main" id="{92228727-F3D4-6D4F-5264-63C53354A2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559860" y="5935037"/>
            <a:ext cx="2482462" cy="7872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D672289-F883-B611-2EF8-7DAD555715DE}"/>
              </a:ext>
            </a:extLst>
          </p:cNvPr>
          <p:cNvSpPr txBox="1"/>
          <p:nvPr/>
        </p:nvSpPr>
        <p:spPr>
          <a:xfrm>
            <a:off x="9595757" y="6139543"/>
            <a:ext cx="2743200" cy="361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50" b="1" err="1">
                <a:solidFill>
                  <a:srgbClr val="002060"/>
                </a:solidFill>
                <a:latin typeface="Calibri"/>
                <a:cs typeface="Calibri"/>
              </a:rPr>
              <a:t>brawddegau</a:t>
            </a:r>
            <a:r>
              <a:rPr lang="en-US" sz="1750" dirty="0">
                <a:latin typeface="Calibri"/>
                <a:cs typeface="Calibri"/>
              </a:rPr>
              <a:t> </a:t>
            </a:r>
            <a:r>
              <a:rPr lang="en-US" sz="1750" dirty="0">
                <a:solidFill>
                  <a:srgbClr val="002060"/>
                </a:solidFill>
                <a:latin typeface="Calibri"/>
                <a:cs typeface="Calibri"/>
              </a:rPr>
              <a:t>= </a:t>
            </a:r>
            <a:r>
              <a:rPr lang="en-US" sz="1750" i="1" dirty="0">
                <a:solidFill>
                  <a:srgbClr val="002060"/>
                </a:solidFill>
                <a:latin typeface="Calibri"/>
                <a:cs typeface="Calibri"/>
              </a:rPr>
              <a:t>sentences </a:t>
            </a:r>
            <a:endParaRPr lang="en-GB" i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6033" y="561574"/>
            <a:ext cx="7771662" cy="5990553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2641383" y="1121752"/>
            <a:ext cx="6909235" cy="5001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Ysgrifennwch baragraff arall.</a:t>
            </a:r>
          </a:p>
          <a:p>
            <a:pPr algn="ctr">
              <a:lnSpc>
                <a:spcPts val="6542"/>
              </a:lnSpc>
            </a:pPr>
            <a:endParaRPr lang="cy-GB" sz="5452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6542"/>
              </a:lnSpc>
            </a:pPr>
            <a:endParaRPr lang="cy-GB" sz="54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Ysgrifenna baragraff arall.</a:t>
            </a:r>
            <a:endParaRPr lang="cy-GB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91596" y="191591"/>
            <a:ext cx="1808810" cy="73996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13730" y="3359588"/>
            <a:ext cx="2164540" cy="54703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65812" y="1770044"/>
            <a:ext cx="2595412" cy="50879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26970" y="5840344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dirty="0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 dirty="0">
                <a:solidFill>
                  <a:srgbClr val="002060"/>
                </a:solidFill>
                <a:latin typeface="Calibri"/>
                <a:cs typeface="Calibri"/>
              </a:rPr>
              <a:t> 3 - </a:t>
            </a:r>
            <a:r>
              <a:rPr lang="en-US" sz="4100" b="1" dirty="0" err="1">
                <a:solidFill>
                  <a:srgbClr val="002060"/>
                </a:solidFill>
                <a:latin typeface="Calibri"/>
                <a:cs typeface="Calibri"/>
              </a:rPr>
              <a:t>Canolradd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497927-59C4-E202-9BEE-6B9D2963AF23}"/>
              </a:ext>
            </a:extLst>
          </p:cNvPr>
          <p:cNvSpPr txBox="1"/>
          <p:nvPr/>
        </p:nvSpPr>
        <p:spPr>
          <a:xfrm>
            <a:off x="493819" y="126017"/>
            <a:ext cx="932905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dirty="0" err="1">
                <a:solidFill>
                  <a:srgbClr val="002060"/>
                </a:solidFill>
              </a:rPr>
              <a:t>Cywirwch</a:t>
            </a:r>
            <a:r>
              <a:rPr lang="en-US" sz="5400" dirty="0">
                <a:solidFill>
                  <a:srgbClr val="002060"/>
                </a:solidFill>
              </a:rPr>
              <a:t> y </a:t>
            </a:r>
            <a:r>
              <a:rPr lang="en-US" sz="5400" dirty="0" err="1">
                <a:solidFill>
                  <a:srgbClr val="002060"/>
                </a:solidFill>
              </a:rPr>
              <a:t>gwaith</a:t>
            </a:r>
            <a:r>
              <a:rPr lang="en-US" sz="5400" dirty="0">
                <a:solidFill>
                  <a:srgbClr val="002060"/>
                </a:solidFill>
              </a:rPr>
              <a:t>!</a:t>
            </a:r>
            <a:endParaRPr lang="en-US" sz="54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3F3053-7916-C725-8A9D-55CD76DB397B}"/>
              </a:ext>
            </a:extLst>
          </p:cNvPr>
          <p:cNvSpPr txBox="1"/>
          <p:nvPr/>
        </p:nvSpPr>
        <p:spPr>
          <a:xfrm>
            <a:off x="493819" y="1342627"/>
            <a:ext cx="9865523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Shwmae</a:t>
            </a:r>
            <a:r>
              <a:rPr lang="en-US" sz="2800" dirty="0">
                <a:solidFill>
                  <a:srgbClr val="002060"/>
                </a:solidFill>
              </a:rPr>
              <a:t>, Tom </a:t>
            </a:r>
            <a:r>
              <a:rPr lang="en-US" sz="2800" dirty="0" err="1">
                <a:solidFill>
                  <a:srgbClr val="002060"/>
                </a:solidFill>
              </a:rPr>
              <a:t>ydw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r>
              <a:rPr lang="en-US" sz="2800" dirty="0">
                <a:solidFill>
                  <a:srgbClr val="002060"/>
                </a:solidFill>
              </a:rPr>
              <a:t>. </a:t>
            </a:r>
            <a:r>
              <a:rPr lang="en-US" sz="2800" dirty="0" err="1">
                <a:solidFill>
                  <a:srgbClr val="002060"/>
                </a:solidFill>
              </a:rPr>
              <a:t>Rydw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i’n</a:t>
            </a:r>
            <a:r>
              <a:rPr lang="en-US" sz="2800" dirty="0">
                <a:solidFill>
                  <a:srgbClr val="002060"/>
                </a:solidFill>
              </a:rPr>
              <a:t> deg </a:t>
            </a:r>
            <a:r>
              <a:rPr lang="en-US" sz="2800" dirty="0" err="1">
                <a:solidFill>
                  <a:srgbClr val="002060"/>
                </a:solidFill>
              </a:rPr>
              <a:t>oed</a:t>
            </a:r>
            <a:r>
              <a:rPr lang="en-US" sz="2800" dirty="0">
                <a:solidFill>
                  <a:srgbClr val="002060"/>
                </a:solidFill>
              </a:rPr>
              <a:t>. </a:t>
            </a:r>
            <a:r>
              <a:rPr lang="en-US" sz="2800" dirty="0" err="1">
                <a:solidFill>
                  <a:srgbClr val="002060"/>
                </a:solidFill>
              </a:rPr>
              <a:t>Rydw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i’n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byw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yn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Caerdydd</a:t>
            </a:r>
            <a:r>
              <a:rPr lang="en-US" sz="2800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US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Mae </a:t>
            </a:r>
            <a:r>
              <a:rPr lang="en-US" sz="2800" dirty="0" err="1">
                <a:solidFill>
                  <a:srgbClr val="002060"/>
                </a:solidFill>
              </a:rPr>
              <a:t>hi’n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gwyntog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heddiw</a:t>
            </a:r>
            <a:r>
              <a:rPr lang="en-US" sz="2800" dirty="0">
                <a:solidFill>
                  <a:srgbClr val="002060"/>
                </a:solidFill>
              </a:rPr>
              <a:t>. </a:t>
            </a:r>
            <a:r>
              <a:rPr lang="en-US" sz="2800" dirty="0" err="1">
                <a:solidFill>
                  <a:srgbClr val="002060"/>
                </a:solidFill>
              </a:rPr>
              <a:t>Dydy</a:t>
            </a:r>
            <a:r>
              <a:rPr lang="en-US" sz="2800" dirty="0">
                <a:solidFill>
                  <a:srgbClr val="002060"/>
                </a:solidFill>
              </a:rPr>
              <a:t> hi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yn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cymylog</a:t>
            </a:r>
            <a:r>
              <a:rPr lang="en-US" sz="2800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US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Bore da </a:t>
            </a:r>
            <a:r>
              <a:rPr lang="en-US" sz="2800" dirty="0" err="1">
                <a:solidFill>
                  <a:srgbClr val="002060"/>
                </a:solidFill>
              </a:rPr>
              <a:t>pawb</a:t>
            </a:r>
            <a:r>
              <a:rPr lang="en-US" sz="2800" dirty="0">
                <a:solidFill>
                  <a:srgbClr val="002060"/>
                </a:solidFill>
              </a:rPr>
              <a:t>, </a:t>
            </a:r>
            <a:r>
              <a:rPr lang="en-US" sz="2800" dirty="0" err="1">
                <a:solidFill>
                  <a:srgbClr val="002060"/>
                </a:solidFill>
              </a:rPr>
              <a:t>croeso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i’r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gwers</a:t>
            </a:r>
            <a:r>
              <a:rPr lang="en-US" sz="2800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US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Eistedda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mewn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cylch</a:t>
            </a:r>
            <a:r>
              <a:rPr lang="en-US" sz="2800" dirty="0">
                <a:solidFill>
                  <a:srgbClr val="002060"/>
                </a:solidFill>
              </a:rPr>
              <a:t>, </a:t>
            </a:r>
            <a:r>
              <a:rPr lang="en-US" sz="2800" dirty="0" err="1">
                <a:solidFill>
                  <a:srgbClr val="002060"/>
                </a:solidFill>
              </a:rPr>
              <a:t>blant</a:t>
            </a:r>
            <a:r>
              <a:rPr lang="en-US" sz="2800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US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Es 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mynd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i’r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traeth</a:t>
            </a:r>
            <a:r>
              <a:rPr lang="en-US" sz="2800" dirty="0">
                <a:solidFill>
                  <a:srgbClr val="002060"/>
                </a:solidFill>
              </a:rPr>
              <a:t>.                                            </a:t>
            </a:r>
            <a:r>
              <a:rPr lang="en-US" sz="2800" b="1" dirty="0">
                <a:solidFill>
                  <a:srgbClr val="FF0000"/>
                </a:solidFill>
              </a:rPr>
              <a:t>Leave some feedback!</a:t>
            </a:r>
          </a:p>
        </p:txBody>
      </p:sp>
    </p:spTree>
    <p:extLst>
      <p:ext uri="{BB962C8B-B14F-4D97-AF65-F5344CB8AC3E}">
        <p14:creationId xmlns:p14="http://schemas.microsoft.com/office/powerpoint/2010/main" val="21568739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03821" y="5942694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dirty="0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 dirty="0">
                <a:solidFill>
                  <a:srgbClr val="002060"/>
                </a:solidFill>
                <a:latin typeface="Calibri"/>
                <a:cs typeface="Calibri"/>
              </a:rPr>
              <a:t> 3 - </a:t>
            </a:r>
            <a:r>
              <a:rPr lang="en-US" sz="4100" b="1" dirty="0" err="1">
                <a:solidFill>
                  <a:srgbClr val="002060"/>
                </a:solidFill>
                <a:latin typeface="Calibri"/>
                <a:cs typeface="Calibri"/>
              </a:rPr>
              <a:t>Canolradd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497927-59C4-E202-9BEE-6B9D2963AF23}"/>
              </a:ext>
            </a:extLst>
          </p:cNvPr>
          <p:cNvSpPr txBox="1"/>
          <p:nvPr/>
        </p:nvSpPr>
        <p:spPr>
          <a:xfrm>
            <a:off x="655865" y="220436"/>
            <a:ext cx="9329056" cy="537070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:     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Gorffennwch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gwaith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.  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gweithio'n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galed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. Nel, ga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weld di,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US" sz="2450" dirty="0">
              <a:solidFill>
                <a:srgbClr val="002060"/>
              </a:solidFill>
              <a:cs typeface="Calibri"/>
            </a:endParaRP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Nel:                 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Wrth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gwrs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endParaRPr lang="en-US" sz="245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:     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gweithio'n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galed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, Nel.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defnyddio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newydd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'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bwyd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' ac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sillafu'n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gywir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Dwyt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ddim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cofio'r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atalnodi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wyt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eisiau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help?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US" sz="245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Nel:                 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45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:      Dim problem. Mae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waith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, Nel. Dal </a:t>
            </a:r>
            <a:r>
              <a:rPr lang="en-US" sz="2450" dirty="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24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32757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84328" y="-15248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496449" y="5806623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dirty="0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 dirty="0">
                <a:solidFill>
                  <a:srgbClr val="002060"/>
                </a:solidFill>
                <a:latin typeface="Calibri"/>
                <a:cs typeface="Calibri"/>
              </a:rPr>
              <a:t> 3 - </a:t>
            </a:r>
            <a:r>
              <a:rPr lang="en-US" sz="4100" b="1" dirty="0" err="1">
                <a:solidFill>
                  <a:srgbClr val="002060"/>
                </a:solidFill>
                <a:latin typeface="Calibri"/>
                <a:cs typeface="Calibri"/>
              </a:rPr>
              <a:t>Canolradd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C8BA15-CEA3-9590-68A9-F0F17A21A9EC}"/>
              </a:ext>
            </a:extLst>
          </p:cNvPr>
          <p:cNvSpPr txBox="1"/>
          <p:nvPr/>
        </p:nvSpPr>
        <p:spPr>
          <a:xfrm>
            <a:off x="615043" y="356507"/>
            <a:ext cx="9505949" cy="44702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:    Eisteddwch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! Dim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 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!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â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gweiddi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ac</a:t>
            </a:r>
          </a:p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 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. Dyna chi.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endParaRPr lang="en-US" sz="275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 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. Iestyn! Rho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fag</a:t>
            </a:r>
          </a:p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 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! Nawr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te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endParaRPr lang="en-US" sz="275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 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chi'n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barod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? Iestyn? Wyt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gwm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? Rho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endParaRPr lang="en-US" sz="275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  y bin!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diwedd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....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croeso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27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6A550-8B4D-6AA9-80F6-A4105CC2F797}"/>
              </a:ext>
            </a:extLst>
          </p:cNvPr>
          <p:cNvSpPr txBox="1"/>
          <p:nvPr/>
        </p:nvSpPr>
        <p:spPr>
          <a:xfrm>
            <a:off x="5619591" y="5445449"/>
            <a:ext cx="4783069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Ysgrifennwch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sgwrs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newydd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871700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63146" y="785807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314686" y="510710"/>
            <a:ext cx="3562629" cy="90037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69967" y="3304264"/>
            <a:ext cx="2242566" cy="2743200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3282531" y="1377746"/>
            <a:ext cx="5817439" cy="2298987"/>
            <a:chOff x="0" y="-66675"/>
            <a:chExt cx="11634878" cy="459797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655775"/>
              <a:ext cx="11634878" cy="21741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67"/>
                </a:lnSpc>
              </a:pPr>
              <a:r>
                <a:rPr lang="en-US" sz="9100" spc="147" dirty="0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9100" spc="147" dirty="0">
                <a:solidFill>
                  <a:srgbClr val="002060"/>
                </a:solidFill>
                <a:latin typeface="Calibri"/>
                <a:cs typeface="Calibri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3855022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800"/>
                </a:lnSpc>
              </a:pPr>
              <a:endParaRPr sz="80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800"/>
                </a:lnSpc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314883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6858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416073" y="337254"/>
            <a:ext cx="1704003" cy="697092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36953" y="1257059"/>
            <a:ext cx="3323071" cy="4343883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6585504" y="593756"/>
            <a:ext cx="5072745" cy="2235966"/>
            <a:chOff x="0" y="0"/>
            <a:chExt cx="10145489" cy="4471932"/>
          </a:xfrm>
        </p:grpSpPr>
        <p:sp>
          <p:nvSpPr>
            <p:cNvPr id="13" name="TextBox 13"/>
            <p:cNvSpPr txBox="1"/>
            <p:nvPr/>
          </p:nvSpPr>
          <p:spPr>
            <a:xfrm>
              <a:off x="0" y="0"/>
              <a:ext cx="10145489" cy="324165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Geiriau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 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5650">
                <a:solidFill>
                  <a:srgbClr val="002060"/>
                </a:solidFill>
                <a:latin typeface="Calibri"/>
                <a:cs typeface="Calibri"/>
              </a:endParaRPr>
            </a:p>
            <a:p>
              <a:pPr algn="ctr">
                <a:lnSpc>
                  <a:spcPts val="6800"/>
                </a:lnSpc>
              </a:pPr>
              <a:r>
                <a:rPr lang="en-US" sz="3200" i="1" dirty="0">
                  <a:solidFill>
                    <a:srgbClr val="0070C0"/>
                  </a:solidFill>
                  <a:latin typeface="Calibri"/>
                  <a:cs typeface="Calibri"/>
                </a:rPr>
                <a:t>Words of Praise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852807"/>
              <a:ext cx="8648705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584958" y="3319591"/>
            <a:ext cx="3111341" cy="2693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 da!                  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                 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Bendigedi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Llongyfarchiadau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  <a:r>
              <a:rPr lang="en-US" sz="2500" dirty="0">
                <a:solidFill>
                  <a:srgbClr val="000000"/>
                </a:solidFill>
                <a:latin typeface="DM Sans"/>
              </a:rPr>
              <a:t>       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604937" y="3319819"/>
            <a:ext cx="2432826" cy="26670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Quite good!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Very good!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Excellent!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Wonderful!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Congratulations!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Brilliant!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Great!</a:t>
            </a:r>
          </a:p>
        </p:txBody>
      </p:sp>
    </p:spTree>
    <p:extLst>
      <p:ext uri="{BB962C8B-B14F-4D97-AF65-F5344CB8AC3E}">
        <p14:creationId xmlns:p14="http://schemas.microsoft.com/office/powerpoint/2010/main" val="354050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67896" y="690557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553546" y="1564930"/>
            <a:ext cx="5522863" cy="52895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     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taclus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4800">
                <a:solidFill>
                  <a:srgbClr val="002060"/>
                </a:solidFill>
                <a:latin typeface="Calibri"/>
                <a:cs typeface="Calibri"/>
              </a:rPr>
              <a:t>Gwaith da!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850" dirty="0">
                <a:solidFill>
                  <a:srgbClr val="000000"/>
                </a:solidFill>
                <a:latin typeface="Gloria Hallelujah"/>
              </a:rPr>
              <a:t>      </a:t>
            </a:r>
          </a:p>
          <a:p>
            <a:pPr>
              <a:lnSpc>
                <a:spcPts val="5230"/>
              </a:lnSpc>
            </a:pPr>
            <a:r>
              <a:rPr lang="en-US" sz="850" dirty="0">
                <a:solidFill>
                  <a:srgbClr val="000000"/>
                </a:solidFill>
                <a:latin typeface="Gloria Hallelujah"/>
              </a:rPr>
              <a:t>   </a:t>
            </a:r>
          </a:p>
          <a:p>
            <a:pPr>
              <a:lnSpc>
                <a:spcPts val="5230"/>
              </a:lnSpc>
            </a:pPr>
            <a:endParaRPr lang="en-US" sz="871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245505" y="4610980"/>
            <a:ext cx="3161409" cy="192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30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2D">
            <a:alpha val="5211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0357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2691195" y="1996208"/>
            <a:ext cx="8206381" cy="1811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6550" dirty="0" err="1">
                <a:solidFill>
                  <a:srgbClr val="002060"/>
                </a:solidFill>
                <a:latin typeface="Calibri"/>
                <a:cs typeface="Calibri"/>
              </a:rPr>
              <a:t>Gwell</a:t>
            </a:r>
            <a:r>
              <a:rPr lang="en-US" sz="6550" dirty="0">
                <a:solidFill>
                  <a:srgbClr val="002060"/>
                </a:solidFill>
                <a:latin typeface="Calibri"/>
                <a:cs typeface="Calibri"/>
              </a:rPr>
              <a:t> o </a:t>
            </a:r>
            <a:r>
              <a:rPr lang="en-US" sz="6550" dirty="0" err="1">
                <a:solidFill>
                  <a:srgbClr val="002060"/>
                </a:solidFill>
                <a:latin typeface="Calibri"/>
                <a:cs typeface="Calibri"/>
              </a:rPr>
              <a:t>lawer</a:t>
            </a:r>
            <a:r>
              <a:rPr lang="en-US" sz="65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7904"/>
              </a:lnSpc>
            </a:pPr>
            <a:endParaRPr lang="en-US" sz="1129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474638" y="3031021"/>
            <a:ext cx="2999663" cy="359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2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2D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0357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2893534" y="2070755"/>
            <a:ext cx="6191602" cy="1811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6550" dirty="0" err="1">
                <a:solidFill>
                  <a:srgbClr val="002060"/>
                </a:solidFill>
                <a:latin typeface="Calibri"/>
                <a:cs typeface="Calibri"/>
              </a:rPr>
              <a:t>Gwell</a:t>
            </a:r>
            <a:endParaRPr lang="en-US" sz="655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7904"/>
              </a:lnSpc>
            </a:pPr>
            <a:endParaRPr lang="en-US" sz="1129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2" name="Picture 10">
            <a:extLst>
              <a:ext uri="{FF2B5EF4-FFF2-40B4-BE49-F238E27FC236}">
                <a16:creationId xmlns:a16="http://schemas.microsoft.com/office/drawing/2014/main" id="{3B6911DD-A379-C354-00BF-E4946B466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474638" y="3031021"/>
            <a:ext cx="2999663" cy="359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9334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0357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2826692" y="1923702"/>
            <a:ext cx="6191602" cy="1811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6400" dirty="0" err="1">
                <a:solidFill>
                  <a:srgbClr val="002060"/>
                </a:solidFill>
                <a:latin typeface="Calibri"/>
                <a:cs typeface="Calibri"/>
              </a:rPr>
              <a:t>Ddim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40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400" dirty="0" err="1">
                <a:solidFill>
                  <a:srgbClr val="002060"/>
                </a:solidFill>
                <a:latin typeface="Calibri"/>
                <a:cs typeface="Calibri"/>
              </a:rPr>
              <a:t>ddrwg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sz="80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7904"/>
              </a:lnSpc>
            </a:pPr>
            <a:endParaRPr lang="en-US" sz="1129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488245" y="3017414"/>
            <a:ext cx="2999663" cy="359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946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16200000">
            <a:off x="4972619" y="514629"/>
            <a:ext cx="4598135" cy="7272705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937474" y="3176146"/>
            <a:ext cx="6489488" cy="28430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466"/>
              </a:lnSpc>
            </a:pP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Daliwch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sz="5867" dirty="0">
              <a:solidFill>
                <a:srgbClr val="000000"/>
              </a:solidFill>
              <a:latin typeface="Gloria Hallelujah"/>
              <a:cs typeface="Calibri"/>
            </a:endParaRPr>
          </a:p>
          <a:p>
            <a:pPr algn="ctr">
              <a:lnSpc>
                <a:spcPts val="5466"/>
              </a:lnSpc>
            </a:pPr>
            <a:br>
              <a:rPr lang="en-US" sz="5850" dirty="0">
                <a:solidFill>
                  <a:srgbClr val="002060"/>
                </a:solidFill>
                <a:latin typeface="Calibri"/>
              </a:rPr>
            </a:b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Dal 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5466"/>
              </a:lnSpc>
            </a:pPr>
            <a:endParaRPr lang="en-US" sz="585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" r="-32"/>
          <a:stretch/>
        </p:blipFill>
        <p:spPr>
          <a:xfrm>
            <a:off x="686837" y="2997877"/>
            <a:ext cx="3287811" cy="3279592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685801" y="347030"/>
            <a:ext cx="7432515" cy="1372366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Gorchmynion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 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eto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140314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16200000">
            <a:off x="4972619" y="514629"/>
            <a:ext cx="4598135" cy="7272705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937474" y="3176146"/>
            <a:ext cx="6489488" cy="28430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466"/>
              </a:lnSpc>
            </a:pP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Ceisiwch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sz="5867" dirty="0">
              <a:solidFill>
                <a:srgbClr val="000000"/>
              </a:solidFill>
              <a:latin typeface="Gloria Hallelujah"/>
              <a:cs typeface="Calibri"/>
            </a:endParaRPr>
          </a:p>
          <a:p>
            <a:pPr algn="ctr">
              <a:lnSpc>
                <a:spcPts val="5466"/>
              </a:lnSpc>
            </a:pPr>
            <a:br>
              <a:rPr lang="en-US" sz="5850" dirty="0">
                <a:solidFill>
                  <a:srgbClr val="002060"/>
                </a:solidFill>
                <a:latin typeface="Calibri"/>
              </a:rPr>
            </a:b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Ceisia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5466"/>
              </a:lnSpc>
            </a:pPr>
            <a:endParaRPr lang="en-US" sz="5850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" r="-32"/>
          <a:stretch/>
        </p:blipFill>
        <p:spPr>
          <a:xfrm>
            <a:off x="686837" y="2997877"/>
            <a:ext cx="3287811" cy="3279592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685801" y="347030"/>
            <a:ext cx="7432515" cy="1372366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Gorchmynion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 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eto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36556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27250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08796" y="850183"/>
            <a:ext cx="2276341" cy="540377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382260" y="2666092"/>
            <a:ext cx="6191602" cy="282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9600" err="1">
                <a:solidFill>
                  <a:srgbClr val="002060"/>
                </a:solidFill>
                <a:latin typeface="Calibri"/>
                <a:cs typeface="Calibri"/>
              </a:rPr>
              <a:t>Ymestyn</a:t>
            </a:r>
            <a:r>
              <a:rPr lang="en-US" sz="9600" dirty="0">
                <a:solidFill>
                  <a:srgbClr val="002060"/>
                </a:solidFill>
                <a:latin typeface="Calibri"/>
                <a:cs typeface="Calibri"/>
              </a:rPr>
              <a:t>....   </a:t>
            </a: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</p:spTree>
    <p:extLst>
      <p:ext uri="{BB962C8B-B14F-4D97-AF65-F5344CB8AC3E}">
        <p14:creationId xmlns:p14="http://schemas.microsoft.com/office/powerpoint/2010/main" val="307149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50446" y="679605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042015" y="1930968"/>
            <a:ext cx="6182639" cy="3282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</a:pP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ti’n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33" i="1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8767224" y="412649"/>
            <a:ext cx="1921953" cy="891087"/>
          </a:xfrm>
          <a:prstGeom prst="rect">
            <a:avLst/>
          </a:prstGeom>
        </p:spPr>
      </p:pic>
      <p:pic>
        <p:nvPicPr>
          <p:cNvPr id="14" name="Picture 12" descr="A cartoon of a person waving&#10;&#10;Description automatically generated">
            <a:extLst>
              <a:ext uri="{FF2B5EF4-FFF2-40B4-BE49-F238E27FC236}">
                <a16:creationId xmlns:a16="http://schemas.microsoft.com/office/drawing/2014/main" id="{851A95EF-FEEE-D3F4-0AFD-9D73B5E837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56312" y="1770044"/>
            <a:ext cx="2595412" cy="508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30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50446" y="679605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3001194" y="1762609"/>
            <a:ext cx="6182639" cy="3282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</a:pP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900" b="1" dirty="0" err="1">
                <a:solidFill>
                  <a:srgbClr val="E44650"/>
                </a:solidFill>
                <a:latin typeface="Calibri"/>
                <a:cs typeface="Calibri"/>
              </a:rPr>
              <a:t>wedi</a:t>
            </a:r>
            <a:r>
              <a:rPr lang="en-US" sz="2900" b="1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E44650"/>
                </a:solidFill>
                <a:latin typeface="Calibri"/>
                <a:cs typeface="Calibri"/>
              </a:rPr>
              <a:t>wedi</a:t>
            </a:r>
            <a:r>
              <a:rPr lang="en-US" sz="2900" b="1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667" dirty="0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8767224" y="412649"/>
            <a:ext cx="1921953" cy="891087"/>
          </a:xfrm>
          <a:prstGeom prst="rect">
            <a:avLst/>
          </a:prstGeom>
        </p:spPr>
      </p:pic>
      <p:pic>
        <p:nvPicPr>
          <p:cNvPr id="14" name="Picture 12" descr="A cartoon of a person waving&#10;&#10;Description automatically generated">
            <a:extLst>
              <a:ext uri="{FF2B5EF4-FFF2-40B4-BE49-F238E27FC236}">
                <a16:creationId xmlns:a16="http://schemas.microsoft.com/office/drawing/2014/main" id="{F4C35EA3-1DD3-27A3-9694-496397BB13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0831" y="1755667"/>
            <a:ext cx="2595412" cy="508795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50446" y="679605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8767224" y="412649"/>
            <a:ext cx="1921953" cy="89108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035178" y="2154519"/>
            <a:ext cx="6121643" cy="24365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808"/>
              </a:lnSpc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mwynhau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808"/>
              </a:lnSpc>
            </a:pPr>
            <a:endParaRPr lang="en-US" sz="3200" dirty="0">
              <a:solidFill>
                <a:srgbClr val="F1BE08"/>
              </a:solidFill>
              <a:latin typeface="Calibri"/>
              <a:cs typeface="Calibri"/>
            </a:endParaRPr>
          </a:p>
          <a:p>
            <a:pPr algn="ctr">
              <a:lnSpc>
                <a:spcPts val="3808"/>
              </a:lnSpc>
            </a:pPr>
            <a:endParaRPr lang="en-US" sz="3200" dirty="0">
              <a:solidFill>
                <a:srgbClr val="F1BE08"/>
              </a:solidFill>
              <a:latin typeface="Calibri"/>
              <a:cs typeface="Calibri"/>
            </a:endParaRPr>
          </a:p>
          <a:p>
            <a:pPr algn="ctr">
              <a:lnSpc>
                <a:spcPts val="3808"/>
              </a:lnSpc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Mwynheuais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808"/>
              </a:lnSpc>
            </a:pPr>
            <a:endParaRPr lang="en-US" sz="3200" dirty="0">
              <a:solidFill>
                <a:srgbClr val="F1BE08"/>
              </a:solidFill>
              <a:latin typeface="Calibri"/>
              <a:cs typeface="Calibri"/>
            </a:endParaRPr>
          </a:p>
        </p:txBody>
      </p:sp>
      <p:pic>
        <p:nvPicPr>
          <p:cNvPr id="14" name="Picture 12">
            <a:extLst>
              <a:ext uri="{FF2B5EF4-FFF2-40B4-BE49-F238E27FC236}">
                <a16:creationId xmlns:a16="http://schemas.microsoft.com/office/drawing/2014/main" id="{76DE7C50-8D40-650B-AF6E-8B3385B302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12865" y="1716570"/>
            <a:ext cx="2595412" cy="508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85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1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16200000">
            <a:off x="2026396" y="316584"/>
            <a:ext cx="3983893" cy="622483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5400000">
            <a:off x="2105870" y="324647"/>
            <a:ext cx="3793291" cy="574741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65813" y="854393"/>
            <a:ext cx="1125992" cy="1165322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 rot="896793">
            <a:off x="10135209" y="2035204"/>
            <a:ext cx="1016329" cy="128446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20693444">
            <a:off x="7804269" y="1022762"/>
            <a:ext cx="1510156" cy="1645947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02840" y="685800"/>
            <a:ext cx="1222585" cy="938056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7794742" y="3317293"/>
            <a:ext cx="2192017" cy="2967198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1186972" y="2980299"/>
            <a:ext cx="5715757" cy="896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33"/>
              </a:lnSpc>
            </a:pPr>
            <a:r>
              <a:rPr lang="en-US" sz="8000" b="1" dirty="0">
                <a:solidFill>
                  <a:srgbClr val="002060"/>
                </a:solidFill>
                <a:latin typeface="Calibri"/>
                <a:cs typeface="Calibri"/>
              </a:rPr>
              <a:t>YMDDYGIAD</a:t>
            </a:r>
          </a:p>
        </p:txBody>
      </p:sp>
    </p:spTree>
    <p:extLst>
      <p:ext uri="{BB962C8B-B14F-4D97-AF65-F5344CB8AC3E}">
        <p14:creationId xmlns:p14="http://schemas.microsoft.com/office/powerpoint/2010/main" val="19823089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134848" y="789424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246096" y="3083030"/>
            <a:ext cx="4097509" cy="2732526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523644" y="1633433"/>
            <a:ext cx="5542413" cy="9074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280"/>
              </a:lnSpc>
            </a:pPr>
            <a:r>
              <a:rPr lang="en-US" sz="6050" dirty="0">
                <a:solidFill>
                  <a:srgbClr val="002060"/>
                </a:solidFill>
                <a:latin typeface="Calibri"/>
                <a:cs typeface="Calibri"/>
              </a:rPr>
              <a:t>Dim!</a:t>
            </a:r>
          </a:p>
        </p:txBody>
      </p:sp>
    </p:spTree>
    <p:extLst>
      <p:ext uri="{BB962C8B-B14F-4D97-AF65-F5344CB8AC3E}">
        <p14:creationId xmlns:p14="http://schemas.microsoft.com/office/powerpoint/2010/main" val="14488576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0821" y="-13607"/>
            <a:ext cx="12110358" cy="6871607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45830" y="3110567"/>
            <a:ext cx="3257057" cy="306163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437318" y="3054139"/>
            <a:ext cx="3317087" cy="311806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189113" y="3054139"/>
            <a:ext cx="3317087" cy="3118061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745831" y="1540779"/>
            <a:ext cx="3197027" cy="2131351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309173" y="1540779"/>
            <a:ext cx="3197027" cy="2131351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561369" y="1540779"/>
            <a:ext cx="3193036" cy="2131351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5251" y="4504382"/>
            <a:ext cx="4678215" cy="6283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28"/>
              </a:lnSpc>
            </a:pP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4100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53422" y="4504382"/>
            <a:ext cx="4678215" cy="6283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28"/>
              </a:lnSpc>
            </a:pP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4100" dirty="0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13785" y="4504382"/>
            <a:ext cx="4678215" cy="6283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28"/>
              </a:lnSpc>
            </a:pP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4100" dirty="0" err="1">
                <a:solidFill>
                  <a:srgbClr val="002060"/>
                </a:solidFill>
                <a:latin typeface="Calibri"/>
                <a:cs typeface="Calibri"/>
              </a:rPr>
              <a:t>ffônau</a:t>
            </a: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117957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1934845"/>
            <a:ext cx="7922305" cy="22599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939"/>
              </a:lnSpc>
            </a:pPr>
            <a:endParaRPr sz="800" dirty="0"/>
          </a:p>
          <a:p>
            <a:pPr algn="ctr">
              <a:lnSpc>
                <a:spcPts val="8493"/>
              </a:lnSpc>
            </a:pP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ti’n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2939"/>
              </a:lnSpc>
            </a:pPr>
            <a:endParaRPr lang="en-US" sz="4433" dirty="0">
              <a:solidFill>
                <a:srgbClr val="276493"/>
              </a:solidFill>
              <a:latin typeface="Abril Fatface"/>
            </a:endParaRPr>
          </a:p>
          <a:p>
            <a:pPr algn="ctr">
              <a:lnSpc>
                <a:spcPts val="2939"/>
              </a:lnSpc>
            </a:pPr>
            <a:endParaRPr lang="en-US" sz="4433" dirty="0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120109" y="3511415"/>
            <a:ext cx="1874088" cy="3346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2760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1934845"/>
            <a:ext cx="7922305" cy="2314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939"/>
              </a:lnSpc>
            </a:pPr>
            <a:endParaRPr sz="800"/>
          </a:p>
          <a:p>
            <a:pPr algn="ctr">
              <a:lnSpc>
                <a:spcPts val="8493"/>
              </a:lnSpc>
            </a:pPr>
            <a:r>
              <a:rPr lang="en-US" sz="6050" b="1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60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50" b="1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60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50" b="1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605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2939"/>
              </a:lnSpc>
            </a:pPr>
            <a:endParaRPr lang="en-US" sz="6066">
              <a:solidFill>
                <a:srgbClr val="276493"/>
              </a:solidFill>
              <a:latin typeface="Abril Fatface"/>
            </a:endParaRPr>
          </a:p>
          <a:p>
            <a:pPr algn="ctr">
              <a:lnSpc>
                <a:spcPts val="2939"/>
              </a:lnSpc>
            </a:pPr>
            <a:endParaRPr lang="en-US" sz="6066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8865418" y="3091605"/>
            <a:ext cx="3071490" cy="3766395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832333" y="3927947"/>
            <a:ext cx="377457" cy="37745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69175" y="3885766"/>
            <a:ext cx="350027" cy="332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1676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2088429"/>
            <a:ext cx="7922305" cy="15161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493"/>
              </a:lnSpc>
            </a:pP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y bin.</a:t>
            </a:r>
          </a:p>
          <a:p>
            <a:pPr algn="ctr">
              <a:lnSpc>
                <a:spcPts val="2939"/>
              </a:lnSpc>
            </a:pPr>
            <a:endParaRPr lang="en-US" sz="4433" dirty="0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127097" y="3936967"/>
            <a:ext cx="237910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0358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2088429"/>
            <a:ext cx="7922305" cy="15161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493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e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y bin.</a:t>
            </a:r>
          </a:p>
          <a:p>
            <a:pPr algn="ctr">
              <a:lnSpc>
                <a:spcPts val="2939"/>
              </a:lnSpc>
            </a:pPr>
            <a:endParaRPr lang="en-US" sz="4433" dirty="0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127097" y="3936967"/>
            <a:ext cx="237910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2802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32785" y="3043391"/>
            <a:ext cx="10774430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Byddwch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/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 dirty="0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1161205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32785" y="3161702"/>
            <a:ext cx="10774430" cy="2724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Trowch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rownd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/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0099048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32785" y="3017353"/>
            <a:ext cx="10774430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/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 dirty="0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9548088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06784" y="2745839"/>
            <a:ext cx="7318216" cy="4109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Gwrandewch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 dirty="0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606302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142321" y="2884172"/>
            <a:ext cx="7318216" cy="4109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â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gweiddi'r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 dirty="0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969083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142321" y="2724953"/>
            <a:ext cx="7318216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Dwylo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fyny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0756009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013753" y="2960037"/>
            <a:ext cx="7318216" cy="2724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Arhoswch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tro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0952952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90424" y="2844299"/>
            <a:ext cx="3399355" cy="21508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20095" y="2892080"/>
            <a:ext cx="1933958" cy="204865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402542" y="2824044"/>
            <a:ext cx="3399355" cy="215086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206680" y="2905687"/>
            <a:ext cx="1794045" cy="184398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123123" y="5212686"/>
            <a:ext cx="4762520" cy="6510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613"/>
              </a:lnSpc>
            </a:pP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Tynnwch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cotiau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2613"/>
              </a:lnSpc>
            </a:pPr>
            <a:endParaRPr lang="en-US" sz="2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408309" y="5212685"/>
            <a:ext cx="3510663" cy="317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13"/>
              </a:lnSpc>
            </a:pP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569686" y="2051156"/>
            <a:ext cx="4762520" cy="6431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613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ffônau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2613"/>
              </a:lnSpc>
            </a:pPr>
            <a:r>
              <a:rPr lang="en-US" sz="1800" dirty="0">
                <a:solidFill>
                  <a:srgbClr val="276493"/>
                </a:solidFill>
                <a:latin typeface="Open Sans"/>
              </a:rPr>
              <a:t>  </a:t>
            </a:r>
            <a:endParaRPr lang="en-US" sz="180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199609" y="2844299"/>
            <a:ext cx="3399355" cy="215086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20403780">
            <a:off x="9260578" y="2972749"/>
            <a:ext cx="1298485" cy="1815197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619116" y="465947"/>
            <a:ext cx="8421101" cy="751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687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Cotiau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ffônau</a:t>
            </a: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-192873" y="5881479"/>
            <a:ext cx="4762520" cy="6510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613"/>
              </a:lnSpc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Tynna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got.</a:t>
            </a:r>
          </a:p>
          <a:p>
            <a:pPr algn="ctr">
              <a:lnSpc>
                <a:spcPts val="2613"/>
              </a:lnSpc>
            </a:pPr>
            <a:endParaRPr lang="en-US" sz="1866">
              <a:solidFill>
                <a:srgbClr val="276493"/>
              </a:solidFill>
              <a:latin typeface="Open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903600" y="5890473"/>
            <a:ext cx="4762520" cy="317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13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fag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574300" y="4896800"/>
            <a:ext cx="4762520" cy="23123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13"/>
              </a:lnSpc>
            </a:pPr>
            <a:endParaRPr sz="800" dirty="0"/>
          </a:p>
          <a:p>
            <a:pPr algn="ctr">
              <a:lnSpc>
                <a:spcPts val="2613"/>
              </a:lnSpc>
            </a:pPr>
            <a:r>
              <a:rPr lang="en-US" sz="1800" dirty="0">
                <a:solidFill>
                  <a:srgbClr val="276493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Rhowch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ffônau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bag.</a:t>
            </a:r>
          </a:p>
          <a:p>
            <a:pPr algn="ctr">
              <a:lnSpc>
                <a:spcPts val="2613"/>
              </a:lnSpc>
            </a:pPr>
            <a:endParaRPr lang="en-US" sz="20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>
              <a:lnSpc>
                <a:spcPts val="2613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ffôn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fag.</a:t>
            </a:r>
          </a:p>
          <a:p>
            <a:pPr>
              <a:lnSpc>
                <a:spcPts val="2613"/>
              </a:lnSpc>
            </a:pPr>
            <a:endParaRPr lang="en-US" sz="2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2613"/>
              </a:lnSpc>
            </a:pPr>
            <a:r>
              <a:rPr lang="en-US" sz="1866" dirty="0">
                <a:solidFill>
                  <a:srgbClr val="276493"/>
                </a:solidFill>
                <a:latin typeface="Open Sans"/>
              </a:rPr>
              <a:t> </a:t>
            </a:r>
          </a:p>
          <a:p>
            <a:pPr>
              <a:lnSpc>
                <a:spcPts val="2613"/>
              </a:lnSpc>
            </a:pPr>
            <a:endParaRPr lang="en-US" sz="1866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27250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08796" y="850183"/>
            <a:ext cx="2276341" cy="540377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382260" y="2666092"/>
            <a:ext cx="6191602" cy="282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9600" err="1">
                <a:solidFill>
                  <a:srgbClr val="002060"/>
                </a:solidFill>
                <a:latin typeface="Calibri"/>
                <a:cs typeface="Calibri"/>
              </a:rPr>
              <a:t>Ymestyn</a:t>
            </a:r>
            <a:r>
              <a:rPr lang="en-US" sz="9600" dirty="0">
                <a:solidFill>
                  <a:srgbClr val="002060"/>
                </a:solidFill>
                <a:latin typeface="Calibri"/>
                <a:cs typeface="Calibri"/>
              </a:rPr>
              <a:t>....   </a:t>
            </a: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</p:spTree>
    <p:extLst>
      <p:ext uri="{BB962C8B-B14F-4D97-AF65-F5344CB8AC3E}">
        <p14:creationId xmlns:p14="http://schemas.microsoft.com/office/powerpoint/2010/main" val="296972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person holding a stick&#10;&#10;Description automatically generated">
            <a:extLst>
              <a:ext uri="{FF2B5EF4-FFF2-40B4-BE49-F238E27FC236}">
                <a16:creationId xmlns:a16="http://schemas.microsoft.com/office/drawing/2014/main" id="{AC4EB9EF-5015-FEE8-6112-0E30A8F29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12589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hildren with text&#10;&#10;Description automatically generated">
            <a:extLst>
              <a:ext uri="{FF2B5EF4-FFF2-40B4-BE49-F238E27FC236}">
                <a16:creationId xmlns:a16="http://schemas.microsoft.com/office/drawing/2014/main" id="{56389C8E-BC6E-BFF5-0603-3E1B23AD3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0352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several pictures&#10;&#10;Description automatically generated">
            <a:extLst>
              <a:ext uri="{FF2B5EF4-FFF2-40B4-BE49-F238E27FC236}">
                <a16:creationId xmlns:a16="http://schemas.microsoft.com/office/drawing/2014/main" id="{C091A479-C387-1CDC-074A-E0F7A7DAF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02094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paper with red text and blue text&#10;&#10;Description automatically generated">
            <a:extLst>
              <a:ext uri="{FF2B5EF4-FFF2-40B4-BE49-F238E27FC236}">
                <a16:creationId xmlns:a16="http://schemas.microsoft.com/office/drawing/2014/main" id="{74390916-7903-2394-8765-2569C708F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9597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box with blue text&#10;&#10;Description automatically generated">
            <a:extLst>
              <a:ext uri="{FF2B5EF4-FFF2-40B4-BE49-F238E27FC236}">
                <a16:creationId xmlns:a16="http://schemas.microsoft.com/office/drawing/2014/main" id="{E0921409-D067-F6B2-716B-B80EDC3C7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9070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E768CC-E784-A7BA-737F-B0562B7E5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0215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video game&#10;&#10;Description automatically generated">
            <a:extLst>
              <a:ext uri="{FF2B5EF4-FFF2-40B4-BE49-F238E27FC236}">
                <a16:creationId xmlns:a16="http://schemas.microsoft.com/office/drawing/2014/main" id="{5E4BCC34-6216-DD42-3213-21FC9D5EC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28034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table with text on it&#10;&#10;Description automatically generated">
            <a:extLst>
              <a:ext uri="{FF2B5EF4-FFF2-40B4-BE49-F238E27FC236}">
                <a16:creationId xmlns:a16="http://schemas.microsoft.com/office/drawing/2014/main" id="{E7FF1E0B-7DE9-0BD9-0483-485BCADCF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26" y="108618"/>
            <a:ext cx="11803811" cy="663874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1847624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FEFF">
            <a:alpha val="3158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581502"/>
            <a:ext cx="6451823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7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1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7" y="5609424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78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33054BCA-5996-47BB-908F-008AC619645A}"/>
</file>

<file path=customXml/itemProps2.xml><?xml version="1.0" encoding="utf-8"?>
<ds:datastoreItem xmlns:ds="http://schemas.openxmlformats.org/officeDocument/2006/customXml" ds:itemID="{443E1BCF-C2E3-47AC-9A4A-581ADFD46E0C}"/>
</file>

<file path=customXml/itemProps3.xml><?xml version="1.0" encoding="utf-8"?>
<ds:datastoreItem xmlns:ds="http://schemas.openxmlformats.org/officeDocument/2006/customXml" ds:itemID="{0DEF1CE5-2617-4354-AD6B-9DB522F6FE35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</TotalTime>
  <Words>687</Words>
  <Application>Microsoft Macintosh PowerPoint</Application>
  <PresentationFormat>Widescreen</PresentationFormat>
  <Paragraphs>200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Abril Fatface</vt:lpstr>
      <vt:lpstr>Arial</vt:lpstr>
      <vt:lpstr>Calibri</vt:lpstr>
      <vt:lpstr>Calibri Light</vt:lpstr>
      <vt:lpstr>Chewy</vt:lpstr>
      <vt:lpstr>DM Sans</vt:lpstr>
      <vt:lpstr>Gloria Hallelujah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 Powell</cp:lastModifiedBy>
  <cp:revision>815</cp:revision>
  <dcterms:created xsi:type="dcterms:W3CDTF">2024-02-15T10:03:11Z</dcterms:created>
  <dcterms:modified xsi:type="dcterms:W3CDTF">2024-02-15T15:09:49Z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