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9" r:id="rId6"/>
    <p:sldId id="257" r:id="rId7"/>
    <p:sldId id="258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74" autoAdjust="0"/>
    <p:restoredTop sz="94660"/>
  </p:normalViewPr>
  <p:slideViewPr>
    <p:cSldViewPr snapToGrid="0">
      <p:cViewPr>
        <p:scale>
          <a:sx n="94" d="100"/>
          <a:sy n="94" d="100"/>
        </p:scale>
        <p:origin x="114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DF9B54-4C20-680B-94DD-75A71F9389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91FB92-EA4F-E372-6B46-2D819802CC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D8EBD2-660A-AF5A-058A-F17F6ED6FF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30F91-77F7-47E1-BCBC-EACF07DE502B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895D0D-FB4E-38F7-98EC-E8B770D005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EE4528-86E3-5061-6BE0-C2CD636338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AF3D9-8D18-4592-9A0A-E85C3F4D1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26406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28A2D4-7E15-CAB8-889F-5ED2E09279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ED6EC3-442B-7677-E1B3-411707C962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B78843-F5BC-48DE-2B86-EC9FAC9FBB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30F91-77F7-47E1-BCBC-EACF07DE502B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417DA9-1BE4-A67C-3419-2F6226E9D4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417275-B912-21FD-3629-5133AD162C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AF3D9-8D18-4592-9A0A-E85C3F4D1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77494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9BA06E-C668-B9AD-42B8-AB75B894CE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4F25A37-0C04-4A05-EDAC-77C591868F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2D739E-1912-F92A-B8E1-D7FA0E34EE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30F91-77F7-47E1-BCBC-EACF07DE502B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4015D1-252A-8A14-AA49-9F23831004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13164E-C6CE-0CED-36AF-6B0A020133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AF3D9-8D18-4592-9A0A-E85C3F4D1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6237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EE1953-1D6C-7C7C-8AAF-AB20DAEDD8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D529-29EE-8CB7-9D3D-B6B60FF70B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645791-B91C-6D99-4AA3-8D8819E34D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87E0142-5FEA-9B43-6E22-B53C323B7F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30F91-77F7-47E1-BCBC-EACF07DE502B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A07BBE-45ED-8BA2-C2E7-1954E7A35C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1FE275-C5FA-5CDD-7DA6-32D6B155EE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AF3D9-8D18-4592-9A0A-E85C3F4D1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5085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561209-A2B5-6E0E-ACCA-1B92C1E514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CB1EBB-6CD1-93FC-8F7C-57AD8A0555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E485EB-8CED-EB17-CC80-A90D73002C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C9CC4E0-0300-7098-E3BB-24991540813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896B453-D254-45A8-5D58-FA73E417518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B947E47-DB3B-2A9E-68D0-3F0AC33F77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30F91-77F7-47E1-BCBC-EACF07DE502B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0C462F7-2453-9128-09F2-8338BA4975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8BED1-0DA3-66F3-C200-75D3AC26C6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AF3D9-8D18-4592-9A0A-E85C3F4D1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2600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D90682-DE01-4368-74E1-DC3DAA0757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9776699-BEB2-FCCA-7073-E0B0DCB05E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30F91-77F7-47E1-BCBC-EACF07DE502B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2366DAB-B10F-F17C-BB04-094D5FD61E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FA0A379-9203-3AA7-24B0-E3D229320C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AF3D9-8D18-4592-9A0A-E85C3F4D1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553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F12A998-73C3-1207-995B-876FC06AD8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30F91-77F7-47E1-BCBC-EACF07DE502B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34A4840-A599-9731-DB75-D932C82BCC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1C8B189-1171-AF3F-C8EF-ADB2855994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AF3D9-8D18-4592-9A0A-E85C3F4D1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1560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4A9DAA-B86D-6E94-9E8E-550855F7D0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EC61ED-73CB-DE5B-E2BE-7948282929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80AFFE-EFBD-D5C0-1492-E59AC66439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368617-4B82-C9A3-F020-E6F63302B8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30F91-77F7-47E1-BCBC-EACF07DE502B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A1E0BD-6F84-4C33-70FE-2104A527E9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89BF52-8977-6C68-4D3F-83465D916C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AF3D9-8D18-4592-9A0A-E85C3F4D1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613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1CF36F-529F-F13F-A7F9-4542454B8C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DDEBEB6-669B-ACBD-0DD1-C6230623F5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0668D2-6B2D-FCA6-DC81-788EA5FD358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9A04ED-5A39-6982-15E6-0AA356A18F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30F91-77F7-47E1-BCBC-EACF07DE502B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D2152C-A91F-B4FD-6B72-6DD1878A29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18BB2E-7E0E-3C08-7797-5133ABDC46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AF3D9-8D18-4592-9A0A-E85C3F4D1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21145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84F78A-31DE-3983-8154-59EB938E84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9500933-2BC7-20DD-410C-ACBE095BBB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9B2BF7-BB5F-8633-C333-C82F17E4D8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30F91-77F7-47E1-BCBC-EACF07DE502B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FC942F-ACBA-2725-8967-20CE32754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769C55-B865-4B7D-521F-8AAE8D342E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AF3D9-8D18-4592-9A0A-E85C3F4D1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72020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2B68C39-DA37-F6C6-CADB-D1A00A24C68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110830-7996-9BD7-11F9-B387AD4623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9653082-BBBC-91BF-9010-D6CED1FAF7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30F91-77F7-47E1-BCBC-EACF07DE502B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880C86-4F2E-E322-5C7A-98E46B26A3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479700-A5DF-E8DC-8B8E-65361F7B6E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3AF3D9-8D18-4592-9A0A-E85C3F4D1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97670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6593E33-2426-3F12-587B-A46276AD2D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69AB04-4DFE-9263-DAA5-6C71B84222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871617-900F-E330-82FD-8CD481CB5E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0E30F91-77F7-47E1-BCBC-EACF07DE502B}" type="datetimeFigureOut">
              <a:rPr lang="en-GB" smtClean="0"/>
              <a:t>17/07/2026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8276B5-A15B-4EF4-8EA8-6B208CC26E9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0CA1C9-3BA5-4CA9-61B9-0DF90B564E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73AF3D9-8D18-4592-9A0A-E85C3F4D10D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5936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48FBF1-FF45-ED3F-56CE-D64C85C306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3468" y="643467"/>
            <a:ext cx="4620584" cy="4567137"/>
          </a:xfrm>
        </p:spPr>
        <p:txBody>
          <a:bodyPr>
            <a:normAutofit/>
          </a:bodyPr>
          <a:lstStyle/>
          <a:p>
            <a:pPr algn="l"/>
            <a:r>
              <a:rPr lang="en-GB" sz="4400"/>
              <a:t>DIGITAL SKILLS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C7AD070-4E72-B158-716B-828829D72A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43467" y="5277684"/>
            <a:ext cx="4620584" cy="775494"/>
          </a:xfrm>
        </p:spPr>
        <p:txBody>
          <a:bodyPr>
            <a:normAutofit/>
          </a:bodyPr>
          <a:lstStyle/>
          <a:p>
            <a:pPr algn="l"/>
            <a:r>
              <a:rPr lang="en-GB" sz="2000"/>
              <a:t>DS3</a:t>
            </a:r>
          </a:p>
          <a:p>
            <a:pPr algn="l"/>
            <a:r>
              <a:rPr lang="en-GB" sz="2000"/>
              <a:t>ASSIF HUSSAN</a:t>
            </a:r>
          </a:p>
        </p:txBody>
      </p:sp>
      <p:pic>
        <p:nvPicPr>
          <p:cNvPr id="4" name="Picture Placeholder 3" descr="Digital technology vision exam eye test">
            <a:extLst>
              <a:ext uri="{FF2B5EF4-FFF2-40B4-BE49-F238E27FC236}">
                <a16:creationId xmlns:a16="http://schemas.microsoft.com/office/drawing/2014/main" id="{AA9A6809-FBC1-83B2-874D-06ACB854E3F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0578"/>
          <a:stretch>
            <a:fillRect/>
          </a:stretch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1052263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0E9CB3-0938-683D-92C5-5DA596AA21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Week 3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DBABAD7-3CA7-2451-0537-9211CF22F2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2253" y="2031412"/>
            <a:ext cx="4351338" cy="435133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898DB6E-D019-CC16-8CB7-3DF4978A648C}"/>
              </a:ext>
            </a:extLst>
          </p:cNvPr>
          <p:cNvSpPr txBox="1"/>
          <p:nvPr/>
        </p:nvSpPr>
        <p:spPr>
          <a:xfrm>
            <a:off x="7156174" y="1690687"/>
            <a:ext cx="2279374" cy="6814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20382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A24735-DB09-7227-F4D7-7C63B27D26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Week 6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48A1B15-49F6-2D1E-3C91-74362E4B4153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82893" y="1690688"/>
            <a:ext cx="7202853" cy="4351338"/>
          </a:xfrm>
          <a:prstGeom prst="rect">
            <a:avLst/>
          </a:prstGeom>
          <a:noFill/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11D6DEB-DFD0-15DA-436E-B4782014EAE2}"/>
              </a:ext>
            </a:extLst>
          </p:cNvPr>
          <p:cNvSpPr txBox="1"/>
          <p:nvPr/>
        </p:nvSpPr>
        <p:spPr>
          <a:xfrm>
            <a:off x="8178800" y="1574800"/>
            <a:ext cx="33528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Word includes tools to check writing: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Spelling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Grammar</a:t>
            </a:r>
          </a:p>
          <a:p>
            <a:r>
              <a:rPr lang="en-GB" dirty="0"/>
              <a:t>You decide what to accept or ignore.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These tools: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Highlight possible problems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Make suggestions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Are not always correct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61586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2B7315-7C15-C711-41D7-6E6F8FBC60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Week 9</a:t>
            </a:r>
          </a:p>
        </p:txBody>
      </p:sp>
      <p:pic>
        <p:nvPicPr>
          <p:cNvPr id="4" name="Content Placeholder 6">
            <a:extLst>
              <a:ext uri="{FF2B5EF4-FFF2-40B4-BE49-F238E27FC236}">
                <a16:creationId xmlns:a16="http://schemas.microsoft.com/office/drawing/2014/main" id="{1B4A3F00-6441-0987-DCCB-C1DC6C027B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7582" y="1520825"/>
            <a:ext cx="5236675" cy="435133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9A1C02D-CA15-98C5-92B0-830184DE3B31}"/>
              </a:ext>
            </a:extLst>
          </p:cNvPr>
          <p:cNvSpPr txBox="1"/>
          <p:nvPr/>
        </p:nvSpPr>
        <p:spPr>
          <a:xfrm>
            <a:off x="6949440" y="1690688"/>
            <a:ext cx="367792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Structure helps readers:</a:t>
            </a:r>
          </a:p>
          <a:p>
            <a:endParaRPr lang="en-GB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Find information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Understand faster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Avoid confusion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lvl="1"/>
            <a:r>
              <a:rPr lang="en-GB" dirty="0"/>
              <a:t>It is important to follow a structure when writing a business report as </a:t>
            </a:r>
          </a:p>
          <a:p>
            <a:r>
              <a:rPr lang="en-GB" dirty="0"/>
              <a:t>           Readers often: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Scan first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Look for structure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Then read details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9996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557826AD2FCD94C9899ABEFDA6A3507" ma:contentTypeVersion="4" ma:contentTypeDescription="Create a new document." ma:contentTypeScope="" ma:versionID="02fadf7fcc1f9134a713ef0169dc4173">
  <xsd:schema xmlns:xsd="http://www.w3.org/2001/XMLSchema" xmlns:xs="http://www.w3.org/2001/XMLSchema" xmlns:p="http://schemas.microsoft.com/office/2006/metadata/properties" xmlns:ns3="47118e50-3d7b-4530-b084-771c49f595b5" targetNamespace="http://schemas.microsoft.com/office/2006/metadata/properties" ma:root="true" ma:fieldsID="8919b6b9031969de133dd302c1a6ff53" ns3:_="">
    <xsd:import namespace="47118e50-3d7b-4530-b084-771c49f595b5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118e50-3d7b-4530-b084-771c49f595b5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2749823-9C46-4D50-B009-5176D788DDA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7118e50-3d7b-4530-b084-771c49f595b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22883F2-D352-435D-A3F2-CD17C75FD45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9D38FEA-B90F-42BF-8B4C-C3DABAB81EF5}">
  <ds:schemaRefs>
    <ds:schemaRef ds:uri="http://schemas.openxmlformats.org/package/2006/metadata/core-properties"/>
    <ds:schemaRef ds:uri="47118e50-3d7b-4530-b084-771c49f595b5"/>
    <ds:schemaRef ds:uri="http://schemas.microsoft.com/office/2006/documentManagement/types"/>
    <ds:schemaRef ds:uri="http://purl.org/dc/dcmitype/"/>
    <ds:schemaRef ds:uri="http://purl.org/dc/terms/"/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75</Words>
  <Application>Microsoft Office PowerPoint</Application>
  <PresentationFormat>Widescreen</PresentationFormat>
  <Paragraphs>31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Aptos</vt:lpstr>
      <vt:lpstr>Aptos Display</vt:lpstr>
      <vt:lpstr>Arial</vt:lpstr>
      <vt:lpstr>Office Theme</vt:lpstr>
      <vt:lpstr>DIGITAL SKILLS</vt:lpstr>
      <vt:lpstr>Week 3 </vt:lpstr>
      <vt:lpstr>Week 6</vt:lpstr>
      <vt:lpstr>Week 9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Assif Hussain (2408744)</dc:creator>
  <cp:lastModifiedBy>Assif Hussain (2408744)</cp:lastModifiedBy>
  <cp:revision>1</cp:revision>
  <dcterms:created xsi:type="dcterms:W3CDTF">2026-07-17T08:46:15Z</dcterms:created>
  <dcterms:modified xsi:type="dcterms:W3CDTF">2026-07-17T09:01:48Z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0x0101006557826AD2FCD94C9899ABEFDA6A3507</vt:lpwstr>
  </property>
</Properties>
</file>