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94660"/>
  </p:normalViewPr>
  <p:slideViewPr>
    <p:cSldViewPr snapToGrid="0">
      <p:cViewPr varScale="1">
        <p:scale>
          <a:sx n="64" d="100"/>
          <a:sy n="64" d="100"/>
        </p:scale>
        <p:origin x="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SimpleTimelineDefaultColorVariant">
  <dgm:title val="Simple Timeline Default Color Variant"/>
  <dgm:desc val="Simple Timeline Default Color Variant"/>
  <dgm:catLst>
    <dgm:cat type="Other" pri="2"/>
  </dgm:catLst>
  <dgm:styleLbl name="node0">
    <dgm:fillClrLst meth="repeat">
      <a:schemeClr val="dk2"/>
    </dgm:fillClrLst>
    <dgm:linClrLst meth="repeat">
      <a:schemeClr val="lt1"/>
    </dgm:linClrLst>
    <dgm:effectClrLst/>
    <dgm:txLinClrLst/>
    <dgm:txFillClrLst/>
    <dgm:txEffectClrLst/>
  </dgm:styleLbl>
  <dgm:styleLbl name="alignNode1">
    <dgm:fillClrLst meth="repeat">
      <a:schemeClr val="accent1">
        <a:alpha val="0"/>
      </a:schemeClr>
    </dgm:fillClrLst>
    <dgm:linClrLst meth="repeat">
      <a:schemeClr val="accent1">
        <a:alpha val="0"/>
      </a:schemeClr>
    </dgm:linClrLst>
    <dgm:effectClrLst/>
    <dgm:txLinClrLst/>
    <dgm:txFillClrLst meth="repeat">
      <a:schemeClr val="accent1"/>
    </dgm:txFillClrLst>
    <dgm:txEffectClrLst/>
  </dgm:styleLbl>
  <dgm:styleLbl name="node1">
    <dgm:fillClrLst meth="repeat">
      <a:schemeClr val="dk2"/>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dk2">
        <a:alpha val="50000"/>
      </a:schemeClr>
    </dgm:fillClrLst>
    <dgm:linClrLst meth="repeat">
      <a:schemeClr val="lt1"/>
    </dgm:linClrLst>
    <dgm:effectClrLst/>
    <dgm:txLinClrLst/>
    <dgm:txFillClrLst/>
    <dgm:txEffectClrLst/>
  </dgm:styleLbl>
  <dgm:styleLbl name="node2">
    <dgm:fillClrLst meth="repeat">
      <a:schemeClr val="dk2"/>
    </dgm:fillClrLst>
    <dgm:linClrLst meth="repeat">
      <a:schemeClr val="lt1"/>
    </dgm:linClrLst>
    <dgm:effectClrLst/>
    <dgm:txLinClrLst/>
    <dgm:txFillClrLst/>
    <dgm:txEffectClrLst/>
  </dgm:styleLbl>
  <dgm:styleLbl name="node3">
    <dgm:fillClrLst meth="repeat">
      <a:schemeClr val="dk2"/>
    </dgm:fillClrLst>
    <dgm:linClrLst meth="repeat">
      <a:schemeClr val="lt1"/>
    </dgm:linClrLst>
    <dgm:effectClrLst/>
    <dgm:txLinClrLst/>
    <dgm:txFillClrLst/>
    <dgm:txEffectClrLst/>
  </dgm:styleLbl>
  <dgm:styleLbl name="node4">
    <dgm:fillClrLst meth="repeat">
      <a:schemeClr val="dk2"/>
    </dgm:fillClrLst>
    <dgm:linClrLst meth="repeat">
      <a:schemeClr val="lt1"/>
    </dgm:linClrLst>
    <dgm:effectClrLst/>
    <dgm:txLinClrLst/>
    <dgm:txFillClrLst/>
    <dgm:txEffectClrLst/>
  </dgm:styleLbl>
  <dgm:styleLbl name="fgImgPlace1">
    <dgm:fillClrLst meth="repeat">
      <a:schemeClr val="dk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dk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dk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tx1"/>
    </dgm:txFillClrLst>
    <dgm:txEffectClrLst/>
  </dgm:styleLbl>
  <dgm:styleLbl name="asst0">
    <dgm:fillClrLst meth="repeat">
      <a:schemeClr val="dk2"/>
    </dgm:fillClrLst>
    <dgm:linClrLst meth="repeat">
      <a:schemeClr val="lt1"/>
    </dgm:linClrLst>
    <dgm:effectClrLst/>
    <dgm:txLinClrLst/>
    <dgm:txFillClrLst/>
    <dgm:txEffectClrLst/>
  </dgm:styleLbl>
  <dgm:styleLbl name="asst1">
    <dgm:fillClrLst meth="repeat">
      <a:schemeClr val="dk2"/>
    </dgm:fillClrLst>
    <dgm:linClrLst meth="repeat">
      <a:schemeClr val="lt1"/>
    </dgm:linClrLst>
    <dgm:effectClrLst/>
    <dgm:txLinClrLst/>
    <dgm:txFillClrLst/>
    <dgm:txEffectClrLst/>
  </dgm:styleLbl>
  <dgm:styleLbl name="asst2">
    <dgm:fillClrLst meth="repeat">
      <a:schemeClr val="dk2"/>
    </dgm:fillClrLst>
    <dgm:linClrLst meth="repeat">
      <a:schemeClr val="lt1"/>
    </dgm:linClrLst>
    <dgm:effectClrLst/>
    <dgm:txLinClrLst/>
    <dgm:txFillClrLst/>
    <dgm:txEffectClrLst/>
  </dgm:styleLbl>
  <dgm:styleLbl name="asst3">
    <dgm:fillClrLst meth="repeat">
      <a:schemeClr val="dk2"/>
    </dgm:fillClrLst>
    <dgm:linClrLst meth="repeat">
      <a:schemeClr val="lt1"/>
    </dgm:linClrLst>
    <dgm:effectClrLst/>
    <dgm:txLinClrLst/>
    <dgm:txFillClrLst/>
    <dgm:txEffectClrLst/>
  </dgm:styleLbl>
  <dgm:styleLbl name="asst4">
    <dgm:fillClrLst meth="repeat">
      <a:schemeClr val="dk2"/>
    </dgm:fillClrLst>
    <dgm:linClrLst meth="repeat">
      <a:schemeClr val="lt1"/>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1"/>
    </dgm:txFillClrLst>
    <dgm:txEffectClrLst/>
  </dgm:styleLbl>
  <dgm:styleLbl name="parChTrans2D2">
    <dgm:fillClrLst meth="repeat">
      <a:schemeClr val="dk2"/>
    </dgm:fillClrLst>
    <dgm:linClrLst meth="repeat">
      <a:schemeClr val="dk2"/>
    </dgm:linClrLst>
    <dgm:effectClrLst/>
    <dgm:txLinClrLst/>
    <dgm:txFillClrLst meth="repeat">
      <a:schemeClr val="lt1"/>
    </dgm:txFillClrLst>
    <dgm:txEffectClrLst/>
  </dgm:styleLbl>
  <dgm:styleLbl name="parChTrans2D3">
    <dgm:fillClrLst meth="repeat">
      <a:schemeClr val="dk2"/>
    </dgm:fillClrLst>
    <dgm:linClrLst meth="repeat">
      <a:schemeClr val="dk2"/>
    </dgm:linClrLst>
    <dgm:effectClrLst/>
    <dgm:txLinClrLst/>
    <dgm:txFillClrLst meth="repeat">
      <a:schemeClr val="lt1"/>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accent1">
        <a:alpha val="90000"/>
      </a:schemeClr>
    </dgm:fillClrLst>
    <dgm:linClrLst meth="repeat">
      <a:schemeClr val="lt1"/>
    </dgm:linClrLst>
    <dgm:effectClrLst/>
    <dgm:txLinClrLst/>
    <dgm:txFillClrLst meth="repeat">
      <a:schemeClr val="accent1"/>
    </dgm:txFillClrLst>
    <dgm:txEffectClrLst/>
  </dgm:styleLbl>
  <dgm:styleLbl name="conFgAcc1">
    <dgm:fillClrLst meth="repeat">
      <a:schemeClr val="lt1">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dk2">
        <a:alpha val="90000"/>
      </a:schemeClr>
    </dgm:fillClrLst>
    <dgm:linClrLst meth="repeat">
      <a:schemeClr val="dk2"/>
    </dgm:linClrLst>
    <dgm:effectClrLst/>
    <dgm:txLinClrLst/>
    <dgm:txFillClrLst meth="repeat">
      <a:schemeClr val="dk2"/>
    </dgm:txFillClrLst>
    <dgm:txEffectClrLst/>
  </dgm:styleLbl>
  <dgm:styleLbl name="trAlignAcc1">
    <dgm:fillClrLst meth="repeat">
      <a:schemeClr val="lt1">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1"/>
    </dgm:fillClrLst>
    <dgm:linClrLst meth="repeat">
      <a:schemeClr val="dk2"/>
    </dgm:linClrLst>
    <dgm:effectClrLst/>
    <dgm:txLinClrLst/>
    <dgm:txFillClrLst meth="repeat">
      <a:schemeClr val="dk1"/>
    </dgm:txFillClrLst>
    <dgm:txEffectClrLst/>
  </dgm:styleLbl>
  <dgm:styleLbl name="solidAlignAcc1">
    <dgm:fillClrLst meth="repeat">
      <a:schemeClr val="lt1"/>
    </dgm:fillClrLst>
    <dgm:linClrLst meth="repeat">
      <a:schemeClr val="dk2"/>
    </dgm:linClrLst>
    <dgm:effectClrLst/>
    <dgm:txLinClrLst/>
    <dgm:txFillClrLst meth="repeat">
      <a:schemeClr val="dk1"/>
    </dgm:txFillClrLst>
    <dgm:txEffectClrLst/>
  </dgm:styleLbl>
  <dgm:styleLbl name="solidBgAcc1">
    <dgm:fillClrLst meth="repeat">
      <a:schemeClr val="lt1"/>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2B1F3F-5E00-4C3E-A95E-28C0F6D4D841}" type="doc">
      <dgm:prSet loTypeId="urn:microsoft.com/office/officeart/2024/3/layout/SimpleTimelineDefaultVariant" loCatId="Timeline" qsTypeId="urn:microsoft.com/office/officeart/2005/8/quickstyle/simple1" qsCatId="simple" csTypeId="urn:microsoft.com/office/officeart/2005/8/colors/SimpleTimelineDefaultColorVariant" csCatId="other" phldr="1"/>
      <dgm:spPr/>
      <dgm:t>
        <a:bodyPr/>
        <a:lstStyle/>
        <a:p>
          <a:endParaRPr lang="en-GB"/>
        </a:p>
      </dgm:t>
    </dgm:pt>
    <dgm:pt modelId="{7261B9D5-5EBC-4FB7-8102-E82A6675EA01}">
      <dgm:prSet custT="1"/>
      <dgm:spPr/>
      <dgm:t>
        <a:bodyPr/>
        <a:lstStyle/>
        <a:p>
          <a:pPr>
            <a:defRPr b="1"/>
          </a:pPr>
          <a:r>
            <a:rPr lang="en-GB" sz="2000" dirty="0"/>
            <a:t>Basil’s Bakery </a:t>
          </a:r>
        </a:p>
      </dgm:t>
    </dgm:pt>
    <dgm:pt modelId="{6F52F2BC-5F56-4C9B-8D05-3068DECE43A8}" type="sibTrans" cxnId="{8F48C01F-D255-4E19-914F-A688ED788B29}">
      <dgm:prSet/>
      <dgm:spPr/>
      <dgm:t>
        <a:bodyPr/>
        <a:lstStyle/>
        <a:p>
          <a:endParaRPr lang="en-GB"/>
        </a:p>
      </dgm:t>
    </dgm:pt>
    <dgm:pt modelId="{AD7CF7D8-599D-4A1D-AE35-A7417D1149EA}" type="parTrans" cxnId="{8F48C01F-D255-4E19-914F-A688ED788B29}">
      <dgm:prSet/>
      <dgm:spPr/>
      <dgm:t>
        <a:bodyPr/>
        <a:lstStyle/>
        <a:p>
          <a:endParaRPr lang="en-GB"/>
        </a:p>
      </dgm:t>
    </dgm:pt>
    <dgm:pt modelId="{23EBD07C-67F1-49C2-B3D9-0B652560DF29}">
      <dgm:prSet/>
      <dgm:spPr/>
      <dgm:t>
        <a:bodyPr/>
        <a:lstStyle/>
        <a:p>
          <a:endParaRPr lang="en-GB" dirty="0"/>
        </a:p>
      </dgm:t>
    </dgm:pt>
    <dgm:pt modelId="{0F26F1AA-5907-48BB-A607-563DB0FF456B}" type="sibTrans" cxnId="{F187D78B-CFCE-46BF-8E28-5F4CBFDECC9C}">
      <dgm:prSet/>
      <dgm:spPr/>
      <dgm:t>
        <a:bodyPr/>
        <a:lstStyle/>
        <a:p>
          <a:endParaRPr lang="en-GB"/>
        </a:p>
      </dgm:t>
    </dgm:pt>
    <dgm:pt modelId="{184EB0E8-AE07-4C97-BD4C-FDB977A3AB87}" type="parTrans" cxnId="{F187D78B-CFCE-46BF-8E28-5F4CBFDECC9C}">
      <dgm:prSet/>
      <dgm:spPr/>
      <dgm:t>
        <a:bodyPr/>
        <a:lstStyle/>
        <a:p>
          <a:endParaRPr lang="en-GB"/>
        </a:p>
      </dgm:t>
    </dgm:pt>
    <dgm:pt modelId="{E01C107B-928D-4989-A729-1D504EF2E944}">
      <dgm:prSet/>
      <dgm:spPr/>
      <dgm:t>
        <a:bodyPr/>
        <a:lstStyle/>
        <a:p>
          <a:pPr>
            <a:defRPr b="1"/>
          </a:pPr>
          <a:endParaRPr lang="en-GB" dirty="0"/>
        </a:p>
      </dgm:t>
    </dgm:pt>
    <dgm:pt modelId="{0F0614BB-9D0F-4E0B-8D29-BEE94382A117}" type="sibTrans" cxnId="{2A9DE20B-353F-45FC-93BA-F159359F5B96}">
      <dgm:prSet/>
      <dgm:spPr/>
      <dgm:t>
        <a:bodyPr/>
        <a:lstStyle/>
        <a:p>
          <a:endParaRPr lang="en-GB"/>
        </a:p>
      </dgm:t>
    </dgm:pt>
    <dgm:pt modelId="{F74F8426-7922-4E4D-99B0-683C9C7A96B0}" type="parTrans" cxnId="{2A9DE20B-353F-45FC-93BA-F159359F5B96}">
      <dgm:prSet/>
      <dgm:spPr/>
      <dgm:t>
        <a:bodyPr/>
        <a:lstStyle/>
        <a:p>
          <a:endParaRPr lang="en-GB"/>
        </a:p>
      </dgm:t>
    </dgm:pt>
    <dgm:pt modelId="{FD9C24F9-B92B-41AA-A85F-14AAA2C7569A}">
      <dgm:prSet custT="1"/>
      <dgm:spPr/>
      <dgm:t>
        <a:bodyPr/>
        <a:lstStyle/>
        <a:p>
          <a:pPr>
            <a:defRPr b="1"/>
          </a:pPr>
          <a:r>
            <a:rPr lang="en-GB" sz="2400" dirty="0"/>
            <a:t>PESTEL</a:t>
          </a:r>
        </a:p>
      </dgm:t>
    </dgm:pt>
    <dgm:pt modelId="{90A93F1E-A32B-4B59-B37D-CA078A60D1C4}" type="sibTrans" cxnId="{18131879-A06E-456F-A3CF-9C196E590247}">
      <dgm:prSet/>
      <dgm:spPr/>
      <dgm:t>
        <a:bodyPr/>
        <a:lstStyle/>
        <a:p>
          <a:endParaRPr lang="en-GB"/>
        </a:p>
      </dgm:t>
    </dgm:pt>
    <dgm:pt modelId="{9B108345-0F07-4DA6-AE3A-7C05B2A55083}" type="parTrans" cxnId="{18131879-A06E-456F-A3CF-9C196E590247}">
      <dgm:prSet/>
      <dgm:spPr/>
      <dgm:t>
        <a:bodyPr/>
        <a:lstStyle/>
        <a:p>
          <a:endParaRPr lang="en-GB"/>
        </a:p>
      </dgm:t>
    </dgm:pt>
    <dgm:pt modelId="{640320EA-1FDA-4877-B66B-C148E4F125CE}">
      <dgm:prSet/>
      <dgm:spPr/>
      <dgm:t>
        <a:bodyPr/>
        <a:lstStyle/>
        <a:p>
          <a:pPr>
            <a:defRPr b="1"/>
          </a:pPr>
          <a:endParaRPr lang="en-GB" dirty="0"/>
        </a:p>
      </dgm:t>
    </dgm:pt>
    <dgm:pt modelId="{33348D79-9945-418C-A29D-DF1607CB07B0}" type="sibTrans" cxnId="{2DF98D6C-4892-45A6-B971-6358FF6489DB}">
      <dgm:prSet/>
      <dgm:spPr/>
      <dgm:t>
        <a:bodyPr/>
        <a:lstStyle/>
        <a:p>
          <a:endParaRPr lang="en-GB"/>
        </a:p>
      </dgm:t>
    </dgm:pt>
    <dgm:pt modelId="{AC77A937-86F9-4F94-B2B9-3C3CEFDAF0DE}" type="parTrans" cxnId="{2DF98D6C-4892-45A6-B971-6358FF6489DB}">
      <dgm:prSet/>
      <dgm:spPr/>
      <dgm:t>
        <a:bodyPr/>
        <a:lstStyle/>
        <a:p>
          <a:endParaRPr lang="en-GB"/>
        </a:p>
      </dgm:t>
    </dgm:pt>
    <dgm:pt modelId="{08C210CE-7F44-4213-9E4F-BE9B6C311B9D}">
      <dgm:prSet/>
      <dgm:spPr/>
      <dgm:t>
        <a:bodyPr/>
        <a:lstStyle/>
        <a:p>
          <a:endParaRPr lang="en-GB" dirty="0"/>
        </a:p>
      </dgm:t>
    </dgm:pt>
    <dgm:pt modelId="{F2433A9B-8D21-453A-9009-66B98FE55009}" type="sibTrans" cxnId="{F7390CBF-E3D5-4F4B-955D-C26525E0B2E4}">
      <dgm:prSet/>
      <dgm:spPr/>
      <dgm:t>
        <a:bodyPr/>
        <a:lstStyle/>
        <a:p>
          <a:endParaRPr lang="en-GB"/>
        </a:p>
      </dgm:t>
    </dgm:pt>
    <dgm:pt modelId="{5BF00827-31F9-4D6E-A5CF-B4A26321A8CD}" type="parTrans" cxnId="{F7390CBF-E3D5-4F4B-955D-C26525E0B2E4}">
      <dgm:prSet/>
      <dgm:spPr/>
      <dgm:t>
        <a:bodyPr/>
        <a:lstStyle/>
        <a:p>
          <a:endParaRPr lang="en-GB"/>
        </a:p>
      </dgm:t>
    </dgm:pt>
    <dgm:pt modelId="{00DF823A-5A6C-444C-B6BB-6F5E59D13BD5}">
      <dgm:prSet/>
      <dgm:spPr/>
      <dgm:t>
        <a:bodyPr/>
        <a:lstStyle/>
        <a:p>
          <a:pPr>
            <a:defRPr b="1"/>
          </a:pPr>
          <a:endParaRPr lang="en-GB" dirty="0"/>
        </a:p>
      </dgm:t>
    </dgm:pt>
    <dgm:pt modelId="{165ACAAA-5B39-48C9-B1D2-1F5CA16E543C}" type="sibTrans" cxnId="{979DCAE9-E4C4-4AF5-B0A8-3F027D124B81}">
      <dgm:prSet/>
      <dgm:spPr/>
      <dgm:t>
        <a:bodyPr/>
        <a:lstStyle/>
        <a:p>
          <a:endParaRPr lang="en-GB"/>
        </a:p>
      </dgm:t>
    </dgm:pt>
    <dgm:pt modelId="{99A4DE98-CB10-4517-B0ED-922FAEA76F9C}" type="parTrans" cxnId="{979DCAE9-E4C4-4AF5-B0A8-3F027D124B81}">
      <dgm:prSet/>
      <dgm:spPr/>
      <dgm:t>
        <a:bodyPr/>
        <a:lstStyle/>
        <a:p>
          <a:endParaRPr lang="en-GB"/>
        </a:p>
      </dgm:t>
    </dgm:pt>
    <dgm:pt modelId="{CB7B5729-AD69-4FDF-9FE7-9580EF70EC50}">
      <dgm:prSet custT="1"/>
      <dgm:spPr/>
      <dgm:t>
        <a:bodyPr/>
        <a:lstStyle/>
        <a:p>
          <a:pPr>
            <a:defRPr b="1"/>
          </a:pPr>
          <a:r>
            <a:rPr lang="en-GB" sz="2000" dirty="0"/>
            <a:t>Cause-and-effect</a:t>
          </a:r>
        </a:p>
      </dgm:t>
    </dgm:pt>
    <dgm:pt modelId="{3214DE92-E610-4E17-BBF0-028B330C603E}" type="sibTrans" cxnId="{AA366614-041C-4739-97C0-303C664CABF0}">
      <dgm:prSet/>
      <dgm:spPr/>
      <dgm:t>
        <a:bodyPr/>
        <a:lstStyle/>
        <a:p>
          <a:endParaRPr lang="en-GB"/>
        </a:p>
      </dgm:t>
    </dgm:pt>
    <dgm:pt modelId="{2D28730E-607B-49D6-9E53-20352B0A66B6}" type="parTrans" cxnId="{AA366614-041C-4739-97C0-303C664CABF0}">
      <dgm:prSet/>
      <dgm:spPr/>
      <dgm:t>
        <a:bodyPr/>
        <a:lstStyle/>
        <a:p>
          <a:endParaRPr lang="en-GB"/>
        </a:p>
      </dgm:t>
    </dgm:pt>
    <dgm:pt modelId="{6DD33FE9-DFF9-4EFF-8BBC-EC7A04447E53}" type="pres">
      <dgm:prSet presAssocID="{CE2B1F3F-5E00-4C3E-A95E-28C0F6D4D841}" presName="root" presStyleCnt="0">
        <dgm:presLayoutVars>
          <dgm:chMax/>
          <dgm:chPref/>
          <dgm:animLvl val="lvl"/>
        </dgm:presLayoutVars>
      </dgm:prSet>
      <dgm:spPr/>
    </dgm:pt>
    <dgm:pt modelId="{288E50C6-551C-4206-ACF3-B6A62A857114}" type="pres">
      <dgm:prSet presAssocID="{CE2B1F3F-5E00-4C3E-A95E-28C0F6D4D841}" presName="divider" presStyleLbl="alignAcc1" presStyleIdx="0" presStyleCnt="1"/>
      <dgm:spPr>
        <a:solidFill>
          <a:schemeClr val="dk2">
            <a:alpha val="90000"/>
            <a:hueOff val="0"/>
            <a:satOff val="0"/>
            <a:lumOff val="0"/>
            <a:alphaOff val="0"/>
          </a:schemeClr>
        </a:solidFill>
        <a:ln w="12050" cap="flat" cmpd="sng" algn="ctr">
          <a:solidFill>
            <a:schemeClr val="dk2">
              <a:hueOff val="0"/>
              <a:satOff val="0"/>
              <a:lumOff val="0"/>
              <a:alphaOff val="0"/>
            </a:schemeClr>
          </a:solidFill>
          <a:prstDash val="solid"/>
          <a:miter lim="800000"/>
          <a:tailEnd type="arrow" w="med" len="med"/>
        </a:ln>
        <a:effectLst/>
      </dgm:spPr>
    </dgm:pt>
    <dgm:pt modelId="{C48F7CDB-E02C-4902-AAD4-302E550C7566}" type="pres">
      <dgm:prSet presAssocID="{CE2B1F3F-5E00-4C3E-A95E-28C0F6D4D841}" presName="nodes" presStyleCnt="0">
        <dgm:presLayoutVars>
          <dgm:chMax/>
          <dgm:chPref/>
          <dgm:animLvl val="lvl"/>
        </dgm:presLayoutVars>
      </dgm:prSet>
      <dgm:spPr/>
    </dgm:pt>
    <dgm:pt modelId="{32205EA4-A8F9-4D18-BE9C-7CA9B8BAA492}" type="pres">
      <dgm:prSet presAssocID="{7261B9D5-5EBC-4FB7-8102-E82A6675EA01}" presName="composite" presStyleCnt="0"/>
      <dgm:spPr/>
    </dgm:pt>
    <dgm:pt modelId="{3181444E-B9DB-4B0E-85AC-28BF84A21EDC}" type="pres">
      <dgm:prSet presAssocID="{7261B9D5-5EBC-4FB7-8102-E82A6675EA01}" presName="ConnectorPoint" presStyleLbl="lnNode1" presStyleIdx="0" presStyleCnt="6"/>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5A73F77F-D81B-4DF0-B929-BCF8731CF7C8}" type="pres">
      <dgm:prSet presAssocID="{7261B9D5-5EBC-4FB7-8102-E82A6675EA01}" presName="DropPinPlaceHolder" presStyleCnt="0"/>
      <dgm:spPr/>
    </dgm:pt>
    <dgm:pt modelId="{FC03B341-743E-471B-8409-350A05FA4929}" type="pres">
      <dgm:prSet presAssocID="{7261B9D5-5EBC-4FB7-8102-E82A6675EA01}" presName="DropPin" presStyleLbl="alignNode1" presStyleIdx="0" presStyleCnt="12"/>
      <dgm:spPr/>
    </dgm:pt>
    <dgm:pt modelId="{FC649EE4-121A-447C-9FCE-8F5CDF2C6080}" type="pres">
      <dgm:prSet presAssocID="{7261B9D5-5EBC-4FB7-8102-E82A6675EA01}" presName="Ellipse" presStyleLbl="fgAcc1" presStyleIdx="0" presStyleCnt="6"/>
      <dgm:spPr>
        <a:solidFill>
          <a:schemeClr val="accent1">
            <a:alpha val="90000"/>
            <a:hueOff val="0"/>
            <a:satOff val="0"/>
            <a:lumOff val="0"/>
            <a:alphaOff val="0"/>
          </a:schemeClr>
        </a:solidFill>
        <a:ln w="19050" cap="flat" cmpd="sng" algn="ctr">
          <a:noFill/>
          <a:prstDash val="solid"/>
          <a:miter lim="800000"/>
        </a:ln>
        <a:effectLst/>
      </dgm:spPr>
    </dgm:pt>
    <dgm:pt modelId="{A0FCB292-2E02-45D5-BBB3-E4536AF89170}" type="pres">
      <dgm:prSet presAssocID="{7261B9D5-5EBC-4FB7-8102-E82A6675EA01}" presName="L2TextContainer" presStyleLbl="revTx" presStyleIdx="0" presStyleCnt="6">
        <dgm:presLayoutVars>
          <dgm:bulletEnabled val="1"/>
        </dgm:presLayoutVars>
      </dgm:prSet>
      <dgm:spPr/>
    </dgm:pt>
    <dgm:pt modelId="{3EDCB1C0-9D62-485B-B270-AFAC56AD0E22}" type="pres">
      <dgm:prSet presAssocID="{7261B9D5-5EBC-4FB7-8102-E82A6675EA01}" presName="L1TextContainer" presStyleLbl="alignNode1" presStyleIdx="1" presStyleCnt="12" custLinFactNeighborX="-54" custLinFactNeighborY="-24457">
        <dgm:presLayoutVars>
          <dgm:chMax val="1"/>
          <dgm:chPref val="1"/>
          <dgm:bulletEnabled val="1"/>
        </dgm:presLayoutVars>
      </dgm:prSet>
      <dgm:spPr/>
    </dgm:pt>
    <dgm:pt modelId="{AE89CBC7-CF5B-4ABA-B29A-D2481EB4B4B3}" type="pres">
      <dgm:prSet presAssocID="{7261B9D5-5EBC-4FB7-8102-E82A6675EA01}" presName="ConnectLine" presStyleLbl="sibTrans1D1" presStyleIdx="0" presStyleCnt="6"/>
      <dgm:spPr/>
    </dgm:pt>
    <dgm:pt modelId="{D13A85A5-7228-4B08-AEF0-73A18185E65C}" type="pres">
      <dgm:prSet presAssocID="{7261B9D5-5EBC-4FB7-8102-E82A6675EA01}" presName="EmptyPlaceHolder" presStyleCnt="0"/>
      <dgm:spPr/>
    </dgm:pt>
    <dgm:pt modelId="{2BCF1FC2-0F0E-4C25-BE94-0903939F8912}" type="pres">
      <dgm:prSet presAssocID="{6F52F2BC-5F56-4C9B-8D05-3068DECE43A8}" presName="spaceBetweenRectangles" presStyleCnt="0"/>
      <dgm:spPr/>
    </dgm:pt>
    <dgm:pt modelId="{39E2BF74-0C5E-4CBD-B714-261CA744005F}" type="pres">
      <dgm:prSet presAssocID="{E01C107B-928D-4989-A729-1D504EF2E944}" presName="composite" presStyleCnt="0"/>
      <dgm:spPr/>
    </dgm:pt>
    <dgm:pt modelId="{2DDC86FA-1DB8-4CC1-82F7-7D4DE42BDCD4}" type="pres">
      <dgm:prSet presAssocID="{E01C107B-928D-4989-A729-1D504EF2E944}" presName="ConnectorPoint" presStyleLbl="lnNode1" presStyleIdx="1" presStyleCnt="6"/>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F5494393-C238-4D4C-9CB7-FB9114EECAD7}" type="pres">
      <dgm:prSet presAssocID="{E01C107B-928D-4989-A729-1D504EF2E944}" presName="DropPinPlaceHolder" presStyleCnt="0"/>
      <dgm:spPr/>
    </dgm:pt>
    <dgm:pt modelId="{5D596830-3515-470E-BD8F-F032E471A6C5}" type="pres">
      <dgm:prSet presAssocID="{E01C107B-928D-4989-A729-1D504EF2E944}" presName="DropPin" presStyleLbl="alignNode1" presStyleIdx="2" presStyleCnt="12"/>
      <dgm:spPr/>
    </dgm:pt>
    <dgm:pt modelId="{80852F52-82E5-4DB3-9D06-8E335B82098A}" type="pres">
      <dgm:prSet presAssocID="{E01C107B-928D-4989-A729-1D504EF2E944}" presName="Ellipse" presStyleLbl="fgAcc1" presStyleIdx="1" presStyleCnt="6"/>
      <dgm:spPr>
        <a:solidFill>
          <a:schemeClr val="accent1">
            <a:alpha val="90000"/>
            <a:hueOff val="0"/>
            <a:satOff val="0"/>
            <a:lumOff val="0"/>
            <a:alphaOff val="0"/>
          </a:schemeClr>
        </a:solidFill>
        <a:ln w="19050" cap="flat" cmpd="sng" algn="ctr">
          <a:noFill/>
          <a:prstDash val="solid"/>
          <a:miter lim="800000"/>
        </a:ln>
        <a:effectLst/>
      </dgm:spPr>
    </dgm:pt>
    <dgm:pt modelId="{2D9F0F31-2BB4-45A2-9310-DF3EA8CCFC3B}" type="pres">
      <dgm:prSet presAssocID="{E01C107B-928D-4989-A729-1D504EF2E944}" presName="L2TextContainer" presStyleLbl="revTx" presStyleIdx="1" presStyleCnt="6">
        <dgm:presLayoutVars>
          <dgm:bulletEnabled val="1"/>
        </dgm:presLayoutVars>
      </dgm:prSet>
      <dgm:spPr/>
    </dgm:pt>
    <dgm:pt modelId="{CF01F771-3D5A-4690-A8C5-B9022E8BCF1C}" type="pres">
      <dgm:prSet presAssocID="{E01C107B-928D-4989-A729-1D504EF2E944}" presName="L1TextContainer" presStyleLbl="alignNode1" presStyleIdx="3" presStyleCnt="12" custLinFactY="-100000" custLinFactNeighborX="-911" custLinFactNeighborY="-164331">
        <dgm:presLayoutVars>
          <dgm:chMax val="1"/>
          <dgm:chPref val="1"/>
          <dgm:bulletEnabled val="1"/>
        </dgm:presLayoutVars>
      </dgm:prSet>
      <dgm:spPr/>
    </dgm:pt>
    <dgm:pt modelId="{A59F16B8-3285-4059-88F8-DB2E2B0DAB2F}" type="pres">
      <dgm:prSet presAssocID="{E01C107B-928D-4989-A729-1D504EF2E944}" presName="ConnectLine" presStyleLbl="sibTrans1D1" presStyleIdx="1" presStyleCnt="6"/>
      <dgm:spPr/>
    </dgm:pt>
    <dgm:pt modelId="{2471D4DA-4371-44AC-BD6E-4C456AEA3DE9}" type="pres">
      <dgm:prSet presAssocID="{E01C107B-928D-4989-A729-1D504EF2E944}" presName="EmptyPlaceHolder" presStyleCnt="0"/>
      <dgm:spPr/>
    </dgm:pt>
    <dgm:pt modelId="{A0B98C16-7064-48F6-B4C0-0A19A1A395EE}" type="pres">
      <dgm:prSet presAssocID="{0F0614BB-9D0F-4E0B-8D29-BEE94382A117}" presName="spaceBetweenRectangles" presStyleCnt="0"/>
      <dgm:spPr/>
    </dgm:pt>
    <dgm:pt modelId="{4193A9A0-1C6D-4FDF-BA34-6BA21EC0EAF3}" type="pres">
      <dgm:prSet presAssocID="{FD9C24F9-B92B-41AA-A85F-14AAA2C7569A}" presName="composite" presStyleCnt="0"/>
      <dgm:spPr/>
    </dgm:pt>
    <dgm:pt modelId="{1A180B40-BFC1-469E-85C4-1BFE406F32EF}" type="pres">
      <dgm:prSet presAssocID="{FD9C24F9-B92B-41AA-A85F-14AAA2C7569A}" presName="ConnectorPoint" presStyleLbl="lnNode1" presStyleIdx="2" presStyleCnt="6"/>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B8D5925C-D529-4425-BF29-E3890A845B90}" type="pres">
      <dgm:prSet presAssocID="{FD9C24F9-B92B-41AA-A85F-14AAA2C7569A}" presName="DropPinPlaceHolder" presStyleCnt="0"/>
      <dgm:spPr/>
    </dgm:pt>
    <dgm:pt modelId="{775430E4-C5C8-4590-A29E-B0680C435C1E}" type="pres">
      <dgm:prSet presAssocID="{FD9C24F9-B92B-41AA-A85F-14AAA2C7569A}" presName="DropPin" presStyleLbl="alignNode1" presStyleIdx="4" presStyleCnt="12"/>
      <dgm:spPr/>
    </dgm:pt>
    <dgm:pt modelId="{3FCB0E66-40E5-4375-995D-89ADBD88527C}" type="pres">
      <dgm:prSet presAssocID="{FD9C24F9-B92B-41AA-A85F-14AAA2C7569A}" presName="Ellipse" presStyleLbl="fgAcc1" presStyleIdx="2" presStyleCnt="6"/>
      <dgm:spPr>
        <a:solidFill>
          <a:schemeClr val="accent1">
            <a:alpha val="90000"/>
            <a:hueOff val="0"/>
            <a:satOff val="0"/>
            <a:lumOff val="0"/>
            <a:alphaOff val="0"/>
          </a:schemeClr>
        </a:solidFill>
        <a:ln w="19050" cap="flat" cmpd="sng" algn="ctr">
          <a:noFill/>
          <a:prstDash val="solid"/>
          <a:miter lim="800000"/>
        </a:ln>
        <a:effectLst/>
      </dgm:spPr>
    </dgm:pt>
    <dgm:pt modelId="{B4AF90A1-54BA-4E0D-A7F9-C1C90CBE6452}" type="pres">
      <dgm:prSet presAssocID="{FD9C24F9-B92B-41AA-A85F-14AAA2C7569A}" presName="L2TextContainer" presStyleLbl="revTx" presStyleIdx="2" presStyleCnt="6">
        <dgm:presLayoutVars>
          <dgm:bulletEnabled val="1"/>
        </dgm:presLayoutVars>
      </dgm:prSet>
      <dgm:spPr/>
    </dgm:pt>
    <dgm:pt modelId="{09764ED3-E408-415F-BCC2-A5B40F1C5EE9}" type="pres">
      <dgm:prSet presAssocID="{FD9C24F9-B92B-41AA-A85F-14AAA2C7569A}" presName="L1TextContainer" presStyleLbl="alignNode1" presStyleIdx="5" presStyleCnt="12">
        <dgm:presLayoutVars>
          <dgm:chMax val="1"/>
          <dgm:chPref val="1"/>
          <dgm:bulletEnabled val="1"/>
        </dgm:presLayoutVars>
      </dgm:prSet>
      <dgm:spPr/>
    </dgm:pt>
    <dgm:pt modelId="{32CB99B4-8DF6-49AF-A46A-F6EFEED4BCAA}" type="pres">
      <dgm:prSet presAssocID="{FD9C24F9-B92B-41AA-A85F-14AAA2C7569A}" presName="ConnectLine" presStyleLbl="sibTrans1D1" presStyleIdx="2" presStyleCnt="6"/>
      <dgm:spPr/>
    </dgm:pt>
    <dgm:pt modelId="{1CA76E08-9BF5-4AFB-91B2-DB843337E642}" type="pres">
      <dgm:prSet presAssocID="{FD9C24F9-B92B-41AA-A85F-14AAA2C7569A}" presName="EmptyPlaceHolder" presStyleCnt="0"/>
      <dgm:spPr/>
    </dgm:pt>
    <dgm:pt modelId="{1691F500-A663-4F94-89C7-E7314BFCF5C0}" type="pres">
      <dgm:prSet presAssocID="{90A93F1E-A32B-4B59-B37D-CA078A60D1C4}" presName="spaceBetweenRectangles" presStyleCnt="0"/>
      <dgm:spPr/>
    </dgm:pt>
    <dgm:pt modelId="{B4BA0A07-BEEB-4B59-B4D6-64C0FC36ACD7}" type="pres">
      <dgm:prSet presAssocID="{640320EA-1FDA-4877-B66B-C148E4F125CE}" presName="composite" presStyleCnt="0"/>
      <dgm:spPr/>
    </dgm:pt>
    <dgm:pt modelId="{D82FF494-40EA-46BD-A477-79E0DA09FC66}" type="pres">
      <dgm:prSet presAssocID="{640320EA-1FDA-4877-B66B-C148E4F125CE}" presName="ConnectorPoint" presStyleLbl="lnNode1" presStyleIdx="3" presStyleCnt="6"/>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2F93E345-6A49-4981-A5DF-8EF83179A879}" type="pres">
      <dgm:prSet presAssocID="{640320EA-1FDA-4877-B66B-C148E4F125CE}" presName="DropPinPlaceHolder" presStyleCnt="0"/>
      <dgm:spPr/>
    </dgm:pt>
    <dgm:pt modelId="{33EABEC0-367F-4C6E-B8A3-0412446E95D7}" type="pres">
      <dgm:prSet presAssocID="{640320EA-1FDA-4877-B66B-C148E4F125CE}" presName="DropPin" presStyleLbl="alignNode1" presStyleIdx="6" presStyleCnt="12"/>
      <dgm:spPr/>
    </dgm:pt>
    <dgm:pt modelId="{6496B1CD-F1F1-43A5-B79F-1BF8C2157D99}" type="pres">
      <dgm:prSet presAssocID="{640320EA-1FDA-4877-B66B-C148E4F125CE}" presName="Ellipse" presStyleLbl="fgAcc1" presStyleIdx="3" presStyleCnt="6"/>
      <dgm:spPr>
        <a:solidFill>
          <a:schemeClr val="accent1">
            <a:alpha val="90000"/>
            <a:hueOff val="0"/>
            <a:satOff val="0"/>
            <a:lumOff val="0"/>
            <a:alphaOff val="0"/>
          </a:schemeClr>
        </a:solidFill>
        <a:ln w="19050" cap="flat" cmpd="sng" algn="ctr">
          <a:noFill/>
          <a:prstDash val="solid"/>
          <a:miter lim="800000"/>
        </a:ln>
        <a:effectLst/>
      </dgm:spPr>
    </dgm:pt>
    <dgm:pt modelId="{640814FD-C3FB-452D-A781-27FDBDB48809}" type="pres">
      <dgm:prSet presAssocID="{640320EA-1FDA-4877-B66B-C148E4F125CE}" presName="L2TextContainer" presStyleLbl="revTx" presStyleIdx="3" presStyleCnt="6">
        <dgm:presLayoutVars>
          <dgm:bulletEnabled val="1"/>
        </dgm:presLayoutVars>
      </dgm:prSet>
      <dgm:spPr/>
    </dgm:pt>
    <dgm:pt modelId="{BE567AAF-AE14-43DD-95AB-EEA7D6CC9878}" type="pres">
      <dgm:prSet presAssocID="{640320EA-1FDA-4877-B66B-C148E4F125CE}" presName="L1TextContainer" presStyleLbl="alignNode1" presStyleIdx="7" presStyleCnt="12">
        <dgm:presLayoutVars>
          <dgm:chMax val="1"/>
          <dgm:chPref val="1"/>
          <dgm:bulletEnabled val="1"/>
        </dgm:presLayoutVars>
      </dgm:prSet>
      <dgm:spPr/>
    </dgm:pt>
    <dgm:pt modelId="{083461D4-2C33-4D18-AB41-0598AD2A066A}" type="pres">
      <dgm:prSet presAssocID="{640320EA-1FDA-4877-B66B-C148E4F125CE}" presName="ConnectLine" presStyleLbl="sibTrans1D1" presStyleIdx="3" presStyleCnt="6"/>
      <dgm:spPr/>
    </dgm:pt>
    <dgm:pt modelId="{965270F2-4125-4855-B73F-E2834B0CBBFA}" type="pres">
      <dgm:prSet presAssocID="{640320EA-1FDA-4877-B66B-C148E4F125CE}" presName="EmptyPlaceHolder" presStyleCnt="0"/>
      <dgm:spPr/>
    </dgm:pt>
    <dgm:pt modelId="{D1FAA795-E00A-48BC-9A91-4983194009EF}" type="pres">
      <dgm:prSet presAssocID="{33348D79-9945-418C-A29D-DF1607CB07B0}" presName="spaceBetweenRectangles" presStyleCnt="0"/>
      <dgm:spPr/>
    </dgm:pt>
    <dgm:pt modelId="{4FA3599A-C3A1-4437-B48D-932CC9BEEAD2}" type="pres">
      <dgm:prSet presAssocID="{CB7B5729-AD69-4FDF-9FE7-9580EF70EC50}" presName="composite" presStyleCnt="0"/>
      <dgm:spPr/>
    </dgm:pt>
    <dgm:pt modelId="{6117BDD7-92D8-42A0-AB7F-8BBE7E7970C5}" type="pres">
      <dgm:prSet presAssocID="{CB7B5729-AD69-4FDF-9FE7-9580EF70EC50}" presName="ConnectorPoint" presStyleLbl="lnNode1" presStyleIdx="4" presStyleCnt="6"/>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27EEF0F-DF86-411D-BA76-A9160339F42D}" type="pres">
      <dgm:prSet presAssocID="{CB7B5729-AD69-4FDF-9FE7-9580EF70EC50}" presName="DropPinPlaceHolder" presStyleCnt="0"/>
      <dgm:spPr/>
    </dgm:pt>
    <dgm:pt modelId="{EF08A256-5968-486C-881F-2CC879E24C06}" type="pres">
      <dgm:prSet presAssocID="{CB7B5729-AD69-4FDF-9FE7-9580EF70EC50}" presName="DropPin" presStyleLbl="alignNode1" presStyleIdx="8" presStyleCnt="12"/>
      <dgm:spPr/>
    </dgm:pt>
    <dgm:pt modelId="{8CE8B0AC-8F7C-45A8-8759-0AE437DC2960}" type="pres">
      <dgm:prSet presAssocID="{CB7B5729-AD69-4FDF-9FE7-9580EF70EC50}" presName="Ellipse" presStyleLbl="fgAcc1" presStyleIdx="4" presStyleCnt="6"/>
      <dgm:spPr>
        <a:solidFill>
          <a:schemeClr val="accent1">
            <a:alpha val="90000"/>
            <a:hueOff val="0"/>
            <a:satOff val="0"/>
            <a:lumOff val="0"/>
            <a:alphaOff val="0"/>
          </a:schemeClr>
        </a:solidFill>
        <a:ln w="19050" cap="flat" cmpd="sng" algn="ctr">
          <a:noFill/>
          <a:prstDash val="solid"/>
          <a:miter lim="800000"/>
        </a:ln>
        <a:effectLst/>
      </dgm:spPr>
    </dgm:pt>
    <dgm:pt modelId="{68A0B308-1471-4655-8BB6-7CF2F1C63812}" type="pres">
      <dgm:prSet presAssocID="{CB7B5729-AD69-4FDF-9FE7-9580EF70EC50}" presName="L2TextContainer" presStyleLbl="revTx" presStyleIdx="4" presStyleCnt="6">
        <dgm:presLayoutVars>
          <dgm:bulletEnabled val="1"/>
        </dgm:presLayoutVars>
      </dgm:prSet>
      <dgm:spPr/>
    </dgm:pt>
    <dgm:pt modelId="{151C3D3B-AB50-4980-AF09-478701EB5AA6}" type="pres">
      <dgm:prSet presAssocID="{CB7B5729-AD69-4FDF-9FE7-9580EF70EC50}" presName="L1TextContainer" presStyleLbl="alignNode1" presStyleIdx="9" presStyleCnt="12" custLinFactNeighborX="-6023" custLinFactNeighborY="-45275">
        <dgm:presLayoutVars>
          <dgm:chMax val="1"/>
          <dgm:chPref val="1"/>
          <dgm:bulletEnabled val="1"/>
        </dgm:presLayoutVars>
      </dgm:prSet>
      <dgm:spPr/>
    </dgm:pt>
    <dgm:pt modelId="{0702168C-69ED-4153-8891-AE479EACDCB1}" type="pres">
      <dgm:prSet presAssocID="{CB7B5729-AD69-4FDF-9FE7-9580EF70EC50}" presName="ConnectLine" presStyleLbl="sibTrans1D1" presStyleIdx="4" presStyleCnt="6"/>
      <dgm:spPr/>
    </dgm:pt>
    <dgm:pt modelId="{B40266C0-38A8-4A52-87E5-5C7052762622}" type="pres">
      <dgm:prSet presAssocID="{CB7B5729-AD69-4FDF-9FE7-9580EF70EC50}" presName="EmptyPlaceHolder" presStyleCnt="0"/>
      <dgm:spPr/>
    </dgm:pt>
    <dgm:pt modelId="{42CA2714-4728-4126-816F-803BFFC44D79}" type="pres">
      <dgm:prSet presAssocID="{3214DE92-E610-4E17-BBF0-028B330C603E}" presName="spaceBetweenRectangles" presStyleCnt="0"/>
      <dgm:spPr/>
    </dgm:pt>
    <dgm:pt modelId="{29DF16F4-934B-4292-B8DA-DC65BB42E176}" type="pres">
      <dgm:prSet presAssocID="{00DF823A-5A6C-444C-B6BB-6F5E59D13BD5}" presName="composite" presStyleCnt="0"/>
      <dgm:spPr/>
    </dgm:pt>
    <dgm:pt modelId="{B3FD744A-E5C7-4D0A-9BFF-EA20A0467266}" type="pres">
      <dgm:prSet presAssocID="{00DF823A-5A6C-444C-B6BB-6F5E59D13BD5}" presName="ConnectorPoint" presStyleLbl="lnNode1" presStyleIdx="5" presStyleCnt="6"/>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EED8521-08E1-4FC2-893B-0DD1EAF192AA}" type="pres">
      <dgm:prSet presAssocID="{00DF823A-5A6C-444C-B6BB-6F5E59D13BD5}" presName="DropPinPlaceHolder" presStyleCnt="0"/>
      <dgm:spPr/>
    </dgm:pt>
    <dgm:pt modelId="{1B388E2B-0B12-49C7-ABED-91CD15B29A8A}" type="pres">
      <dgm:prSet presAssocID="{00DF823A-5A6C-444C-B6BB-6F5E59D13BD5}" presName="DropPin" presStyleLbl="alignNode1" presStyleIdx="10" presStyleCnt="12"/>
      <dgm:spPr/>
    </dgm:pt>
    <dgm:pt modelId="{DCEA7ADB-4801-4473-AA8E-53B561E997DA}" type="pres">
      <dgm:prSet presAssocID="{00DF823A-5A6C-444C-B6BB-6F5E59D13BD5}" presName="Ellipse" presStyleLbl="fgAcc1" presStyleIdx="5" presStyleCnt="6"/>
      <dgm:spPr>
        <a:solidFill>
          <a:schemeClr val="accent1">
            <a:alpha val="90000"/>
            <a:hueOff val="0"/>
            <a:satOff val="0"/>
            <a:lumOff val="0"/>
            <a:alphaOff val="0"/>
          </a:schemeClr>
        </a:solidFill>
        <a:ln w="19050" cap="flat" cmpd="sng" algn="ctr">
          <a:noFill/>
          <a:prstDash val="solid"/>
          <a:miter lim="800000"/>
        </a:ln>
        <a:effectLst/>
      </dgm:spPr>
    </dgm:pt>
    <dgm:pt modelId="{4FE8F573-4333-4E20-B38F-12ADA273DBE1}" type="pres">
      <dgm:prSet presAssocID="{00DF823A-5A6C-444C-B6BB-6F5E59D13BD5}" presName="L2TextContainer" presStyleLbl="revTx" presStyleIdx="5" presStyleCnt="6">
        <dgm:presLayoutVars>
          <dgm:bulletEnabled val="1"/>
        </dgm:presLayoutVars>
      </dgm:prSet>
      <dgm:spPr/>
    </dgm:pt>
    <dgm:pt modelId="{785FB128-40B1-4663-85BD-EAA5D6F72090}" type="pres">
      <dgm:prSet presAssocID="{00DF823A-5A6C-444C-B6BB-6F5E59D13BD5}" presName="L1TextContainer" presStyleLbl="alignNode1" presStyleIdx="11" presStyleCnt="12">
        <dgm:presLayoutVars>
          <dgm:chMax val="1"/>
          <dgm:chPref val="1"/>
          <dgm:bulletEnabled val="1"/>
        </dgm:presLayoutVars>
      </dgm:prSet>
      <dgm:spPr/>
    </dgm:pt>
    <dgm:pt modelId="{700ECF5A-AC6E-423E-9765-C6098E282F09}" type="pres">
      <dgm:prSet presAssocID="{00DF823A-5A6C-444C-B6BB-6F5E59D13BD5}" presName="ConnectLine" presStyleLbl="sibTrans1D1" presStyleIdx="5" presStyleCnt="6"/>
      <dgm:spPr/>
    </dgm:pt>
    <dgm:pt modelId="{768A10EC-26F3-4263-9429-5E630A6D2804}" type="pres">
      <dgm:prSet presAssocID="{00DF823A-5A6C-444C-B6BB-6F5E59D13BD5}" presName="EmptyPlaceHolder" presStyleCnt="0"/>
      <dgm:spPr/>
    </dgm:pt>
  </dgm:ptLst>
  <dgm:cxnLst>
    <dgm:cxn modelId="{2A9DE20B-353F-45FC-93BA-F159359F5B96}" srcId="{CE2B1F3F-5E00-4C3E-A95E-28C0F6D4D841}" destId="{E01C107B-928D-4989-A729-1D504EF2E944}" srcOrd="1" destOrd="0" parTransId="{F74F8426-7922-4E4D-99B0-683C9C7A96B0}" sibTransId="{0F0614BB-9D0F-4E0B-8D29-BEE94382A117}"/>
    <dgm:cxn modelId="{AA366614-041C-4739-97C0-303C664CABF0}" srcId="{CE2B1F3F-5E00-4C3E-A95E-28C0F6D4D841}" destId="{CB7B5729-AD69-4FDF-9FE7-9580EF70EC50}" srcOrd="4" destOrd="0" parTransId="{2D28730E-607B-49D6-9E53-20352B0A66B6}" sibTransId="{3214DE92-E610-4E17-BBF0-028B330C603E}"/>
    <dgm:cxn modelId="{8F48C01F-D255-4E19-914F-A688ED788B29}" srcId="{CE2B1F3F-5E00-4C3E-A95E-28C0F6D4D841}" destId="{7261B9D5-5EBC-4FB7-8102-E82A6675EA01}" srcOrd="0" destOrd="0" parTransId="{AD7CF7D8-599D-4A1D-AE35-A7417D1149EA}" sibTransId="{6F52F2BC-5F56-4C9B-8D05-3068DECE43A8}"/>
    <dgm:cxn modelId="{1D08953C-61CF-47C1-B16B-CFDE647036AA}" type="presOf" srcId="{00DF823A-5A6C-444C-B6BB-6F5E59D13BD5}" destId="{785FB128-40B1-4663-85BD-EAA5D6F72090}" srcOrd="0" destOrd="0" presId="urn:microsoft.com/office/officeart/2024/3/layout/SimpleTimelineDefaultVariant"/>
    <dgm:cxn modelId="{2DF98D6C-4892-45A6-B971-6358FF6489DB}" srcId="{CE2B1F3F-5E00-4C3E-A95E-28C0F6D4D841}" destId="{640320EA-1FDA-4877-B66B-C148E4F125CE}" srcOrd="3" destOrd="0" parTransId="{AC77A937-86F9-4F94-B2B9-3C3CEFDAF0DE}" sibTransId="{33348D79-9945-418C-A29D-DF1607CB07B0}"/>
    <dgm:cxn modelId="{7652D44C-D1FA-482C-B08D-919DA0208F60}" type="presOf" srcId="{FD9C24F9-B92B-41AA-A85F-14AAA2C7569A}" destId="{09764ED3-E408-415F-BCC2-A5B40F1C5EE9}" srcOrd="0" destOrd="0" presId="urn:microsoft.com/office/officeart/2024/3/layout/SimpleTimelineDefaultVariant"/>
    <dgm:cxn modelId="{18131879-A06E-456F-A3CF-9C196E590247}" srcId="{CE2B1F3F-5E00-4C3E-A95E-28C0F6D4D841}" destId="{FD9C24F9-B92B-41AA-A85F-14AAA2C7569A}" srcOrd="2" destOrd="0" parTransId="{9B108345-0F07-4DA6-AE3A-7C05B2A55083}" sibTransId="{90A93F1E-A32B-4B59-B37D-CA078A60D1C4}"/>
    <dgm:cxn modelId="{F187D78B-CFCE-46BF-8E28-5F4CBFDECC9C}" srcId="{7261B9D5-5EBC-4FB7-8102-E82A6675EA01}" destId="{23EBD07C-67F1-49C2-B3D9-0B652560DF29}" srcOrd="0" destOrd="0" parTransId="{184EB0E8-AE07-4C97-BD4C-FDB977A3AB87}" sibTransId="{0F26F1AA-5907-48BB-A607-563DB0FF456B}"/>
    <dgm:cxn modelId="{D73F73A6-C121-4B73-8B13-6DCBEBCFF186}" type="presOf" srcId="{CE2B1F3F-5E00-4C3E-A95E-28C0F6D4D841}" destId="{6DD33FE9-DFF9-4EFF-8BBC-EC7A04447E53}" srcOrd="0" destOrd="0" presId="urn:microsoft.com/office/officeart/2024/3/layout/SimpleTimelineDefaultVariant"/>
    <dgm:cxn modelId="{B26040AC-D499-4836-BBC4-868D7152954B}" type="presOf" srcId="{23EBD07C-67F1-49C2-B3D9-0B652560DF29}" destId="{A0FCB292-2E02-45D5-BBB3-E4536AF89170}" srcOrd="0" destOrd="0" presId="urn:microsoft.com/office/officeart/2024/3/layout/SimpleTimelineDefaultVariant"/>
    <dgm:cxn modelId="{55C2ACB4-F791-4E9E-9A73-FF39B7E9F885}" type="presOf" srcId="{640320EA-1FDA-4877-B66B-C148E4F125CE}" destId="{BE567AAF-AE14-43DD-95AB-EEA7D6CC9878}" srcOrd="0" destOrd="0" presId="urn:microsoft.com/office/officeart/2024/3/layout/SimpleTimelineDefaultVariant"/>
    <dgm:cxn modelId="{F7390CBF-E3D5-4F4B-955D-C26525E0B2E4}" srcId="{CB7B5729-AD69-4FDF-9FE7-9580EF70EC50}" destId="{08C210CE-7F44-4213-9E4F-BE9B6C311B9D}" srcOrd="0" destOrd="0" parTransId="{5BF00827-31F9-4D6E-A5CF-B4A26321A8CD}" sibTransId="{F2433A9B-8D21-453A-9009-66B98FE55009}"/>
    <dgm:cxn modelId="{413429C8-18FA-4C75-B995-92083A60251C}" type="presOf" srcId="{7261B9D5-5EBC-4FB7-8102-E82A6675EA01}" destId="{3EDCB1C0-9D62-485B-B270-AFAC56AD0E22}" srcOrd="0" destOrd="0" presId="urn:microsoft.com/office/officeart/2024/3/layout/SimpleTimelineDefaultVariant"/>
    <dgm:cxn modelId="{E90595DD-8815-4357-A433-6AF08B249F4F}" type="presOf" srcId="{CB7B5729-AD69-4FDF-9FE7-9580EF70EC50}" destId="{151C3D3B-AB50-4980-AF09-478701EB5AA6}" srcOrd="0" destOrd="0" presId="urn:microsoft.com/office/officeart/2024/3/layout/SimpleTimelineDefaultVariant"/>
    <dgm:cxn modelId="{3B6191E9-AC23-4758-9E57-99AC42218BE3}" type="presOf" srcId="{08C210CE-7F44-4213-9E4F-BE9B6C311B9D}" destId="{68A0B308-1471-4655-8BB6-7CF2F1C63812}" srcOrd="0" destOrd="0" presId="urn:microsoft.com/office/officeart/2024/3/layout/SimpleTimelineDefaultVariant"/>
    <dgm:cxn modelId="{979DCAE9-E4C4-4AF5-B0A8-3F027D124B81}" srcId="{CE2B1F3F-5E00-4C3E-A95E-28C0F6D4D841}" destId="{00DF823A-5A6C-444C-B6BB-6F5E59D13BD5}" srcOrd="5" destOrd="0" parTransId="{99A4DE98-CB10-4517-B0ED-922FAEA76F9C}" sibTransId="{165ACAAA-5B39-48C9-B1D2-1F5CA16E543C}"/>
    <dgm:cxn modelId="{9E1A87FB-C2D3-4362-8EE2-00A12AF9C210}" type="presOf" srcId="{E01C107B-928D-4989-A729-1D504EF2E944}" destId="{CF01F771-3D5A-4690-A8C5-B9022E8BCF1C}" srcOrd="0" destOrd="0" presId="urn:microsoft.com/office/officeart/2024/3/layout/SimpleTimelineDefaultVariant"/>
    <dgm:cxn modelId="{5B2BE4D4-E36B-4A5E-AF75-615FE19D9E46}" type="presParOf" srcId="{6DD33FE9-DFF9-4EFF-8BBC-EC7A04447E53}" destId="{288E50C6-551C-4206-ACF3-B6A62A857114}" srcOrd="0" destOrd="0" presId="urn:microsoft.com/office/officeart/2024/3/layout/SimpleTimelineDefaultVariant"/>
    <dgm:cxn modelId="{A73E8253-3FD2-4152-9AA1-6B300420C6C4}" type="presParOf" srcId="{6DD33FE9-DFF9-4EFF-8BBC-EC7A04447E53}" destId="{C48F7CDB-E02C-4902-AAD4-302E550C7566}" srcOrd="1" destOrd="0" presId="urn:microsoft.com/office/officeart/2024/3/layout/SimpleTimelineDefaultVariant"/>
    <dgm:cxn modelId="{117E28EE-4B16-4B47-8C28-0B336B9F8CD8}" type="presParOf" srcId="{C48F7CDB-E02C-4902-AAD4-302E550C7566}" destId="{32205EA4-A8F9-4D18-BE9C-7CA9B8BAA492}" srcOrd="0" destOrd="0" presId="urn:microsoft.com/office/officeart/2024/3/layout/SimpleTimelineDefaultVariant"/>
    <dgm:cxn modelId="{7B6DBD3C-091A-4B94-B2BF-0137EF2565EF}" type="presParOf" srcId="{32205EA4-A8F9-4D18-BE9C-7CA9B8BAA492}" destId="{3181444E-B9DB-4B0E-85AC-28BF84A21EDC}" srcOrd="0" destOrd="0" presId="urn:microsoft.com/office/officeart/2024/3/layout/SimpleTimelineDefaultVariant"/>
    <dgm:cxn modelId="{46884777-5640-4368-965C-ADBDA9680A80}" type="presParOf" srcId="{32205EA4-A8F9-4D18-BE9C-7CA9B8BAA492}" destId="{5A73F77F-D81B-4DF0-B929-BCF8731CF7C8}" srcOrd="1" destOrd="0" presId="urn:microsoft.com/office/officeart/2024/3/layout/SimpleTimelineDefaultVariant"/>
    <dgm:cxn modelId="{B96D2CDB-ED23-476F-B102-E8D09E52BE2E}" type="presParOf" srcId="{5A73F77F-D81B-4DF0-B929-BCF8731CF7C8}" destId="{FC03B341-743E-471B-8409-350A05FA4929}" srcOrd="0" destOrd="0" presId="urn:microsoft.com/office/officeart/2024/3/layout/SimpleTimelineDefaultVariant"/>
    <dgm:cxn modelId="{0A30526F-82A9-4648-BE0F-370A7FEADB98}" type="presParOf" srcId="{5A73F77F-D81B-4DF0-B929-BCF8731CF7C8}" destId="{FC649EE4-121A-447C-9FCE-8F5CDF2C6080}" srcOrd="1" destOrd="0" presId="urn:microsoft.com/office/officeart/2024/3/layout/SimpleTimelineDefaultVariant"/>
    <dgm:cxn modelId="{CB5FDD6F-EFFD-4799-A285-E7E6B1BD2DE1}" type="presParOf" srcId="{32205EA4-A8F9-4D18-BE9C-7CA9B8BAA492}" destId="{A0FCB292-2E02-45D5-BBB3-E4536AF89170}" srcOrd="2" destOrd="0" presId="urn:microsoft.com/office/officeart/2024/3/layout/SimpleTimelineDefaultVariant"/>
    <dgm:cxn modelId="{23593B3C-9A0B-4C46-9A81-F0EA17E245E9}" type="presParOf" srcId="{32205EA4-A8F9-4D18-BE9C-7CA9B8BAA492}" destId="{3EDCB1C0-9D62-485B-B270-AFAC56AD0E22}" srcOrd="3" destOrd="0" presId="urn:microsoft.com/office/officeart/2024/3/layout/SimpleTimelineDefaultVariant"/>
    <dgm:cxn modelId="{92E85BF3-E8C5-4F0C-8CEB-04C955B756D0}" type="presParOf" srcId="{32205EA4-A8F9-4D18-BE9C-7CA9B8BAA492}" destId="{AE89CBC7-CF5B-4ABA-B29A-D2481EB4B4B3}" srcOrd="4" destOrd="0" presId="urn:microsoft.com/office/officeart/2024/3/layout/SimpleTimelineDefaultVariant"/>
    <dgm:cxn modelId="{6C4961D9-FF01-4960-A006-69964D2514BE}" type="presParOf" srcId="{32205EA4-A8F9-4D18-BE9C-7CA9B8BAA492}" destId="{D13A85A5-7228-4B08-AEF0-73A18185E65C}" srcOrd="5" destOrd="0" presId="urn:microsoft.com/office/officeart/2024/3/layout/SimpleTimelineDefaultVariant"/>
    <dgm:cxn modelId="{19134073-89FA-4FA6-B8F2-B11B9AD36E4C}" type="presParOf" srcId="{C48F7CDB-E02C-4902-AAD4-302E550C7566}" destId="{2BCF1FC2-0F0E-4C25-BE94-0903939F8912}" srcOrd="1" destOrd="0" presId="urn:microsoft.com/office/officeart/2024/3/layout/SimpleTimelineDefaultVariant"/>
    <dgm:cxn modelId="{B453317C-8823-4961-AAEA-85CD05108B8C}" type="presParOf" srcId="{C48F7CDB-E02C-4902-AAD4-302E550C7566}" destId="{39E2BF74-0C5E-4CBD-B714-261CA744005F}" srcOrd="2" destOrd="0" presId="urn:microsoft.com/office/officeart/2024/3/layout/SimpleTimelineDefaultVariant"/>
    <dgm:cxn modelId="{26E2FFA4-A6C3-4FA5-BEAF-779753B30C14}" type="presParOf" srcId="{39E2BF74-0C5E-4CBD-B714-261CA744005F}" destId="{2DDC86FA-1DB8-4CC1-82F7-7D4DE42BDCD4}" srcOrd="0" destOrd="0" presId="urn:microsoft.com/office/officeart/2024/3/layout/SimpleTimelineDefaultVariant"/>
    <dgm:cxn modelId="{76AFEF2B-6859-480E-BF13-B1470E898044}" type="presParOf" srcId="{39E2BF74-0C5E-4CBD-B714-261CA744005F}" destId="{F5494393-C238-4D4C-9CB7-FB9114EECAD7}" srcOrd="1" destOrd="0" presId="urn:microsoft.com/office/officeart/2024/3/layout/SimpleTimelineDefaultVariant"/>
    <dgm:cxn modelId="{CA0351B6-B8C3-4463-AD12-AFE86CB12ABD}" type="presParOf" srcId="{F5494393-C238-4D4C-9CB7-FB9114EECAD7}" destId="{5D596830-3515-470E-BD8F-F032E471A6C5}" srcOrd="0" destOrd="0" presId="urn:microsoft.com/office/officeart/2024/3/layout/SimpleTimelineDefaultVariant"/>
    <dgm:cxn modelId="{CA1532F3-F3FE-416B-8E75-7B0292664D42}" type="presParOf" srcId="{F5494393-C238-4D4C-9CB7-FB9114EECAD7}" destId="{80852F52-82E5-4DB3-9D06-8E335B82098A}" srcOrd="1" destOrd="0" presId="urn:microsoft.com/office/officeart/2024/3/layout/SimpleTimelineDefaultVariant"/>
    <dgm:cxn modelId="{C9C045C4-E729-4C23-8406-09198A321E3C}" type="presParOf" srcId="{39E2BF74-0C5E-4CBD-B714-261CA744005F}" destId="{2D9F0F31-2BB4-45A2-9310-DF3EA8CCFC3B}" srcOrd="2" destOrd="0" presId="urn:microsoft.com/office/officeart/2024/3/layout/SimpleTimelineDefaultVariant"/>
    <dgm:cxn modelId="{9B9C3B7C-B257-4FDC-ADBC-3B90F3F52A80}" type="presParOf" srcId="{39E2BF74-0C5E-4CBD-B714-261CA744005F}" destId="{CF01F771-3D5A-4690-A8C5-B9022E8BCF1C}" srcOrd="3" destOrd="0" presId="urn:microsoft.com/office/officeart/2024/3/layout/SimpleTimelineDefaultVariant"/>
    <dgm:cxn modelId="{7FB3D126-4DBF-4139-BA55-761C374BFC90}" type="presParOf" srcId="{39E2BF74-0C5E-4CBD-B714-261CA744005F}" destId="{A59F16B8-3285-4059-88F8-DB2E2B0DAB2F}" srcOrd="4" destOrd="0" presId="urn:microsoft.com/office/officeart/2024/3/layout/SimpleTimelineDefaultVariant"/>
    <dgm:cxn modelId="{F6CC2F31-27DE-44B1-9D10-93227554ECF5}" type="presParOf" srcId="{39E2BF74-0C5E-4CBD-B714-261CA744005F}" destId="{2471D4DA-4371-44AC-BD6E-4C456AEA3DE9}" srcOrd="5" destOrd="0" presId="urn:microsoft.com/office/officeart/2024/3/layout/SimpleTimelineDefaultVariant"/>
    <dgm:cxn modelId="{25179432-CF89-4281-A216-CE4791EA888E}" type="presParOf" srcId="{C48F7CDB-E02C-4902-AAD4-302E550C7566}" destId="{A0B98C16-7064-48F6-B4C0-0A19A1A395EE}" srcOrd="3" destOrd="0" presId="urn:microsoft.com/office/officeart/2024/3/layout/SimpleTimelineDefaultVariant"/>
    <dgm:cxn modelId="{2231A65D-C9EF-4B3E-8BB7-FBE355B816B6}" type="presParOf" srcId="{C48F7CDB-E02C-4902-AAD4-302E550C7566}" destId="{4193A9A0-1C6D-4FDF-BA34-6BA21EC0EAF3}" srcOrd="4" destOrd="0" presId="urn:microsoft.com/office/officeart/2024/3/layout/SimpleTimelineDefaultVariant"/>
    <dgm:cxn modelId="{672B485F-ED4E-48B9-9989-D303A7E67337}" type="presParOf" srcId="{4193A9A0-1C6D-4FDF-BA34-6BA21EC0EAF3}" destId="{1A180B40-BFC1-469E-85C4-1BFE406F32EF}" srcOrd="0" destOrd="0" presId="urn:microsoft.com/office/officeart/2024/3/layout/SimpleTimelineDefaultVariant"/>
    <dgm:cxn modelId="{1CC422DF-24AA-43A2-ADCF-3FE3781E9F4C}" type="presParOf" srcId="{4193A9A0-1C6D-4FDF-BA34-6BA21EC0EAF3}" destId="{B8D5925C-D529-4425-BF29-E3890A845B90}" srcOrd="1" destOrd="0" presId="urn:microsoft.com/office/officeart/2024/3/layout/SimpleTimelineDefaultVariant"/>
    <dgm:cxn modelId="{31C124E7-AFB9-47D5-AF62-A5C4F138026C}" type="presParOf" srcId="{B8D5925C-D529-4425-BF29-E3890A845B90}" destId="{775430E4-C5C8-4590-A29E-B0680C435C1E}" srcOrd="0" destOrd="0" presId="urn:microsoft.com/office/officeart/2024/3/layout/SimpleTimelineDefaultVariant"/>
    <dgm:cxn modelId="{1F7F6F5A-441B-42CB-942D-F0EA75A25B42}" type="presParOf" srcId="{B8D5925C-D529-4425-BF29-E3890A845B90}" destId="{3FCB0E66-40E5-4375-995D-89ADBD88527C}" srcOrd="1" destOrd="0" presId="urn:microsoft.com/office/officeart/2024/3/layout/SimpleTimelineDefaultVariant"/>
    <dgm:cxn modelId="{CEECB814-97E4-4A5B-A754-EB6C27CDCAF9}" type="presParOf" srcId="{4193A9A0-1C6D-4FDF-BA34-6BA21EC0EAF3}" destId="{B4AF90A1-54BA-4E0D-A7F9-C1C90CBE6452}" srcOrd="2" destOrd="0" presId="urn:microsoft.com/office/officeart/2024/3/layout/SimpleTimelineDefaultVariant"/>
    <dgm:cxn modelId="{B5A04F68-A8F9-48C0-8D8A-831F9C5B20C5}" type="presParOf" srcId="{4193A9A0-1C6D-4FDF-BA34-6BA21EC0EAF3}" destId="{09764ED3-E408-415F-BCC2-A5B40F1C5EE9}" srcOrd="3" destOrd="0" presId="urn:microsoft.com/office/officeart/2024/3/layout/SimpleTimelineDefaultVariant"/>
    <dgm:cxn modelId="{E3D9D1C9-87CA-493E-AE14-B8FB073CBC86}" type="presParOf" srcId="{4193A9A0-1C6D-4FDF-BA34-6BA21EC0EAF3}" destId="{32CB99B4-8DF6-49AF-A46A-F6EFEED4BCAA}" srcOrd="4" destOrd="0" presId="urn:microsoft.com/office/officeart/2024/3/layout/SimpleTimelineDefaultVariant"/>
    <dgm:cxn modelId="{4E962549-E312-45F7-AE13-3638ECD1E4C9}" type="presParOf" srcId="{4193A9A0-1C6D-4FDF-BA34-6BA21EC0EAF3}" destId="{1CA76E08-9BF5-4AFB-91B2-DB843337E642}" srcOrd="5" destOrd="0" presId="urn:microsoft.com/office/officeart/2024/3/layout/SimpleTimelineDefaultVariant"/>
    <dgm:cxn modelId="{E92C45C6-61F5-4083-BA18-84998F75C698}" type="presParOf" srcId="{C48F7CDB-E02C-4902-AAD4-302E550C7566}" destId="{1691F500-A663-4F94-89C7-E7314BFCF5C0}" srcOrd="5" destOrd="0" presId="urn:microsoft.com/office/officeart/2024/3/layout/SimpleTimelineDefaultVariant"/>
    <dgm:cxn modelId="{C0E6281E-0527-42F4-BC59-173A986543B4}" type="presParOf" srcId="{C48F7CDB-E02C-4902-AAD4-302E550C7566}" destId="{B4BA0A07-BEEB-4B59-B4D6-64C0FC36ACD7}" srcOrd="6" destOrd="0" presId="urn:microsoft.com/office/officeart/2024/3/layout/SimpleTimelineDefaultVariant"/>
    <dgm:cxn modelId="{EFA44F59-0F2C-4350-B2D8-E2339AF2107B}" type="presParOf" srcId="{B4BA0A07-BEEB-4B59-B4D6-64C0FC36ACD7}" destId="{D82FF494-40EA-46BD-A477-79E0DA09FC66}" srcOrd="0" destOrd="0" presId="urn:microsoft.com/office/officeart/2024/3/layout/SimpleTimelineDefaultVariant"/>
    <dgm:cxn modelId="{7F06EF9F-BA70-4C58-A685-C8DB7A37AAE4}" type="presParOf" srcId="{B4BA0A07-BEEB-4B59-B4D6-64C0FC36ACD7}" destId="{2F93E345-6A49-4981-A5DF-8EF83179A879}" srcOrd="1" destOrd="0" presId="urn:microsoft.com/office/officeart/2024/3/layout/SimpleTimelineDefaultVariant"/>
    <dgm:cxn modelId="{A4A67BD6-CC21-45DE-833D-662CDA58E2CA}" type="presParOf" srcId="{2F93E345-6A49-4981-A5DF-8EF83179A879}" destId="{33EABEC0-367F-4C6E-B8A3-0412446E95D7}" srcOrd="0" destOrd="0" presId="urn:microsoft.com/office/officeart/2024/3/layout/SimpleTimelineDefaultVariant"/>
    <dgm:cxn modelId="{7C472114-F1E7-4D18-8CFF-589A29B2E624}" type="presParOf" srcId="{2F93E345-6A49-4981-A5DF-8EF83179A879}" destId="{6496B1CD-F1F1-43A5-B79F-1BF8C2157D99}" srcOrd="1" destOrd="0" presId="urn:microsoft.com/office/officeart/2024/3/layout/SimpleTimelineDefaultVariant"/>
    <dgm:cxn modelId="{6FB8813A-6968-48C5-ACDE-4CB290148216}" type="presParOf" srcId="{B4BA0A07-BEEB-4B59-B4D6-64C0FC36ACD7}" destId="{640814FD-C3FB-452D-A781-27FDBDB48809}" srcOrd="2" destOrd="0" presId="urn:microsoft.com/office/officeart/2024/3/layout/SimpleTimelineDefaultVariant"/>
    <dgm:cxn modelId="{0CAD73E8-EBCB-4326-A0E0-83472196E700}" type="presParOf" srcId="{B4BA0A07-BEEB-4B59-B4D6-64C0FC36ACD7}" destId="{BE567AAF-AE14-43DD-95AB-EEA7D6CC9878}" srcOrd="3" destOrd="0" presId="urn:microsoft.com/office/officeart/2024/3/layout/SimpleTimelineDefaultVariant"/>
    <dgm:cxn modelId="{03ED8DA1-B67D-4705-AAC7-4E26508EC62F}" type="presParOf" srcId="{B4BA0A07-BEEB-4B59-B4D6-64C0FC36ACD7}" destId="{083461D4-2C33-4D18-AB41-0598AD2A066A}" srcOrd="4" destOrd="0" presId="urn:microsoft.com/office/officeart/2024/3/layout/SimpleTimelineDefaultVariant"/>
    <dgm:cxn modelId="{08E459E7-D426-423C-BC1A-C5505CC54EA0}" type="presParOf" srcId="{B4BA0A07-BEEB-4B59-B4D6-64C0FC36ACD7}" destId="{965270F2-4125-4855-B73F-E2834B0CBBFA}" srcOrd="5" destOrd="0" presId="urn:microsoft.com/office/officeart/2024/3/layout/SimpleTimelineDefaultVariant"/>
    <dgm:cxn modelId="{1674BD21-2C9E-49E0-9094-F00157908DB9}" type="presParOf" srcId="{C48F7CDB-E02C-4902-AAD4-302E550C7566}" destId="{D1FAA795-E00A-48BC-9A91-4983194009EF}" srcOrd="7" destOrd="0" presId="urn:microsoft.com/office/officeart/2024/3/layout/SimpleTimelineDefaultVariant"/>
    <dgm:cxn modelId="{95F01E40-F2E7-4C27-81CF-A204AE2B95D0}" type="presParOf" srcId="{C48F7CDB-E02C-4902-AAD4-302E550C7566}" destId="{4FA3599A-C3A1-4437-B48D-932CC9BEEAD2}" srcOrd="8" destOrd="0" presId="urn:microsoft.com/office/officeart/2024/3/layout/SimpleTimelineDefaultVariant"/>
    <dgm:cxn modelId="{AB75E94C-3CF7-4BFE-8B10-C39EBA15E100}" type="presParOf" srcId="{4FA3599A-C3A1-4437-B48D-932CC9BEEAD2}" destId="{6117BDD7-92D8-42A0-AB7F-8BBE7E7970C5}" srcOrd="0" destOrd="0" presId="urn:microsoft.com/office/officeart/2024/3/layout/SimpleTimelineDefaultVariant"/>
    <dgm:cxn modelId="{3540C7C3-ADD5-4575-9A7A-0449314D952B}" type="presParOf" srcId="{4FA3599A-C3A1-4437-B48D-932CC9BEEAD2}" destId="{127EEF0F-DF86-411D-BA76-A9160339F42D}" srcOrd="1" destOrd="0" presId="urn:microsoft.com/office/officeart/2024/3/layout/SimpleTimelineDefaultVariant"/>
    <dgm:cxn modelId="{F6667DE5-E951-4462-832A-F8FFA5061CA4}" type="presParOf" srcId="{127EEF0F-DF86-411D-BA76-A9160339F42D}" destId="{EF08A256-5968-486C-881F-2CC879E24C06}" srcOrd="0" destOrd="0" presId="urn:microsoft.com/office/officeart/2024/3/layout/SimpleTimelineDefaultVariant"/>
    <dgm:cxn modelId="{3F9E07AB-F426-4885-8794-BA3EB0BFAE16}" type="presParOf" srcId="{127EEF0F-DF86-411D-BA76-A9160339F42D}" destId="{8CE8B0AC-8F7C-45A8-8759-0AE437DC2960}" srcOrd="1" destOrd="0" presId="urn:microsoft.com/office/officeart/2024/3/layout/SimpleTimelineDefaultVariant"/>
    <dgm:cxn modelId="{E85FF6DD-9B91-46AE-986C-161FE494AC89}" type="presParOf" srcId="{4FA3599A-C3A1-4437-B48D-932CC9BEEAD2}" destId="{68A0B308-1471-4655-8BB6-7CF2F1C63812}" srcOrd="2" destOrd="0" presId="urn:microsoft.com/office/officeart/2024/3/layout/SimpleTimelineDefaultVariant"/>
    <dgm:cxn modelId="{9B3B0C8A-D507-47A0-9C4A-34197FBA382E}" type="presParOf" srcId="{4FA3599A-C3A1-4437-B48D-932CC9BEEAD2}" destId="{151C3D3B-AB50-4980-AF09-478701EB5AA6}" srcOrd="3" destOrd="0" presId="urn:microsoft.com/office/officeart/2024/3/layout/SimpleTimelineDefaultVariant"/>
    <dgm:cxn modelId="{95D9061F-DD71-4E08-86F6-4BEEE43536C6}" type="presParOf" srcId="{4FA3599A-C3A1-4437-B48D-932CC9BEEAD2}" destId="{0702168C-69ED-4153-8891-AE479EACDCB1}" srcOrd="4" destOrd="0" presId="urn:microsoft.com/office/officeart/2024/3/layout/SimpleTimelineDefaultVariant"/>
    <dgm:cxn modelId="{4144A926-DDDB-4D69-93F0-5AEB773ED7AB}" type="presParOf" srcId="{4FA3599A-C3A1-4437-B48D-932CC9BEEAD2}" destId="{B40266C0-38A8-4A52-87E5-5C7052762622}" srcOrd="5" destOrd="0" presId="urn:microsoft.com/office/officeart/2024/3/layout/SimpleTimelineDefaultVariant"/>
    <dgm:cxn modelId="{CABE376A-A895-436E-9E4A-7964D9AA2EA3}" type="presParOf" srcId="{C48F7CDB-E02C-4902-AAD4-302E550C7566}" destId="{42CA2714-4728-4126-816F-803BFFC44D79}" srcOrd="9" destOrd="0" presId="urn:microsoft.com/office/officeart/2024/3/layout/SimpleTimelineDefaultVariant"/>
    <dgm:cxn modelId="{17986640-E3C1-4878-AAB4-BC274FF3B9D9}" type="presParOf" srcId="{C48F7CDB-E02C-4902-AAD4-302E550C7566}" destId="{29DF16F4-934B-4292-B8DA-DC65BB42E176}" srcOrd="10" destOrd="0" presId="urn:microsoft.com/office/officeart/2024/3/layout/SimpleTimelineDefaultVariant"/>
    <dgm:cxn modelId="{2D969131-0BF4-410E-989F-AAF74505F3B8}" type="presParOf" srcId="{29DF16F4-934B-4292-B8DA-DC65BB42E176}" destId="{B3FD744A-E5C7-4D0A-9BFF-EA20A0467266}" srcOrd="0" destOrd="0" presId="urn:microsoft.com/office/officeart/2024/3/layout/SimpleTimelineDefaultVariant"/>
    <dgm:cxn modelId="{C9FDB411-3BCC-412E-804A-23D79AAFAC47}" type="presParOf" srcId="{29DF16F4-934B-4292-B8DA-DC65BB42E176}" destId="{1EED8521-08E1-4FC2-893B-0DD1EAF192AA}" srcOrd="1" destOrd="0" presId="urn:microsoft.com/office/officeart/2024/3/layout/SimpleTimelineDefaultVariant"/>
    <dgm:cxn modelId="{B569C11E-728A-4B9B-B1C8-6F7BA5431398}" type="presParOf" srcId="{1EED8521-08E1-4FC2-893B-0DD1EAF192AA}" destId="{1B388E2B-0B12-49C7-ABED-91CD15B29A8A}" srcOrd="0" destOrd="0" presId="urn:microsoft.com/office/officeart/2024/3/layout/SimpleTimelineDefaultVariant"/>
    <dgm:cxn modelId="{B3799057-390F-4E6D-A113-35C11BB49BAD}" type="presParOf" srcId="{1EED8521-08E1-4FC2-893B-0DD1EAF192AA}" destId="{DCEA7ADB-4801-4473-AA8E-53B561E997DA}" srcOrd="1" destOrd="0" presId="urn:microsoft.com/office/officeart/2024/3/layout/SimpleTimelineDefaultVariant"/>
    <dgm:cxn modelId="{4D74046D-133B-44DE-9C56-1C2F53AE9154}" type="presParOf" srcId="{29DF16F4-934B-4292-B8DA-DC65BB42E176}" destId="{4FE8F573-4333-4E20-B38F-12ADA273DBE1}" srcOrd="2" destOrd="0" presId="urn:microsoft.com/office/officeart/2024/3/layout/SimpleTimelineDefaultVariant"/>
    <dgm:cxn modelId="{A079FF1D-5AF4-4A19-9FB1-199ED70A0640}" type="presParOf" srcId="{29DF16F4-934B-4292-B8DA-DC65BB42E176}" destId="{785FB128-40B1-4663-85BD-EAA5D6F72090}" srcOrd="3" destOrd="0" presId="urn:microsoft.com/office/officeart/2024/3/layout/SimpleTimelineDefaultVariant"/>
    <dgm:cxn modelId="{45D70723-2844-455F-8699-BD3D6FAD03D9}" type="presParOf" srcId="{29DF16F4-934B-4292-B8DA-DC65BB42E176}" destId="{700ECF5A-AC6E-423E-9765-C6098E282F09}" srcOrd="4" destOrd="0" presId="urn:microsoft.com/office/officeart/2024/3/layout/SimpleTimelineDefaultVariant"/>
    <dgm:cxn modelId="{D31AAE2E-31AB-4615-895D-E620185AB5A7}" type="presParOf" srcId="{29DF16F4-934B-4292-B8DA-DC65BB42E176}" destId="{768A10EC-26F3-4263-9429-5E630A6D2804}" srcOrd="5" destOrd="0" presId="urn:microsoft.com/office/officeart/2024/3/layout/SimpleTimelineDefaultVarian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554F18-8FA6-4B37-B02B-55A55D90668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3A29484-3478-4D67-AB68-882AC809D65B}">
      <dgm:prSet/>
      <dgm:spPr/>
      <dgm:t>
        <a:bodyPr/>
        <a:lstStyle/>
        <a:p>
          <a:pPr>
            <a:lnSpc>
              <a:spcPct val="100000"/>
            </a:lnSpc>
          </a:pPr>
          <a:r>
            <a:rPr lang="en-GB" b="0" i="0"/>
            <a:t>Root Problem Stagnation in Sales and Reduced Profitability Basil’s Bakery is experiencing slow sales growth, making it difficult to increase profits and remain competitive in the market.</a:t>
          </a:r>
          <a:endParaRPr lang="en-US"/>
        </a:p>
      </dgm:t>
    </dgm:pt>
    <dgm:pt modelId="{08DD6283-09FA-4BD1-98F6-02CB6E903DC1}" type="parTrans" cxnId="{40DD3DC8-F057-4F81-8557-32963210344E}">
      <dgm:prSet/>
      <dgm:spPr/>
      <dgm:t>
        <a:bodyPr/>
        <a:lstStyle/>
        <a:p>
          <a:endParaRPr lang="en-US"/>
        </a:p>
      </dgm:t>
    </dgm:pt>
    <dgm:pt modelId="{5877E410-31A9-4C5F-9CB5-ABA4E947CA48}" type="sibTrans" cxnId="{40DD3DC8-F057-4F81-8557-32963210344E}">
      <dgm:prSet/>
      <dgm:spPr/>
      <dgm:t>
        <a:bodyPr/>
        <a:lstStyle/>
        <a:p>
          <a:endParaRPr lang="en-US"/>
        </a:p>
      </dgm:t>
    </dgm:pt>
    <dgm:pt modelId="{6B102434-2EBD-46F8-A09B-079F2D2EB992}">
      <dgm:prSet/>
      <dgm:spPr/>
      <dgm:t>
        <a:bodyPr/>
        <a:lstStyle/>
        <a:p>
          <a:pPr>
            <a:lnSpc>
              <a:spcPct val="100000"/>
            </a:lnSpc>
          </a:pPr>
          <a:r>
            <a:rPr lang="en-GB" b="0" i="0" dirty="0"/>
            <a:t>Internal Problems (Within the Bakery’s Control) * Inefficient production processes * Limited marketing and promotion * Staff shortages and training issues * Outdated equipment affecting productivity * Poor inventory and resource management</a:t>
          </a:r>
          <a:endParaRPr lang="en-US" dirty="0"/>
        </a:p>
      </dgm:t>
    </dgm:pt>
    <dgm:pt modelId="{0FD000BC-2579-4D80-9988-240530A1F537}" type="parTrans" cxnId="{9337D1A8-C14C-4B75-90DF-FDAE1582F81F}">
      <dgm:prSet/>
      <dgm:spPr/>
      <dgm:t>
        <a:bodyPr/>
        <a:lstStyle/>
        <a:p>
          <a:endParaRPr lang="en-US"/>
        </a:p>
      </dgm:t>
    </dgm:pt>
    <dgm:pt modelId="{BCD78E22-ABE5-4691-85E8-893601912FD7}" type="sibTrans" cxnId="{9337D1A8-C14C-4B75-90DF-FDAE1582F81F}">
      <dgm:prSet/>
      <dgm:spPr/>
      <dgm:t>
        <a:bodyPr/>
        <a:lstStyle/>
        <a:p>
          <a:endParaRPr lang="en-US"/>
        </a:p>
      </dgm:t>
    </dgm:pt>
    <dgm:pt modelId="{4F4AFAE7-1B62-46C5-A931-222CA20360D3}">
      <dgm:prSet/>
      <dgm:spPr/>
      <dgm:t>
        <a:bodyPr/>
        <a:lstStyle/>
        <a:p>
          <a:pPr>
            <a:lnSpc>
              <a:spcPct val="100000"/>
            </a:lnSpc>
          </a:pPr>
          <a:r>
            <a:rPr lang="en-GB" b="0" i="0"/>
            <a:t>The stagnation in sales is not caused by a single issue. It results from a combination of internal operational challenges and external market pressures.</a:t>
          </a:r>
          <a:endParaRPr lang="en-US"/>
        </a:p>
      </dgm:t>
    </dgm:pt>
    <dgm:pt modelId="{0F579D70-0868-41DC-92A4-C08CB37425CD}" type="parTrans" cxnId="{CC0CB1F5-4632-41F9-BF7F-05B81FD2BBD2}">
      <dgm:prSet/>
      <dgm:spPr/>
      <dgm:t>
        <a:bodyPr/>
        <a:lstStyle/>
        <a:p>
          <a:endParaRPr lang="en-US"/>
        </a:p>
      </dgm:t>
    </dgm:pt>
    <dgm:pt modelId="{DC8F62E7-9E43-4C30-92D9-1F28AE8B54DA}" type="sibTrans" cxnId="{CC0CB1F5-4632-41F9-BF7F-05B81FD2BBD2}">
      <dgm:prSet/>
      <dgm:spPr/>
      <dgm:t>
        <a:bodyPr/>
        <a:lstStyle/>
        <a:p>
          <a:endParaRPr lang="en-US"/>
        </a:p>
      </dgm:t>
    </dgm:pt>
    <dgm:pt modelId="{E222A118-6AF3-4C05-899E-D72C25294D4F}" type="pres">
      <dgm:prSet presAssocID="{28554F18-8FA6-4B37-B02B-55A55D906683}" presName="root" presStyleCnt="0">
        <dgm:presLayoutVars>
          <dgm:dir/>
          <dgm:resizeHandles val="exact"/>
        </dgm:presLayoutVars>
      </dgm:prSet>
      <dgm:spPr/>
    </dgm:pt>
    <dgm:pt modelId="{A7D20891-5EF4-45AE-91DC-792ADA390F5D}" type="pres">
      <dgm:prSet presAssocID="{33A29484-3478-4D67-AB68-882AC809D65B}" presName="compNode" presStyleCnt="0"/>
      <dgm:spPr/>
    </dgm:pt>
    <dgm:pt modelId="{455F4ADD-A475-4639-B484-8DDE2A57DC83}" type="pres">
      <dgm:prSet presAssocID="{33A29484-3478-4D67-AB68-882AC809D65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upcake"/>
        </a:ext>
      </dgm:extLst>
    </dgm:pt>
    <dgm:pt modelId="{1A030973-EFBB-4D93-BEFB-ADCCDB834C4F}" type="pres">
      <dgm:prSet presAssocID="{33A29484-3478-4D67-AB68-882AC809D65B}" presName="spaceRect" presStyleCnt="0"/>
      <dgm:spPr/>
    </dgm:pt>
    <dgm:pt modelId="{F7A08FC3-9A39-4F50-977F-CA1FAF03C26A}" type="pres">
      <dgm:prSet presAssocID="{33A29484-3478-4D67-AB68-882AC809D65B}" presName="textRect" presStyleLbl="revTx" presStyleIdx="0" presStyleCnt="3">
        <dgm:presLayoutVars>
          <dgm:chMax val="1"/>
          <dgm:chPref val="1"/>
        </dgm:presLayoutVars>
      </dgm:prSet>
      <dgm:spPr/>
    </dgm:pt>
    <dgm:pt modelId="{3E154D08-76B5-4814-8393-7A88985087BD}" type="pres">
      <dgm:prSet presAssocID="{5877E410-31A9-4C5F-9CB5-ABA4E947CA48}" presName="sibTrans" presStyleCnt="0"/>
      <dgm:spPr/>
    </dgm:pt>
    <dgm:pt modelId="{027F193D-12CB-47CD-B95E-377FE6417782}" type="pres">
      <dgm:prSet presAssocID="{6B102434-2EBD-46F8-A09B-079F2D2EB992}" presName="compNode" presStyleCnt="0"/>
      <dgm:spPr/>
    </dgm:pt>
    <dgm:pt modelId="{9276A2A5-9CCB-414B-BFA4-27370754B559}" type="pres">
      <dgm:prSet presAssocID="{6B102434-2EBD-46F8-A09B-079F2D2EB99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ie"/>
        </a:ext>
      </dgm:extLst>
    </dgm:pt>
    <dgm:pt modelId="{0EC7218A-F0F2-46BE-A35C-62965616AB65}" type="pres">
      <dgm:prSet presAssocID="{6B102434-2EBD-46F8-A09B-079F2D2EB992}" presName="spaceRect" presStyleCnt="0"/>
      <dgm:spPr/>
    </dgm:pt>
    <dgm:pt modelId="{F836F0FF-F19A-41D2-B774-34902E8077ED}" type="pres">
      <dgm:prSet presAssocID="{6B102434-2EBD-46F8-A09B-079F2D2EB992}" presName="textRect" presStyleLbl="revTx" presStyleIdx="1" presStyleCnt="3">
        <dgm:presLayoutVars>
          <dgm:chMax val="1"/>
          <dgm:chPref val="1"/>
        </dgm:presLayoutVars>
      </dgm:prSet>
      <dgm:spPr/>
    </dgm:pt>
    <dgm:pt modelId="{4ECA10EF-5511-4B7E-92D0-8FA9FB945759}" type="pres">
      <dgm:prSet presAssocID="{BCD78E22-ABE5-4691-85E8-893601912FD7}" presName="sibTrans" presStyleCnt="0"/>
      <dgm:spPr/>
    </dgm:pt>
    <dgm:pt modelId="{5B1F72ED-BE50-44D7-B370-A77624C0A818}" type="pres">
      <dgm:prSet presAssocID="{4F4AFAE7-1B62-46C5-A931-222CA20360D3}" presName="compNode" presStyleCnt="0"/>
      <dgm:spPr/>
    </dgm:pt>
    <dgm:pt modelId="{86E530D0-A3D8-445A-9707-BD250F9E54AD}" type="pres">
      <dgm:prSet presAssocID="{4F4AFAE7-1B62-46C5-A931-222CA20360D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ar Graph with Upward Trend"/>
        </a:ext>
      </dgm:extLst>
    </dgm:pt>
    <dgm:pt modelId="{9050F4E0-AEA3-4DC2-9F56-F83A192AB7A1}" type="pres">
      <dgm:prSet presAssocID="{4F4AFAE7-1B62-46C5-A931-222CA20360D3}" presName="spaceRect" presStyleCnt="0"/>
      <dgm:spPr/>
    </dgm:pt>
    <dgm:pt modelId="{475494FB-51C9-4589-AA12-FE42431E2805}" type="pres">
      <dgm:prSet presAssocID="{4F4AFAE7-1B62-46C5-A931-222CA20360D3}" presName="textRect" presStyleLbl="revTx" presStyleIdx="2" presStyleCnt="3">
        <dgm:presLayoutVars>
          <dgm:chMax val="1"/>
          <dgm:chPref val="1"/>
        </dgm:presLayoutVars>
      </dgm:prSet>
      <dgm:spPr/>
    </dgm:pt>
  </dgm:ptLst>
  <dgm:cxnLst>
    <dgm:cxn modelId="{FC694A33-5B13-48BC-8FED-078D6454C7D7}" type="presOf" srcId="{28554F18-8FA6-4B37-B02B-55A55D906683}" destId="{E222A118-6AF3-4C05-899E-D72C25294D4F}" srcOrd="0" destOrd="0" presId="urn:microsoft.com/office/officeart/2018/2/layout/IconLabelList"/>
    <dgm:cxn modelId="{F514D6A7-10A8-4086-860A-79CB77A5668E}" type="presOf" srcId="{33A29484-3478-4D67-AB68-882AC809D65B}" destId="{F7A08FC3-9A39-4F50-977F-CA1FAF03C26A}" srcOrd="0" destOrd="0" presId="urn:microsoft.com/office/officeart/2018/2/layout/IconLabelList"/>
    <dgm:cxn modelId="{9337D1A8-C14C-4B75-90DF-FDAE1582F81F}" srcId="{28554F18-8FA6-4B37-B02B-55A55D906683}" destId="{6B102434-2EBD-46F8-A09B-079F2D2EB992}" srcOrd="1" destOrd="0" parTransId="{0FD000BC-2579-4D80-9988-240530A1F537}" sibTransId="{BCD78E22-ABE5-4691-85E8-893601912FD7}"/>
    <dgm:cxn modelId="{F552B2BB-DB30-4BAD-86B1-2EE20F7F29FA}" type="presOf" srcId="{4F4AFAE7-1B62-46C5-A931-222CA20360D3}" destId="{475494FB-51C9-4589-AA12-FE42431E2805}" srcOrd="0" destOrd="0" presId="urn:microsoft.com/office/officeart/2018/2/layout/IconLabelList"/>
    <dgm:cxn modelId="{6A432EC4-DB9C-4BC6-B687-90D542CFD4FF}" type="presOf" srcId="{6B102434-2EBD-46F8-A09B-079F2D2EB992}" destId="{F836F0FF-F19A-41D2-B774-34902E8077ED}" srcOrd="0" destOrd="0" presId="urn:microsoft.com/office/officeart/2018/2/layout/IconLabelList"/>
    <dgm:cxn modelId="{40DD3DC8-F057-4F81-8557-32963210344E}" srcId="{28554F18-8FA6-4B37-B02B-55A55D906683}" destId="{33A29484-3478-4D67-AB68-882AC809D65B}" srcOrd="0" destOrd="0" parTransId="{08DD6283-09FA-4BD1-98F6-02CB6E903DC1}" sibTransId="{5877E410-31A9-4C5F-9CB5-ABA4E947CA48}"/>
    <dgm:cxn modelId="{CC0CB1F5-4632-41F9-BF7F-05B81FD2BBD2}" srcId="{28554F18-8FA6-4B37-B02B-55A55D906683}" destId="{4F4AFAE7-1B62-46C5-A931-222CA20360D3}" srcOrd="2" destOrd="0" parTransId="{0F579D70-0868-41DC-92A4-C08CB37425CD}" sibTransId="{DC8F62E7-9E43-4C30-92D9-1F28AE8B54DA}"/>
    <dgm:cxn modelId="{CA3FEFB0-97EF-4B8E-B0DC-E4379F342B84}" type="presParOf" srcId="{E222A118-6AF3-4C05-899E-D72C25294D4F}" destId="{A7D20891-5EF4-45AE-91DC-792ADA390F5D}" srcOrd="0" destOrd="0" presId="urn:microsoft.com/office/officeart/2018/2/layout/IconLabelList"/>
    <dgm:cxn modelId="{40CFD0E0-43A1-4E50-9CBB-F48B4F166587}" type="presParOf" srcId="{A7D20891-5EF4-45AE-91DC-792ADA390F5D}" destId="{455F4ADD-A475-4639-B484-8DDE2A57DC83}" srcOrd="0" destOrd="0" presId="urn:microsoft.com/office/officeart/2018/2/layout/IconLabelList"/>
    <dgm:cxn modelId="{284510E1-6E65-447F-B21A-7D154B65993A}" type="presParOf" srcId="{A7D20891-5EF4-45AE-91DC-792ADA390F5D}" destId="{1A030973-EFBB-4D93-BEFB-ADCCDB834C4F}" srcOrd="1" destOrd="0" presId="urn:microsoft.com/office/officeart/2018/2/layout/IconLabelList"/>
    <dgm:cxn modelId="{C692FD5C-6CA4-4768-A86D-F4729CAA577A}" type="presParOf" srcId="{A7D20891-5EF4-45AE-91DC-792ADA390F5D}" destId="{F7A08FC3-9A39-4F50-977F-CA1FAF03C26A}" srcOrd="2" destOrd="0" presId="urn:microsoft.com/office/officeart/2018/2/layout/IconLabelList"/>
    <dgm:cxn modelId="{E647C700-59E0-4C82-94A5-80F0E0CBF30B}" type="presParOf" srcId="{E222A118-6AF3-4C05-899E-D72C25294D4F}" destId="{3E154D08-76B5-4814-8393-7A88985087BD}" srcOrd="1" destOrd="0" presId="urn:microsoft.com/office/officeart/2018/2/layout/IconLabelList"/>
    <dgm:cxn modelId="{32030A3D-091A-4932-BBC5-295D27C5F867}" type="presParOf" srcId="{E222A118-6AF3-4C05-899E-D72C25294D4F}" destId="{027F193D-12CB-47CD-B95E-377FE6417782}" srcOrd="2" destOrd="0" presId="urn:microsoft.com/office/officeart/2018/2/layout/IconLabelList"/>
    <dgm:cxn modelId="{91FE27CC-D703-4B98-8331-77A8D9EB03FA}" type="presParOf" srcId="{027F193D-12CB-47CD-B95E-377FE6417782}" destId="{9276A2A5-9CCB-414B-BFA4-27370754B559}" srcOrd="0" destOrd="0" presId="urn:microsoft.com/office/officeart/2018/2/layout/IconLabelList"/>
    <dgm:cxn modelId="{B09B57A3-7CF8-4968-8E63-4CCDFA366493}" type="presParOf" srcId="{027F193D-12CB-47CD-B95E-377FE6417782}" destId="{0EC7218A-F0F2-46BE-A35C-62965616AB65}" srcOrd="1" destOrd="0" presId="urn:microsoft.com/office/officeart/2018/2/layout/IconLabelList"/>
    <dgm:cxn modelId="{BC7A7542-230C-4C3F-BFA1-133551EE6DA3}" type="presParOf" srcId="{027F193D-12CB-47CD-B95E-377FE6417782}" destId="{F836F0FF-F19A-41D2-B774-34902E8077ED}" srcOrd="2" destOrd="0" presId="urn:microsoft.com/office/officeart/2018/2/layout/IconLabelList"/>
    <dgm:cxn modelId="{9FAF8E47-8C1F-459A-8797-AC7FE1FCA61A}" type="presParOf" srcId="{E222A118-6AF3-4C05-899E-D72C25294D4F}" destId="{4ECA10EF-5511-4B7E-92D0-8FA9FB945759}" srcOrd="3" destOrd="0" presId="urn:microsoft.com/office/officeart/2018/2/layout/IconLabelList"/>
    <dgm:cxn modelId="{5D81B4E1-6E23-41AE-9ECE-7C140E141BE7}" type="presParOf" srcId="{E222A118-6AF3-4C05-899E-D72C25294D4F}" destId="{5B1F72ED-BE50-44D7-B370-A77624C0A818}" srcOrd="4" destOrd="0" presId="urn:microsoft.com/office/officeart/2018/2/layout/IconLabelList"/>
    <dgm:cxn modelId="{765759F9-0355-4264-A7ED-B5C140311420}" type="presParOf" srcId="{5B1F72ED-BE50-44D7-B370-A77624C0A818}" destId="{86E530D0-A3D8-445A-9707-BD250F9E54AD}" srcOrd="0" destOrd="0" presId="urn:microsoft.com/office/officeart/2018/2/layout/IconLabelList"/>
    <dgm:cxn modelId="{56BBF9DF-0AB0-4E88-8A8D-4E22515AEEDE}" type="presParOf" srcId="{5B1F72ED-BE50-44D7-B370-A77624C0A818}" destId="{9050F4E0-AEA3-4DC2-9F56-F83A192AB7A1}" srcOrd="1" destOrd="0" presId="urn:microsoft.com/office/officeart/2018/2/layout/IconLabelList"/>
    <dgm:cxn modelId="{56211D1E-F157-40D6-9DD5-F270F48A810C}" type="presParOf" srcId="{5B1F72ED-BE50-44D7-B370-A77624C0A818}" destId="{475494FB-51C9-4589-AA12-FE42431E280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E50C6-551C-4206-ACF3-B6A62A857114}">
      <dsp:nvSpPr>
        <dsp:cNvPr id="0" name=""/>
        <dsp:cNvSpPr/>
      </dsp:nvSpPr>
      <dsp:spPr>
        <a:xfrm>
          <a:off x="0" y="2033215"/>
          <a:ext cx="10335350" cy="0"/>
        </a:xfrm>
        <a:prstGeom prst="line">
          <a:avLst/>
        </a:prstGeom>
        <a:solidFill>
          <a:schemeClr val="dk2">
            <a:alpha val="90000"/>
            <a:hueOff val="0"/>
            <a:satOff val="0"/>
            <a:lumOff val="0"/>
            <a:alphaOff val="0"/>
          </a:schemeClr>
        </a:solidFill>
        <a:ln w="12050" cap="flat" cmpd="sng" algn="ctr">
          <a:solidFill>
            <a:schemeClr val="dk2">
              <a:hueOff val="0"/>
              <a:satOff val="0"/>
              <a:lumOff val="0"/>
              <a:alphaOff val="0"/>
            </a:schemeClr>
          </a:solidFill>
          <a:prstDash val="solid"/>
          <a:miter lim="800000"/>
          <a:tailEnd type="arrow" w="med" len="med"/>
        </a:ln>
        <a:effectLst/>
      </dsp:spPr>
      <dsp:style>
        <a:lnRef idx="2">
          <a:scrgbClr r="0" g="0" b="0"/>
        </a:lnRef>
        <a:fillRef idx="1">
          <a:scrgbClr r="0" g="0" b="0"/>
        </a:fillRef>
        <a:effectRef idx="0">
          <a:scrgbClr r="0" g="0" b="0"/>
        </a:effectRef>
        <a:fontRef idx="minor"/>
      </dsp:style>
    </dsp:sp>
    <dsp:sp modelId="{A0FCB292-2E02-45D5-BBB3-E4536AF89170}">
      <dsp:nvSpPr>
        <dsp:cNvPr id="0" name=""/>
        <dsp:cNvSpPr/>
      </dsp:nvSpPr>
      <dsp:spPr>
        <a:xfrm>
          <a:off x="429283" y="852038"/>
          <a:ext cx="2455555" cy="1047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90000"/>
            </a:lnSpc>
            <a:spcBef>
              <a:spcPct val="0"/>
            </a:spcBef>
            <a:spcAft>
              <a:spcPct val="35000"/>
            </a:spcAft>
            <a:buNone/>
          </a:pPr>
          <a:endParaRPr lang="en-GB" sz="1500" kern="1200" dirty="0"/>
        </a:p>
      </dsp:txBody>
      <dsp:txXfrm>
        <a:off x="429283" y="852038"/>
        <a:ext cx="2455555" cy="1047512"/>
      </dsp:txXfrm>
    </dsp:sp>
    <dsp:sp modelId="{3EDCB1C0-9D62-485B-B270-AFAC56AD0E22}">
      <dsp:nvSpPr>
        <dsp:cNvPr id="0" name=""/>
        <dsp:cNvSpPr/>
      </dsp:nvSpPr>
      <dsp:spPr>
        <a:xfrm>
          <a:off x="429283" y="305510"/>
          <a:ext cx="2455555" cy="546528"/>
        </a:xfrm>
        <a:prstGeom prst="rect">
          <a:avLst/>
        </a:prstGeom>
        <a:solidFill>
          <a:schemeClr val="accent1">
            <a:alpha val="0"/>
            <a:hueOff val="0"/>
            <a:satOff val="0"/>
            <a:lumOff val="0"/>
            <a:alphaOff val="0"/>
          </a:schemeClr>
        </a:solidFill>
        <a:ln w="19050" cap="flat" cmpd="sng" algn="ctr">
          <a:solidFill>
            <a:schemeClr val="accen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defRPr b="1"/>
          </a:pPr>
          <a:r>
            <a:rPr lang="en-GB" sz="2000" kern="1200" dirty="0"/>
            <a:t>Basil’s Bakery </a:t>
          </a:r>
        </a:p>
      </dsp:txBody>
      <dsp:txXfrm>
        <a:off x="429283" y="305510"/>
        <a:ext cx="2455555" cy="546528"/>
      </dsp:txXfrm>
    </dsp:sp>
    <dsp:sp modelId="{AE89CBC7-CF5B-4ABA-B29A-D2481EB4B4B3}">
      <dsp:nvSpPr>
        <dsp:cNvPr id="0" name=""/>
        <dsp:cNvSpPr/>
      </dsp:nvSpPr>
      <dsp:spPr>
        <a:xfrm>
          <a:off x="219155" y="406643"/>
          <a:ext cx="0" cy="1626572"/>
        </a:xfrm>
        <a:prstGeom prst="line">
          <a:avLst/>
        </a:prstGeom>
        <a:noFill/>
        <a:ln w="1270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181444E-B9DB-4B0E-85AC-28BF84A21EDC}">
      <dsp:nvSpPr>
        <dsp:cNvPr id="0" name=""/>
        <dsp:cNvSpPr/>
      </dsp:nvSpPr>
      <dsp:spPr>
        <a:xfrm>
          <a:off x="169530" y="1984580"/>
          <a:ext cx="97269" cy="97269"/>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9F0F31-2BB4-45A2-9310-DF3EA8CCFC3B}">
      <dsp:nvSpPr>
        <dsp:cNvPr id="0" name=""/>
        <dsp:cNvSpPr/>
      </dsp:nvSpPr>
      <dsp:spPr>
        <a:xfrm>
          <a:off x="1880528" y="1244298"/>
          <a:ext cx="2455555" cy="884855"/>
        </a:xfrm>
        <a:prstGeom prst="rect">
          <a:avLst/>
        </a:prstGeom>
        <a:noFill/>
        <a:ln>
          <a:noFill/>
        </a:ln>
        <a:effectLst/>
      </dsp:spPr>
      <dsp:style>
        <a:lnRef idx="0">
          <a:scrgbClr r="0" g="0" b="0"/>
        </a:lnRef>
        <a:fillRef idx="0">
          <a:scrgbClr r="0" g="0" b="0"/>
        </a:fillRef>
        <a:effectRef idx="0">
          <a:scrgbClr r="0" g="0" b="0"/>
        </a:effectRef>
        <a:fontRef idx="minor"/>
      </dsp:style>
    </dsp:sp>
    <dsp:sp modelId="{CF01F771-3D5A-4690-A8C5-B9022E8BCF1C}">
      <dsp:nvSpPr>
        <dsp:cNvPr id="0" name=""/>
        <dsp:cNvSpPr/>
      </dsp:nvSpPr>
      <dsp:spPr>
        <a:xfrm>
          <a:off x="1880528" y="665238"/>
          <a:ext cx="2455555" cy="579059"/>
        </a:xfrm>
        <a:prstGeom prst="rect">
          <a:avLst/>
        </a:prstGeom>
        <a:solidFill>
          <a:schemeClr val="accent1">
            <a:alpha val="0"/>
            <a:hueOff val="0"/>
            <a:satOff val="0"/>
            <a:lumOff val="0"/>
            <a:alphaOff val="0"/>
          </a:schemeClr>
        </a:solidFill>
        <a:ln w="19050" cap="flat" cmpd="sng" algn="ctr">
          <a:solidFill>
            <a:schemeClr val="accen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defRPr b="1"/>
          </a:pPr>
          <a:endParaRPr lang="en-GB" sz="2000" kern="1200" dirty="0"/>
        </a:p>
      </dsp:txBody>
      <dsp:txXfrm>
        <a:off x="1880528" y="665238"/>
        <a:ext cx="2455555" cy="579059"/>
      </dsp:txXfrm>
    </dsp:sp>
    <dsp:sp modelId="{A59F16B8-3285-4059-88F8-DB2E2B0DAB2F}">
      <dsp:nvSpPr>
        <dsp:cNvPr id="0" name=""/>
        <dsp:cNvSpPr/>
      </dsp:nvSpPr>
      <dsp:spPr>
        <a:xfrm>
          <a:off x="1691444" y="2033215"/>
          <a:ext cx="0" cy="1626572"/>
        </a:xfrm>
        <a:prstGeom prst="line">
          <a:avLst/>
        </a:prstGeom>
        <a:noFill/>
        <a:ln w="1270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DDC86FA-1DB8-4CC1-82F7-7D4DE42BDCD4}">
      <dsp:nvSpPr>
        <dsp:cNvPr id="0" name=""/>
        <dsp:cNvSpPr/>
      </dsp:nvSpPr>
      <dsp:spPr>
        <a:xfrm>
          <a:off x="1641819" y="1984580"/>
          <a:ext cx="97269" cy="97269"/>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AF90A1-54BA-4E0D-A7F9-C1C90CBE6452}">
      <dsp:nvSpPr>
        <dsp:cNvPr id="0" name=""/>
        <dsp:cNvSpPr/>
      </dsp:nvSpPr>
      <dsp:spPr>
        <a:xfrm>
          <a:off x="3375188" y="985702"/>
          <a:ext cx="2455555" cy="1047512"/>
        </a:xfrm>
        <a:prstGeom prst="rect">
          <a:avLst/>
        </a:prstGeom>
        <a:noFill/>
        <a:ln>
          <a:noFill/>
        </a:ln>
        <a:effectLst/>
      </dsp:spPr>
      <dsp:style>
        <a:lnRef idx="0">
          <a:scrgbClr r="0" g="0" b="0"/>
        </a:lnRef>
        <a:fillRef idx="0">
          <a:scrgbClr r="0" g="0" b="0"/>
        </a:fillRef>
        <a:effectRef idx="0">
          <a:scrgbClr r="0" g="0" b="0"/>
        </a:effectRef>
        <a:fontRef idx="minor"/>
      </dsp:style>
    </dsp:sp>
    <dsp:sp modelId="{09764ED3-E408-415F-BCC2-A5B40F1C5EE9}">
      <dsp:nvSpPr>
        <dsp:cNvPr id="0" name=""/>
        <dsp:cNvSpPr/>
      </dsp:nvSpPr>
      <dsp:spPr>
        <a:xfrm>
          <a:off x="3375188" y="439174"/>
          <a:ext cx="2455555" cy="546528"/>
        </a:xfrm>
        <a:prstGeom prst="rect">
          <a:avLst/>
        </a:prstGeom>
        <a:solidFill>
          <a:schemeClr val="accent1">
            <a:alpha val="0"/>
            <a:hueOff val="0"/>
            <a:satOff val="0"/>
            <a:lumOff val="0"/>
            <a:alphaOff val="0"/>
          </a:schemeClr>
        </a:solidFill>
        <a:ln w="19050" cap="flat" cmpd="sng" algn="ctr">
          <a:solidFill>
            <a:schemeClr val="accen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defRPr b="1"/>
          </a:pPr>
          <a:r>
            <a:rPr lang="en-GB" sz="2400" kern="1200" dirty="0"/>
            <a:t>PESTEL</a:t>
          </a:r>
        </a:p>
      </dsp:txBody>
      <dsp:txXfrm>
        <a:off x="3375188" y="439174"/>
        <a:ext cx="2455555" cy="546528"/>
      </dsp:txXfrm>
    </dsp:sp>
    <dsp:sp modelId="{32CB99B4-8DF6-49AF-A46A-F6EFEED4BCAA}">
      <dsp:nvSpPr>
        <dsp:cNvPr id="0" name=""/>
        <dsp:cNvSpPr/>
      </dsp:nvSpPr>
      <dsp:spPr>
        <a:xfrm>
          <a:off x="3163734" y="406643"/>
          <a:ext cx="0" cy="1626572"/>
        </a:xfrm>
        <a:prstGeom prst="line">
          <a:avLst/>
        </a:prstGeom>
        <a:noFill/>
        <a:ln w="1270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A180B40-BFC1-469E-85C4-1BFE406F32EF}">
      <dsp:nvSpPr>
        <dsp:cNvPr id="0" name=""/>
        <dsp:cNvSpPr/>
      </dsp:nvSpPr>
      <dsp:spPr>
        <a:xfrm>
          <a:off x="3114109" y="1984580"/>
          <a:ext cx="97269" cy="97269"/>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0814FD-C3FB-452D-A781-27FDBDB48809}">
      <dsp:nvSpPr>
        <dsp:cNvPr id="0" name=""/>
        <dsp:cNvSpPr/>
      </dsp:nvSpPr>
      <dsp:spPr>
        <a:xfrm>
          <a:off x="4847478" y="2774932"/>
          <a:ext cx="2455555" cy="884855"/>
        </a:xfrm>
        <a:prstGeom prst="rect">
          <a:avLst/>
        </a:prstGeom>
        <a:noFill/>
        <a:ln>
          <a:noFill/>
        </a:ln>
        <a:effectLst/>
      </dsp:spPr>
      <dsp:style>
        <a:lnRef idx="0">
          <a:scrgbClr r="0" g="0" b="0"/>
        </a:lnRef>
        <a:fillRef idx="0">
          <a:scrgbClr r="0" g="0" b="0"/>
        </a:fillRef>
        <a:effectRef idx="0">
          <a:scrgbClr r="0" g="0" b="0"/>
        </a:effectRef>
        <a:fontRef idx="minor"/>
      </dsp:style>
    </dsp:sp>
    <dsp:sp modelId="{BE567AAF-AE14-43DD-95AB-EEA7D6CC9878}">
      <dsp:nvSpPr>
        <dsp:cNvPr id="0" name=""/>
        <dsp:cNvSpPr/>
      </dsp:nvSpPr>
      <dsp:spPr>
        <a:xfrm>
          <a:off x="4847478" y="2195872"/>
          <a:ext cx="2455555" cy="579059"/>
        </a:xfrm>
        <a:prstGeom prst="rect">
          <a:avLst/>
        </a:prstGeom>
        <a:solidFill>
          <a:schemeClr val="accent1">
            <a:alpha val="0"/>
            <a:hueOff val="0"/>
            <a:satOff val="0"/>
            <a:lumOff val="0"/>
            <a:alphaOff val="0"/>
          </a:schemeClr>
        </a:solidFill>
        <a:ln w="19050" cap="flat" cmpd="sng" algn="ctr">
          <a:solidFill>
            <a:schemeClr val="accen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defRPr b="1"/>
          </a:pPr>
          <a:endParaRPr lang="en-GB" sz="2000" kern="1200" dirty="0"/>
        </a:p>
      </dsp:txBody>
      <dsp:txXfrm>
        <a:off x="4847478" y="2195872"/>
        <a:ext cx="2455555" cy="579059"/>
      </dsp:txXfrm>
    </dsp:sp>
    <dsp:sp modelId="{083461D4-2C33-4D18-AB41-0598AD2A066A}">
      <dsp:nvSpPr>
        <dsp:cNvPr id="0" name=""/>
        <dsp:cNvSpPr/>
      </dsp:nvSpPr>
      <dsp:spPr>
        <a:xfrm>
          <a:off x="4636023" y="2033215"/>
          <a:ext cx="0" cy="1626572"/>
        </a:xfrm>
        <a:prstGeom prst="line">
          <a:avLst/>
        </a:prstGeom>
        <a:noFill/>
        <a:ln w="1270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82FF494-40EA-46BD-A477-79E0DA09FC66}">
      <dsp:nvSpPr>
        <dsp:cNvPr id="0" name=""/>
        <dsp:cNvSpPr/>
      </dsp:nvSpPr>
      <dsp:spPr>
        <a:xfrm>
          <a:off x="4586398" y="1984580"/>
          <a:ext cx="97269" cy="97269"/>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A0B308-1471-4655-8BB6-7CF2F1C63812}">
      <dsp:nvSpPr>
        <dsp:cNvPr id="0" name=""/>
        <dsp:cNvSpPr/>
      </dsp:nvSpPr>
      <dsp:spPr>
        <a:xfrm>
          <a:off x="6171869" y="738262"/>
          <a:ext cx="2455555" cy="1047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90000"/>
            </a:lnSpc>
            <a:spcBef>
              <a:spcPct val="0"/>
            </a:spcBef>
            <a:spcAft>
              <a:spcPct val="35000"/>
            </a:spcAft>
            <a:buNone/>
          </a:pPr>
          <a:endParaRPr lang="en-GB" sz="1500" kern="1200" dirty="0"/>
        </a:p>
      </dsp:txBody>
      <dsp:txXfrm>
        <a:off x="6171869" y="738262"/>
        <a:ext cx="2455555" cy="1047512"/>
      </dsp:txXfrm>
    </dsp:sp>
    <dsp:sp modelId="{151C3D3B-AB50-4980-AF09-478701EB5AA6}">
      <dsp:nvSpPr>
        <dsp:cNvPr id="0" name=""/>
        <dsp:cNvSpPr/>
      </dsp:nvSpPr>
      <dsp:spPr>
        <a:xfrm>
          <a:off x="6171869" y="191733"/>
          <a:ext cx="2455555" cy="546528"/>
        </a:xfrm>
        <a:prstGeom prst="rect">
          <a:avLst/>
        </a:prstGeom>
        <a:solidFill>
          <a:schemeClr val="accent1">
            <a:alpha val="0"/>
            <a:hueOff val="0"/>
            <a:satOff val="0"/>
            <a:lumOff val="0"/>
            <a:alphaOff val="0"/>
          </a:schemeClr>
        </a:solidFill>
        <a:ln w="19050" cap="flat" cmpd="sng" algn="ctr">
          <a:solidFill>
            <a:schemeClr val="accen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defRPr b="1"/>
          </a:pPr>
          <a:r>
            <a:rPr lang="en-GB" sz="2000" kern="1200" dirty="0"/>
            <a:t>Cause-and-effect</a:t>
          </a:r>
        </a:p>
      </dsp:txBody>
      <dsp:txXfrm>
        <a:off x="6171869" y="191733"/>
        <a:ext cx="2455555" cy="546528"/>
      </dsp:txXfrm>
    </dsp:sp>
    <dsp:sp modelId="{0702168C-69ED-4153-8891-AE479EACDCB1}">
      <dsp:nvSpPr>
        <dsp:cNvPr id="0" name=""/>
        <dsp:cNvSpPr/>
      </dsp:nvSpPr>
      <dsp:spPr>
        <a:xfrm>
          <a:off x="6108313" y="406643"/>
          <a:ext cx="0" cy="1626572"/>
        </a:xfrm>
        <a:prstGeom prst="line">
          <a:avLst/>
        </a:prstGeom>
        <a:noFill/>
        <a:ln w="1270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117BDD7-92D8-42A0-AB7F-8BBE7E7970C5}">
      <dsp:nvSpPr>
        <dsp:cNvPr id="0" name=""/>
        <dsp:cNvSpPr/>
      </dsp:nvSpPr>
      <dsp:spPr>
        <a:xfrm>
          <a:off x="6058688" y="1984580"/>
          <a:ext cx="97269" cy="97269"/>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8F573-4333-4E20-B38F-12ADA273DBE1}">
      <dsp:nvSpPr>
        <dsp:cNvPr id="0" name=""/>
        <dsp:cNvSpPr/>
      </dsp:nvSpPr>
      <dsp:spPr>
        <a:xfrm>
          <a:off x="7792057" y="2774932"/>
          <a:ext cx="2455555" cy="884855"/>
        </a:xfrm>
        <a:prstGeom prst="rect">
          <a:avLst/>
        </a:prstGeom>
        <a:noFill/>
        <a:ln>
          <a:noFill/>
        </a:ln>
        <a:effectLst/>
      </dsp:spPr>
      <dsp:style>
        <a:lnRef idx="0">
          <a:scrgbClr r="0" g="0" b="0"/>
        </a:lnRef>
        <a:fillRef idx="0">
          <a:scrgbClr r="0" g="0" b="0"/>
        </a:fillRef>
        <a:effectRef idx="0">
          <a:scrgbClr r="0" g="0" b="0"/>
        </a:effectRef>
        <a:fontRef idx="minor"/>
      </dsp:style>
    </dsp:sp>
    <dsp:sp modelId="{785FB128-40B1-4663-85BD-EAA5D6F72090}">
      <dsp:nvSpPr>
        <dsp:cNvPr id="0" name=""/>
        <dsp:cNvSpPr/>
      </dsp:nvSpPr>
      <dsp:spPr>
        <a:xfrm>
          <a:off x="7792057" y="2195872"/>
          <a:ext cx="2455555" cy="579059"/>
        </a:xfrm>
        <a:prstGeom prst="rect">
          <a:avLst/>
        </a:prstGeom>
        <a:solidFill>
          <a:schemeClr val="accent1">
            <a:alpha val="0"/>
            <a:hueOff val="0"/>
            <a:satOff val="0"/>
            <a:lumOff val="0"/>
            <a:alphaOff val="0"/>
          </a:schemeClr>
        </a:solidFill>
        <a:ln w="19050" cap="flat" cmpd="sng" algn="ctr">
          <a:solidFill>
            <a:schemeClr val="accen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defRPr b="1"/>
          </a:pPr>
          <a:endParaRPr lang="en-GB" sz="2000" kern="1200" dirty="0"/>
        </a:p>
      </dsp:txBody>
      <dsp:txXfrm>
        <a:off x="7792057" y="2195872"/>
        <a:ext cx="2455555" cy="579059"/>
      </dsp:txXfrm>
    </dsp:sp>
    <dsp:sp modelId="{700ECF5A-AC6E-423E-9765-C6098E282F09}">
      <dsp:nvSpPr>
        <dsp:cNvPr id="0" name=""/>
        <dsp:cNvSpPr/>
      </dsp:nvSpPr>
      <dsp:spPr>
        <a:xfrm>
          <a:off x="7580602" y="2033215"/>
          <a:ext cx="0" cy="1626572"/>
        </a:xfrm>
        <a:prstGeom prst="line">
          <a:avLst/>
        </a:prstGeom>
        <a:noFill/>
        <a:ln w="12700" cap="flat" cmpd="sng" algn="ctr">
          <a:solidFill>
            <a:schemeClr val="dk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3FD744A-E5C7-4D0A-9BFF-EA20A0467266}">
      <dsp:nvSpPr>
        <dsp:cNvPr id="0" name=""/>
        <dsp:cNvSpPr/>
      </dsp:nvSpPr>
      <dsp:spPr>
        <a:xfrm>
          <a:off x="7530978" y="1984580"/>
          <a:ext cx="97269" cy="97269"/>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F4ADD-A475-4639-B484-8DDE2A57DC83}">
      <dsp:nvSpPr>
        <dsp:cNvPr id="0" name=""/>
        <dsp:cNvSpPr/>
      </dsp:nvSpPr>
      <dsp:spPr>
        <a:xfrm>
          <a:off x="1302749" y="861667"/>
          <a:ext cx="1540687" cy="15406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A08FC3-9A39-4F50-977F-CA1FAF03C26A}">
      <dsp:nvSpPr>
        <dsp:cNvPr id="0" name=""/>
        <dsp:cNvSpPr/>
      </dsp:nvSpPr>
      <dsp:spPr>
        <a:xfrm>
          <a:off x="361218" y="2825351"/>
          <a:ext cx="342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Root Problem Stagnation in Sales and Reduced Profitability Basil’s Bakery is experiencing slow sales growth, making it difficult to increase profits and remain competitive in the market.</a:t>
          </a:r>
          <a:endParaRPr lang="en-US" sz="1100" kern="1200"/>
        </a:p>
      </dsp:txBody>
      <dsp:txXfrm>
        <a:off x="361218" y="2825351"/>
        <a:ext cx="3423750" cy="855000"/>
      </dsp:txXfrm>
    </dsp:sp>
    <dsp:sp modelId="{9276A2A5-9CCB-414B-BFA4-27370754B559}">
      <dsp:nvSpPr>
        <dsp:cNvPr id="0" name=""/>
        <dsp:cNvSpPr/>
      </dsp:nvSpPr>
      <dsp:spPr>
        <a:xfrm>
          <a:off x="5325656" y="861667"/>
          <a:ext cx="1540687" cy="15406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36F0FF-F19A-41D2-B774-34902E8077ED}">
      <dsp:nvSpPr>
        <dsp:cNvPr id="0" name=""/>
        <dsp:cNvSpPr/>
      </dsp:nvSpPr>
      <dsp:spPr>
        <a:xfrm>
          <a:off x="4384124" y="2825351"/>
          <a:ext cx="342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dirty="0"/>
            <a:t>Internal Problems (Within the Bakery’s Control) * Inefficient production processes * Limited marketing and promotion * Staff shortages and training issues * Outdated equipment affecting productivity * Poor inventory and resource management</a:t>
          </a:r>
          <a:endParaRPr lang="en-US" sz="1100" kern="1200" dirty="0"/>
        </a:p>
      </dsp:txBody>
      <dsp:txXfrm>
        <a:off x="4384124" y="2825351"/>
        <a:ext cx="3423750" cy="855000"/>
      </dsp:txXfrm>
    </dsp:sp>
    <dsp:sp modelId="{86E530D0-A3D8-445A-9707-BD250F9E54AD}">
      <dsp:nvSpPr>
        <dsp:cNvPr id="0" name=""/>
        <dsp:cNvSpPr/>
      </dsp:nvSpPr>
      <dsp:spPr>
        <a:xfrm>
          <a:off x="9348562" y="861667"/>
          <a:ext cx="1540687" cy="15406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5494FB-51C9-4589-AA12-FE42431E2805}">
      <dsp:nvSpPr>
        <dsp:cNvPr id="0" name=""/>
        <dsp:cNvSpPr/>
      </dsp:nvSpPr>
      <dsp:spPr>
        <a:xfrm>
          <a:off x="8407031" y="2825351"/>
          <a:ext cx="342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The stagnation in sales is not caused by a single issue. It results from a combination of internal operational challenges and external market pressures.</a:t>
          </a:r>
          <a:endParaRPr lang="en-US" sz="1100" kern="1200"/>
        </a:p>
      </dsp:txBody>
      <dsp:txXfrm>
        <a:off x="8407031" y="2825351"/>
        <a:ext cx="3423750" cy="855000"/>
      </dsp:txXfrm>
    </dsp:sp>
  </dsp:spTree>
</dsp:drawing>
</file>

<file path=ppt/diagrams/layout1.xml><?xml version="1.0" encoding="utf-8"?>
<dgm:layoutDef xmlns:dgm="http://schemas.openxmlformats.org/drawingml/2006/diagram" xmlns:a="http://schemas.openxmlformats.org/drawingml/2006/main" uniqueId="urn:microsoft.com/office/officeart/2024/3/layout/SimpleTimelineDefaultVariant">
  <dgm:title val="Simple Timeline"/>
  <dgm:desc val="Displays events in chronological order. Each event should have a date or name up to medium length and the option to add a description that can be medium or a bit longer in length."/>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align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2050">
                    <a:solidFill>
                      <a:srgbClr val="000000"/>
                    </a:solidFill>
                    <a:tailEnd type="arrow" w="med" len="med"/>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arrow" w="med" len="med"/>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23"/>
                        <dgm:constr type="h" for="ch" forName="ConnectorPoint1" refType="h" refFor="ch" refForName="DropPinPlaceHolder1" fact="0.23"/>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h" fact="0.178"/>
                        <dgm:constr type="b" for="ch" forName="L2TextContainer1" refType="h" fact="0.5"/>
                        <dgm:constr type="w" for="ch" forName="L1TextContainer1" refType="w" fact="0.83"/>
                        <dgm:constr type="l" for="ch" forName="L1TextContainer1" refType="r" refFor="ch" refForName="DropPinPlaceHolder1"/>
                        <dgm:constr type="t" for="ch" forName="L1TextContainer1" refType="h" fact="0.01"/>
                        <dgm:constr type="b" for="ch" forName="L1TextContainer1" refType="h" fact="0.178"/>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fact="0"/>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23"/>
                        <dgm:constr type="h" for="ch" forName="ConnectorPoint1" refType="h" refFor="ch" refForName="DropPinPlaceHolder1" fact="0.23"/>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1TextContainer1" refType="w" fact="0.83"/>
                        <dgm:constr type="l" for="ch" forName="L1TextContainer1" refType="r" refFor="ch" refForName="DropPinPlaceHolder1"/>
                        <dgm:constr type="b" for="ch" forName="L1TextContainer1" refType="h" fact="0.728"/>
                        <dgm:constr type="t" for="ch" forName="L1TextContainer1" refType="h" fact="0.55"/>
                        <dgm:constr type="w" for="ch" forName="L2TextContainer1" refType="w" fact="0.83"/>
                        <dgm:constr type="l" for="ch" forName="L2TextContainer1" refType="r" refFor="ch" refForName="DropPinPlaceHolder1"/>
                        <dgm:constr type="b" for="ch" forName="L2TextContainer1" refType="b" refFor="ch" refForName="DropPinPlaceHolder1"/>
                        <dgm:constr type="t" for="ch" forName="L2TextContainer1" refType="h" fact="0.728"/>
                        <dgm:constr type="w" for="ch" forName="ConnectLine1"/>
                        <dgm:constr type="ctrX" for="ch" forName="ConnectLine1" refType="ctrX" refFor="ch" refForName="DropPinPlaceHolder1"/>
                        <dgm:constr type="t" for="ch" forName="ConnectLine1" refType="h" fact="0.5"/>
                        <dgm:constr type="b" for="ch" forName="ConnectLine1" refType="b"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23"/>
                        <dgm:constr type="h" for="ch" forName="ConnectorPoint1" refType="h" refFor="ch" refForName="DropPinPlaceHolder1" fact="0.23"/>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h" fact="0.178"/>
                        <dgm:constr type="b" for="ch" forName="L2TextContainer1" refType="h" fact="0.5"/>
                        <dgm:constr type="w" for="ch" forName="L1TextContainer1" refType="w" fact="0.83"/>
                        <dgm:constr type="l" for="ch" forName="L1TextContainer1" refType="r" refFor="ch" refForName="DropPinPlaceHolder1"/>
                        <dgm:constr type="t" for="ch" forName="L1TextContainer1" refType="h" fact="0.01"/>
                        <dgm:constr type="b" for="ch" forName="L1TextContainer1" refType="h" fact="0.178"/>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fact="0"/>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23"/>
                        <dgm:constr type="h" for="ch" forName="ConnectorPoint1" refType="h" refFor="ch" refForName="DropPinPlaceHolder1" fact="0.23"/>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1TextContainer1" refType="w" fact="0.83"/>
                        <dgm:constr type="l" for="ch" forName="L1TextContainer1" refType="r" refFor="ch" refForName="DropPinPlaceHolder1"/>
                        <dgm:constr type="b" for="ch" forName="L1TextContainer1" refType="h" fact="0.728"/>
                        <dgm:constr type="t" for="ch" forName="L1TextContainer1" refType="h" fact="0.55"/>
                        <dgm:constr type="w" for="ch" forName="L2TextContainer1" refType="w" fact="0.83"/>
                        <dgm:constr type="l" for="ch" forName="L2TextContainer1" refType="r" refFor="ch" refForName="DropPinPlaceHolder1"/>
                        <dgm:constr type="b" for="ch" forName="L2TextContainer1" refType="b" refFor="ch" refForName="DropPinPlaceHolder1"/>
                        <dgm:constr type="t" for="ch" forName="L2TextContainer1" refType="h" fact="0.728"/>
                        <dgm:constr type="w" for="ch" forName="ConnectLine1"/>
                        <dgm:constr type="ctrX" for="ch" forName="ConnectLine1" refType="ctrX" refFor="ch" refForName="DropPinPlaceHolder1"/>
                        <dgm:constr type="t" for="ch" forName="ConnectLine1" refType="h" fact="0.5"/>
                        <dgm:constr type="b" for="ch" forName="ConnectLine1" refType="b"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fact="0"/>
                  <dgm:constr type="h" for="ch" forName="DropPin1" refType="h" fact="0"/>
                  <dgm:constr type="ctrX" for="ch" forName="DropPin1" refType="w" fact="0"/>
                  <dgm:constr type="ctrY" for="ch" forName="DropPin1" refType="h" fact="0"/>
                  <dgm:constr type="w" for="ch" forName="Ellipse1" refType="w" refFor="ch" refForName="DropPin1" fact="0"/>
                  <dgm:constr type="h" for="ch" forName="Ellipse1" refType="w" refFor="ch" refForName="DropPin1" fact="0"/>
                  <dgm:constr type="ctrX" for="ch" forName="Ellipse1" refType="ctrX" refFor="ch" refForName="DropPin1" fact="0"/>
                  <dgm:constr type="ctrY" for="ch" forName="Ellipse1" refType="ctrY" refFor="ch" refForName="DropPin1" fact="0"/>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if>
                  <dgm:else name="Name88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else>
                </dgm:choose>
                <dgm:shape xmlns:r="http://schemas.openxmlformats.org/officeDocument/2006/relationships" type="rect" r:blip="">
                  <dgm:adjLst/>
                </dgm:shape>
                <dgm:presOf axis="des" ptType="node"/>
                <dgm:ruleLst>
                  <dgm:rule type="primFontSz" val="5" fact="NaN" max="NaN"/>
                </dgm:ruleLst>
              </dgm:layoutNode>
              <dgm:layoutNode name="L1TextContainer1" styleLbl="alignNode1">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5" fact="NaN" max="NaN"/>
                </dgm:ruleLst>
              </dgm:layoutNode>
              <dgm:layoutNode name="ConnectLine1" styleLbl="sibTrans1D1">
                <dgm:alg type="sp"/>
                <dgm:shape xmlns:r="http://schemas.openxmlformats.org/officeDocument/2006/relationships" type="line" r:blip="">
                  <dgm:adj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23"/>
                        <dgm:constr type="h" for="ch" forName="ConnectorPoint" refType="h" refFor="ch" refForName="DropPinPlaceHolder" fact="0.23"/>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h" fact="0.178"/>
                        <dgm:constr type="b" for="ch" forName="L2TextContainer" refType="h" fact="0.5"/>
                        <dgm:constr type="w" for="ch" forName="L1TextContainer" refType="w" fact="0.83"/>
                        <dgm:constr type="l" for="ch" forName="L1TextContainer" refType="r" refFor="ch" refForName="DropPinPlaceHolder"/>
                        <dgm:constr type="t" for="ch" forName="L1TextContainer" refType="h" fact="0.01"/>
                        <dgm:constr type="b" for="ch" forName="L1TextContainer" refType="h" fact="0.178"/>
                        <dgm:constr type="w" for="ch" forName="ConnectLine" fact="2"/>
                        <dgm:constr type="ctrX" for="ch" forName="ConnectLine" refType="ctrX" refFor="ch" refForName="DropPinPlaceHolder"/>
                        <dgm:constr type="b" for="ch" forName="ConnectLine" refType="h" fact="0.5"/>
                        <dgm:constr type="t" for="ch" forName="ConnectLine" refType="b" refFor="ch" refForName="DropPinPlaceHolder" fact="0"/>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23"/>
                        <dgm:constr type="h" for="ch" forName="ConnectorPoint" refType="h" refFor="ch" refForName="DropPinPlaceHolder" fact="0.23"/>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1TextContainer" refType="w" fact="0.83"/>
                        <dgm:constr type="l" for="ch" forName="L1TextContainer" refType="r" refFor="ch" refForName="DropPinPlaceHolder"/>
                        <dgm:constr type="b" for="ch" forName="L1TextContainer" refType="h" fact="0.728"/>
                        <dgm:constr type="t" for="ch" forName="L1TextContainer" refType="h" fact="0.55"/>
                        <dgm:constr type="w" for="ch" forName="L2TextContainer" refType="w" fact="0.83"/>
                        <dgm:constr type="l" for="ch" forName="L2TextContainer" refType="r" refFor="ch" refForName="DropPinPlaceHolder"/>
                        <dgm:constr type="b" for="ch" forName="L2TextContainer" refType="b" refFor="ch" refForName="DropPinPlaceHolder"/>
                        <dgm:constr type="t" for="ch" forName="L2TextContainer" refType="h" fact="0.728"/>
                        <dgm:constr type="w" for="ch" forName="ConnectLine"/>
                        <dgm:constr type="ctrX" for="ch" forName="ConnectLine" refType="ctrX" refFor="ch" refForName="DropPinPlaceHolder"/>
                        <dgm:constr type="t" for="ch" forName="ConnectLine" refType="h" fact="0.5"/>
                        <dgm:constr type="b" for="ch" forName="ConnectLine" refType="b"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23"/>
                        <dgm:constr type="h" for="ch" forName="ConnectorPoint" refType="h" refFor="ch" refForName="DropPinPlaceHolder" fact="0.23"/>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h" fact="0.178"/>
                        <dgm:constr type="b" for="ch" forName="L2TextContainer" refType="h" fact="0.5"/>
                        <dgm:constr type="w" for="ch" forName="L1TextContainer" refType="w" fact="0.83"/>
                        <dgm:constr type="l" for="ch" forName="L1TextContainer" refType="r" refFor="ch" refForName="DropPinPlaceHolder"/>
                        <dgm:constr type="t" for="ch" forName="L1TextContainer" refType="h" fact="0.01"/>
                        <dgm:constr type="b" for="ch" forName="L1TextContainer" refType="h" fact="0.178"/>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fact="0"/>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23"/>
                        <dgm:constr type="h" for="ch" forName="ConnectorPoint" refType="h" refFor="ch" refForName="DropPinPlaceHolder" fact="0.23"/>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1TextContainer" refType="w" fact="0.83"/>
                        <dgm:constr type="l" for="ch" forName="L1TextContainer" refType="r" refFor="ch" refForName="DropPinPlaceHolder"/>
                        <dgm:constr type="b" for="ch" forName="L1TextContainer" refType="h" fact="0.728"/>
                        <dgm:constr type="t" for="ch" forName="L1TextContainer" refType="h" fact="0.55"/>
                        <dgm:constr type="w" for="ch" forName="L2TextContainer" refType="w" fact="0.83"/>
                        <dgm:constr type="l" for="ch" forName="L2TextContainer" refType="r" refFor="ch" refForName="DropPinPlaceHolder"/>
                        <dgm:constr type="b" for="ch" forName="L2TextContainer" refType="b" refFor="ch" refForName="DropPinPlaceHolder"/>
                        <dgm:constr type="t" for="ch" forName="L2TextContainer" refType="h" fact="0.728"/>
                        <dgm:constr type="w" for="ch" forName="ConnectLine"/>
                        <dgm:constr type="ctrX" for="ch" forName="ConnectLine" refType="ctrX" refFor="ch" refForName="DropPinPlaceHolder"/>
                        <dgm:constr type="t" for="ch" forName="ConnectLine" refType="h" fact="0.5"/>
                        <dgm:constr type="b" for="ch" forName="ConnectLine" refType="b"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fact="0"/>
                  <dgm:constr type="h" for="ch" forName="DropPin" refType="h" fact="0"/>
                  <dgm:constr type="ctrX" for="ch" forName="DropPin" refType="w" fact="0"/>
                  <dgm:constr type="ctrY" for="ch" forName="DropPin" refType="h" fact="0"/>
                  <dgm:constr type="w" for="ch" forName="Ellipse" refType="w" refFor="ch" refForName="DropPin" fact="0"/>
                  <dgm:constr type="h" for="ch" forName="Ellipse" refType="w" refFor="ch" refForName="DropPin" fact="0"/>
                  <dgm:constr type="ctrX" for="ch" forName="Ellipse" refType="ctrX" refFor="ch" refForName="DropPin" fact="0"/>
                  <dgm:constr type="ctrY" for="ch" forName="Ellipse" refType="ctrY" refFor="ch" refForName="DropPin" fact="0"/>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if>
                  <dgm:else name="Name88">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else>
                </dgm:choose>
                <dgm:shape xmlns:r="http://schemas.openxmlformats.org/officeDocument/2006/relationships" type="rect" r:blip="">
                  <dgm:adjLst/>
                </dgm:shape>
                <dgm:presOf axis="des" ptType="node"/>
                <dgm:ruleLst>
                  <dgm:rule type="primFontSz" val="5" fact="NaN" max="NaN"/>
                </dgm:ruleLst>
              </dgm:layoutNode>
              <dgm:layoutNode name="L1TextContainer" styleLbl="alignNode1">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5" fact="NaN" max="NaN"/>
                </dgm:ruleLst>
              </dgm:layoutNode>
              <dgm:layoutNode name="ConnectLine" styleLbl="sibTrans1D1">
                <dgm:alg type="sp"/>
                <dgm:shape xmlns:r="http://schemas.openxmlformats.org/officeDocument/2006/relationships" type="line" r:blip="">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23147-42E7-575A-3849-AC8D911A12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E29ED05-D11B-8E3F-102B-5EB6B2E4D8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CFA8B38-6CCD-495F-040D-3B09C3095278}"/>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5" name="Footer Placeholder 4">
            <a:extLst>
              <a:ext uri="{FF2B5EF4-FFF2-40B4-BE49-F238E27FC236}">
                <a16:creationId xmlns:a16="http://schemas.microsoft.com/office/drawing/2014/main" id="{E5AC4401-B45A-E629-6617-F1C5F8F664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D4EA9E-19FC-C3A2-6FAB-492569E8AE5C}"/>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352213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7B0BA-CCB2-3570-2146-4957EE52F29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4C2EE93-0648-8224-D2C3-6B93A971C11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5AF690-E8DD-EE5D-0BAF-9C2FFBC699E6}"/>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5" name="Footer Placeholder 4">
            <a:extLst>
              <a:ext uri="{FF2B5EF4-FFF2-40B4-BE49-F238E27FC236}">
                <a16:creationId xmlns:a16="http://schemas.microsoft.com/office/drawing/2014/main" id="{572C49D6-E251-1D7F-C890-B63F37C646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44290F-EF77-D693-DF96-77D16F10224F}"/>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3162415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15187-0F4F-B2AD-DBE9-8E7C2F90EC5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76F138F-613D-36DB-CC12-61BA31B4D7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96B1C07-74AF-E77D-F525-D897E584992F}"/>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5" name="Footer Placeholder 4">
            <a:extLst>
              <a:ext uri="{FF2B5EF4-FFF2-40B4-BE49-F238E27FC236}">
                <a16:creationId xmlns:a16="http://schemas.microsoft.com/office/drawing/2014/main" id="{5063CA85-6822-0216-1E8B-893B44A5B7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CB8BF5-A926-AA9F-E8A1-3ABC55F1D29A}"/>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4197759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1E945-2FF7-855B-94AE-FB471CCC2F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071CB63-89C6-9276-27DE-02AC835ED3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5B4C28D-286E-A455-8177-ACC53462D31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0E21F80-1D78-986F-EDE7-1BD97CC7430B}"/>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6" name="Footer Placeholder 5">
            <a:extLst>
              <a:ext uri="{FF2B5EF4-FFF2-40B4-BE49-F238E27FC236}">
                <a16:creationId xmlns:a16="http://schemas.microsoft.com/office/drawing/2014/main" id="{53946FF1-4A72-112A-A302-421D4FAC4D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C331BC-0BC4-C525-7A3D-C7ABC32E5609}"/>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1045740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4FE95-5C04-74F4-B939-E1E3E13A343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C22D30C-9442-A284-8C52-B410E435BA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118005C-3218-D99A-9E0F-73F6545BE9C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8020CBA-DA12-E222-D2AD-DD4FDA5744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0A2E844-F367-655A-95F2-B06C42DBC25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F62EC02-DDC8-3F6E-35E9-14396AA79B9B}"/>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8" name="Footer Placeholder 7">
            <a:extLst>
              <a:ext uri="{FF2B5EF4-FFF2-40B4-BE49-F238E27FC236}">
                <a16:creationId xmlns:a16="http://schemas.microsoft.com/office/drawing/2014/main" id="{29E9AB20-B3E6-4355-F0CE-0D6977A2F8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6F6A7F-C231-4B77-C800-2F44F7CAE246}"/>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1743855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24190-5155-CFFD-F1A3-039959A62A8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1386158-B303-E4EF-6A11-0A09891E5964}"/>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4" name="Footer Placeholder 3">
            <a:extLst>
              <a:ext uri="{FF2B5EF4-FFF2-40B4-BE49-F238E27FC236}">
                <a16:creationId xmlns:a16="http://schemas.microsoft.com/office/drawing/2014/main" id="{05AC69A4-A560-7999-3B18-22D2C97F44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F03FA5-2325-D0B7-AF24-D389223443C9}"/>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827180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5855E6-8262-6EFD-2FE8-E6320C70EF21}"/>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3" name="Footer Placeholder 2">
            <a:extLst>
              <a:ext uri="{FF2B5EF4-FFF2-40B4-BE49-F238E27FC236}">
                <a16:creationId xmlns:a16="http://schemas.microsoft.com/office/drawing/2014/main" id="{EFFBCA22-D573-7525-2CBA-DBB780BBEC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6C2637-1476-341E-56C4-FA4E8556ACFE}"/>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138768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55FCF-2261-3640-32EE-056B2D43A4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55DC5CA-8F9F-BE3F-3177-9484D0EFC8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E17D05D-B590-7A71-D072-17C12189C3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2721F6-2172-4F4F-FACB-A4B18DB0E380}"/>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6" name="Footer Placeholder 5">
            <a:extLst>
              <a:ext uri="{FF2B5EF4-FFF2-40B4-BE49-F238E27FC236}">
                <a16:creationId xmlns:a16="http://schemas.microsoft.com/office/drawing/2014/main" id="{427C7A5C-15B3-CF51-1C4F-F03CB2548E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D085F-5A32-F6DD-0C32-B43F16726727}"/>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1027607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07BED-8B14-C047-3E80-984B23646ED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48A3128-4737-1D6D-4484-7F713CCC40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8D3BC8-9E1A-9861-C0AC-775A810218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F3B8FF-4620-62FD-64F7-7F64FA8844F1}"/>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6" name="Footer Placeholder 5">
            <a:extLst>
              <a:ext uri="{FF2B5EF4-FFF2-40B4-BE49-F238E27FC236}">
                <a16:creationId xmlns:a16="http://schemas.microsoft.com/office/drawing/2014/main" id="{77561FCC-A730-FA00-1BF3-8EA1BF00BC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528B83-B3C1-6E57-D75F-0DAA2E9205BB}"/>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3599896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314B1-77B3-1BE4-690B-AB4683D44F2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23CCD47-9E33-1AD3-2E8D-A9A433DDE49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644746-EC8D-91BE-ED17-D7D0E85D03B2}"/>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5" name="Footer Placeholder 4">
            <a:extLst>
              <a:ext uri="{FF2B5EF4-FFF2-40B4-BE49-F238E27FC236}">
                <a16:creationId xmlns:a16="http://schemas.microsoft.com/office/drawing/2014/main" id="{BAC93589-E3E5-A10D-6454-247162EC7B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8F209-9D38-9DA5-1A8D-A7C51BD83AA2}"/>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2111731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E196C0-1769-6707-8DCF-483AB8EBBA0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E63BCA8-60CA-4984-06F5-01486F1E67A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64A4DB-DDA2-3710-E4C7-C249DADBD485}"/>
              </a:ext>
            </a:extLst>
          </p:cNvPr>
          <p:cNvSpPr>
            <a:spLocks noGrp="1"/>
          </p:cNvSpPr>
          <p:nvPr>
            <p:ph type="dt" sz="half" idx="10"/>
          </p:nvPr>
        </p:nvSpPr>
        <p:spPr/>
        <p:txBody>
          <a:bodyPr/>
          <a:lstStyle/>
          <a:p>
            <a:fld id="{E74CB5AA-4220-4C49-9D8C-D7E832C386D1}" type="datetimeFigureOut">
              <a:rPr lang="en-GB" smtClean="0"/>
              <a:t>19/06/2026</a:t>
            </a:fld>
            <a:endParaRPr lang="en-GB"/>
          </a:p>
        </p:txBody>
      </p:sp>
      <p:sp>
        <p:nvSpPr>
          <p:cNvPr id="5" name="Footer Placeholder 4">
            <a:extLst>
              <a:ext uri="{FF2B5EF4-FFF2-40B4-BE49-F238E27FC236}">
                <a16:creationId xmlns:a16="http://schemas.microsoft.com/office/drawing/2014/main" id="{33399D5B-E17F-462F-F15D-0966436365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1949DF-BB73-DCF9-9D15-04899A74A4D9}"/>
              </a:ext>
            </a:extLst>
          </p:cNvPr>
          <p:cNvSpPr>
            <a:spLocks noGrp="1"/>
          </p:cNvSpPr>
          <p:nvPr>
            <p:ph type="sldNum" sz="quarter" idx="12"/>
          </p:nvPr>
        </p:nvSpPr>
        <p:spPr/>
        <p:txBody>
          <a:bodyPr/>
          <a:lstStyle/>
          <a:p>
            <a:fld id="{DA724FCE-0855-43A8-816D-D36751D1DD6B}" type="slidenum">
              <a:rPr lang="en-GB" smtClean="0"/>
              <a:t>‹#›</a:t>
            </a:fld>
            <a:endParaRPr lang="en-GB"/>
          </a:p>
        </p:txBody>
      </p:sp>
    </p:spTree>
    <p:extLst>
      <p:ext uri="{BB962C8B-B14F-4D97-AF65-F5344CB8AC3E}">
        <p14:creationId xmlns:p14="http://schemas.microsoft.com/office/powerpoint/2010/main" val="260154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AED7C9-1426-DACE-71A0-7AD6E71DD8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05F785A-C31C-134D-BD6D-8FF95426C8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208A3A-A1C5-7293-AEBB-A33B7D2EA0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4CB5AA-4220-4C49-9D8C-D7E832C386D1}" type="datetimeFigureOut">
              <a:rPr lang="en-GB" smtClean="0"/>
              <a:t>19/06/2026</a:t>
            </a:fld>
            <a:endParaRPr lang="en-GB"/>
          </a:p>
        </p:txBody>
      </p:sp>
      <p:sp>
        <p:nvSpPr>
          <p:cNvPr id="5" name="Footer Placeholder 4">
            <a:extLst>
              <a:ext uri="{FF2B5EF4-FFF2-40B4-BE49-F238E27FC236}">
                <a16:creationId xmlns:a16="http://schemas.microsoft.com/office/drawing/2014/main" id="{A8075050-D168-AC73-05E1-0365CCF7CD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92771A6-5949-8634-3CF1-CE569F39EC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A724FCE-0855-43A8-816D-D36751D1DD6B}" type="slidenum">
              <a:rPr lang="en-GB" smtClean="0"/>
              <a:t>‹#›</a:t>
            </a:fld>
            <a:endParaRPr lang="en-GB"/>
          </a:p>
        </p:txBody>
      </p:sp>
    </p:spTree>
    <p:extLst>
      <p:ext uri="{BB962C8B-B14F-4D97-AF65-F5344CB8AC3E}">
        <p14:creationId xmlns:p14="http://schemas.microsoft.com/office/powerpoint/2010/main" val="17951517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B683C-F97F-7C85-7E3E-1D36FA5B27A5}"/>
              </a:ext>
            </a:extLst>
          </p:cNvPr>
          <p:cNvSpPr>
            <a:spLocks noGrp="1"/>
          </p:cNvSpPr>
          <p:nvPr>
            <p:ph type="ctrTitle"/>
          </p:nvPr>
        </p:nvSpPr>
        <p:spPr>
          <a:xfrm>
            <a:off x="3417756" y="713516"/>
            <a:ext cx="5106649" cy="886684"/>
          </a:xfrm>
        </p:spPr>
        <p:txBody>
          <a:bodyPr>
            <a:normAutofit/>
          </a:bodyPr>
          <a:lstStyle/>
          <a:p>
            <a:r>
              <a:rPr lang="en-GB" sz="4000" dirty="0">
                <a:latin typeface="ADLaM Display" panose="020F0502020204030204" pitchFamily="2" charset="0"/>
                <a:ea typeface="ADLaM Display" panose="020F0502020204030204" pitchFamily="2" charset="0"/>
                <a:cs typeface="ADLaM Display" panose="020F0502020204030204" pitchFamily="2" charset="0"/>
              </a:rPr>
              <a:t>Basil’s Bakery</a:t>
            </a:r>
          </a:p>
        </p:txBody>
      </p:sp>
      <p:sp>
        <p:nvSpPr>
          <p:cNvPr id="3" name="Subtitle 2">
            <a:extLst>
              <a:ext uri="{FF2B5EF4-FFF2-40B4-BE49-F238E27FC236}">
                <a16:creationId xmlns:a16="http://schemas.microsoft.com/office/drawing/2014/main" id="{1963232F-9A04-785F-FE1F-79B83AB66D8E}"/>
              </a:ext>
            </a:extLst>
          </p:cNvPr>
          <p:cNvSpPr>
            <a:spLocks noGrp="1"/>
          </p:cNvSpPr>
          <p:nvPr>
            <p:ph type="subTitle" idx="1"/>
          </p:nvPr>
        </p:nvSpPr>
        <p:spPr/>
        <p:txBody>
          <a:bodyPr>
            <a:normAutofit fontScale="55000" lnSpcReduction="20000"/>
          </a:bodyPr>
          <a:lstStyle/>
          <a:p>
            <a:r>
              <a:rPr lang="en-GB" dirty="0"/>
              <a:t>Component 1</a:t>
            </a:r>
          </a:p>
          <a:p>
            <a:r>
              <a:rPr lang="en-GB" dirty="0"/>
              <a:t>Problem Solving and Decision-Makin(LCLM 4004)</a:t>
            </a:r>
          </a:p>
          <a:p>
            <a:endParaRPr lang="en-GB" dirty="0"/>
          </a:p>
          <a:p>
            <a:r>
              <a:rPr lang="en-GB" dirty="0"/>
              <a:t>Student: Anamaria Munteanu</a:t>
            </a:r>
          </a:p>
          <a:p>
            <a:r>
              <a:rPr lang="en-GB" dirty="0"/>
              <a:t>Student ID:252400</a:t>
            </a:r>
          </a:p>
          <a:p>
            <a:r>
              <a:rPr lang="en-GB" dirty="0"/>
              <a:t>Lecturer's Name: Deji </a:t>
            </a:r>
            <a:r>
              <a:rPr lang="en-GB" dirty="0" err="1"/>
              <a:t>Olagboye</a:t>
            </a:r>
            <a:endParaRPr lang="en-GB" dirty="0"/>
          </a:p>
          <a:p>
            <a:endParaRPr lang="en-GB" dirty="0"/>
          </a:p>
          <a:p>
            <a:endParaRPr lang="en-GB" dirty="0"/>
          </a:p>
        </p:txBody>
      </p:sp>
    </p:spTree>
    <p:extLst>
      <p:ext uri="{BB962C8B-B14F-4D97-AF65-F5344CB8AC3E}">
        <p14:creationId xmlns:p14="http://schemas.microsoft.com/office/powerpoint/2010/main" val="4081545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D5B58-7E76-CE6D-E217-25BCC2956B8F}"/>
              </a:ext>
            </a:extLst>
          </p:cNvPr>
          <p:cNvSpPr>
            <a:spLocks noGrp="1"/>
          </p:cNvSpPr>
          <p:nvPr>
            <p:ph type="title"/>
          </p:nvPr>
        </p:nvSpPr>
        <p:spPr>
          <a:xfrm>
            <a:off x="1524000" y="548640"/>
            <a:ext cx="9160475" cy="1132258"/>
          </a:xfrm>
        </p:spPr>
        <p:txBody>
          <a:bodyPr anchor="ctr">
            <a:normAutofit fontScale="90000"/>
          </a:bodyPr>
          <a:lstStyle/>
          <a:p>
            <a:pPr algn="ctr"/>
            <a:r>
              <a:rPr lang="en-GB" dirty="0"/>
              <a:t>Provide an Overview of your presentation.</a:t>
            </a:r>
          </a:p>
        </p:txBody>
      </p:sp>
      <p:graphicFrame>
        <p:nvGraphicFramePr>
          <p:cNvPr id="5" name="Content Placeholder 4" descr="Basic Timeline">
            <a:extLst>
              <a:ext uri="{FF2B5EF4-FFF2-40B4-BE49-F238E27FC236}">
                <a16:creationId xmlns:a16="http://schemas.microsoft.com/office/drawing/2014/main" id="{DCF0288D-8BA1-D58A-5A7A-C4F1D2FFD275}"/>
              </a:ext>
            </a:extLst>
          </p:cNvPr>
          <p:cNvGraphicFramePr>
            <a:graphicFrameLocks noGrp="1"/>
          </p:cNvGraphicFramePr>
          <p:nvPr>
            <p:ph idx="1"/>
            <p:extLst>
              <p:ext uri="{D42A27DB-BD31-4B8C-83A1-F6EECF244321}">
                <p14:modId xmlns:p14="http://schemas.microsoft.com/office/powerpoint/2010/main" val="2915216304"/>
              </p:ext>
              <p:ext uri="{E7BDC344-281C-4309-B0C6-D0EE65EED2A8}">
                <p202:designPr xmlns:p202="http://schemas.microsoft.com/office/powerpoint/2020/02/main">
                  <p202:designTagLst>
                    <p202:designTag name="ARCH:1:CLS" val="SmartArt"/>
                    <p202:designTag name="ARCH:1:VSVAR" val="Timeline"/>
                  </p202:designTagLst>
                </p202:designPr>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7090AD9-4A72-7881-6340-BA763D0F093A}"/>
              </a:ext>
            </a:extLst>
          </p:cNvPr>
          <p:cNvSpPr txBox="1"/>
          <p:nvPr/>
        </p:nvSpPr>
        <p:spPr>
          <a:xfrm>
            <a:off x="1244183" y="2736502"/>
            <a:ext cx="2683240" cy="1384995"/>
          </a:xfrm>
          <a:prstGeom prst="rect">
            <a:avLst/>
          </a:prstGeom>
          <a:noFill/>
        </p:spPr>
        <p:txBody>
          <a:bodyPr wrap="square" rtlCol="0">
            <a:spAutoFit/>
          </a:bodyPr>
          <a:lstStyle/>
          <a:p>
            <a:r>
              <a:rPr lang="en-GB" sz="1400" dirty="0"/>
              <a:t>Basil’s Bakery is a small independent bakery that produces and sells a range of baked goods, including bread, cakes, pastries, and specialty products</a:t>
            </a:r>
          </a:p>
        </p:txBody>
      </p:sp>
      <p:sp>
        <p:nvSpPr>
          <p:cNvPr id="9" name="TextBox 8">
            <a:extLst>
              <a:ext uri="{FF2B5EF4-FFF2-40B4-BE49-F238E27FC236}">
                <a16:creationId xmlns:a16="http://schemas.microsoft.com/office/drawing/2014/main" id="{1A0D1812-42D7-BD5B-CFF1-71F373CF091C}"/>
              </a:ext>
            </a:extLst>
          </p:cNvPr>
          <p:cNvSpPr txBox="1"/>
          <p:nvPr/>
        </p:nvSpPr>
        <p:spPr>
          <a:xfrm>
            <a:off x="4122294" y="2875399"/>
            <a:ext cx="2996547" cy="1200329"/>
          </a:xfrm>
          <a:prstGeom prst="rect">
            <a:avLst/>
          </a:prstGeom>
          <a:noFill/>
        </p:spPr>
        <p:txBody>
          <a:bodyPr wrap="square" rtlCol="0">
            <a:spAutoFit/>
          </a:bodyPr>
          <a:lstStyle/>
          <a:p>
            <a:r>
              <a:rPr lang="en-GB" dirty="0"/>
              <a:t>Government regulations on food safety and hygiene.  Changes in employment laws and minimum wage</a:t>
            </a:r>
          </a:p>
        </p:txBody>
      </p:sp>
      <p:sp>
        <p:nvSpPr>
          <p:cNvPr id="12" name="TextBox 11">
            <a:extLst>
              <a:ext uri="{FF2B5EF4-FFF2-40B4-BE49-F238E27FC236}">
                <a16:creationId xmlns:a16="http://schemas.microsoft.com/office/drawing/2014/main" id="{ABF1416A-8152-F2B1-A6D6-9F9F7EC628C9}"/>
              </a:ext>
            </a:extLst>
          </p:cNvPr>
          <p:cNvSpPr txBox="1"/>
          <p:nvPr/>
        </p:nvSpPr>
        <p:spPr>
          <a:xfrm>
            <a:off x="7118841" y="2703041"/>
            <a:ext cx="4070946" cy="2031325"/>
          </a:xfrm>
          <a:prstGeom prst="rect">
            <a:avLst/>
          </a:prstGeom>
          <a:noFill/>
        </p:spPr>
        <p:txBody>
          <a:bodyPr wrap="square" rtlCol="0">
            <a:spAutoFit/>
          </a:bodyPr>
          <a:lstStyle/>
          <a:p>
            <a:r>
              <a:rPr lang="en-GB" dirty="0"/>
              <a:t>Helps identify the root causes of business problems. * Encourages structured problem-solving. * Allows multiple contributing factors to be considered.</a:t>
            </a:r>
          </a:p>
          <a:p>
            <a:br>
              <a:rPr lang="en-GB" dirty="0"/>
            </a:br>
            <a:endParaRPr lang="en-GB" dirty="0"/>
          </a:p>
        </p:txBody>
      </p:sp>
      <p:sp>
        <p:nvSpPr>
          <p:cNvPr id="14" name="TextBox 13">
            <a:extLst>
              <a:ext uri="{FF2B5EF4-FFF2-40B4-BE49-F238E27FC236}">
                <a16:creationId xmlns:a16="http://schemas.microsoft.com/office/drawing/2014/main" id="{B747FE0D-37B5-6EDF-192B-6754DF830FB8}"/>
              </a:ext>
            </a:extLst>
          </p:cNvPr>
          <p:cNvSpPr txBox="1"/>
          <p:nvPr/>
        </p:nvSpPr>
        <p:spPr>
          <a:xfrm>
            <a:off x="8544393" y="4121497"/>
            <a:ext cx="3647607" cy="3693319"/>
          </a:xfrm>
          <a:prstGeom prst="rect">
            <a:avLst/>
          </a:prstGeom>
          <a:noFill/>
        </p:spPr>
        <p:txBody>
          <a:bodyPr wrap="square" rtlCol="0">
            <a:spAutoFit/>
          </a:bodyPr>
          <a:lstStyle/>
          <a:p>
            <a:r>
              <a:rPr lang="en-GB" dirty="0"/>
              <a:t> Key internal causes include staff shortages, inefficient processes, outdated equipment, and weaknesses in management and planning.  External pressures such as changing customer demands and economic uncertainty are further increasing business challenges.</a:t>
            </a:r>
          </a:p>
          <a:p>
            <a:br>
              <a:rPr lang="en-GB" dirty="0"/>
            </a:br>
            <a:endParaRPr lang="en-GB" dirty="0"/>
          </a:p>
          <a:p>
            <a:br>
              <a:rPr lang="en-GB" dirty="0"/>
            </a:br>
            <a:endParaRPr lang="en-GB" dirty="0"/>
          </a:p>
        </p:txBody>
      </p:sp>
      <p:sp>
        <p:nvSpPr>
          <p:cNvPr id="15" name="TextBox 14">
            <a:extLst>
              <a:ext uri="{FF2B5EF4-FFF2-40B4-BE49-F238E27FC236}">
                <a16:creationId xmlns:a16="http://schemas.microsoft.com/office/drawing/2014/main" id="{624F5E02-64E5-5ED7-6B95-34F9B4D3EDFA}"/>
              </a:ext>
            </a:extLst>
          </p:cNvPr>
          <p:cNvSpPr txBox="1"/>
          <p:nvPr/>
        </p:nvSpPr>
        <p:spPr>
          <a:xfrm>
            <a:off x="2563215" y="4071021"/>
            <a:ext cx="3140759" cy="2400657"/>
          </a:xfrm>
          <a:prstGeom prst="rect">
            <a:avLst/>
          </a:prstGeom>
          <a:noFill/>
        </p:spPr>
        <p:txBody>
          <a:bodyPr wrap="square" rtlCol="0">
            <a:spAutoFit/>
          </a:bodyPr>
          <a:lstStyle/>
          <a:p>
            <a:r>
              <a:rPr lang="en-GB" sz="1500" dirty="0"/>
              <a:t>Basil’s Bakery is facing several challenges that are affecting its operational efficiency and profitability. The PESTEL analysis identified important external factors, including rising ingredient costs, inflation, increased competition, changing consumer preferences, and regulatory requirements.</a:t>
            </a:r>
          </a:p>
        </p:txBody>
      </p:sp>
      <p:sp>
        <p:nvSpPr>
          <p:cNvPr id="17" name="TextBox 16">
            <a:extLst>
              <a:ext uri="{FF2B5EF4-FFF2-40B4-BE49-F238E27FC236}">
                <a16:creationId xmlns:a16="http://schemas.microsoft.com/office/drawing/2014/main" id="{360471DE-5870-B228-E55A-8D13E536C20A}"/>
              </a:ext>
            </a:extLst>
          </p:cNvPr>
          <p:cNvSpPr txBox="1"/>
          <p:nvPr/>
        </p:nvSpPr>
        <p:spPr>
          <a:xfrm>
            <a:off x="5559763" y="4018555"/>
            <a:ext cx="3335630" cy="2831544"/>
          </a:xfrm>
          <a:prstGeom prst="rect">
            <a:avLst/>
          </a:prstGeom>
          <a:noFill/>
        </p:spPr>
        <p:txBody>
          <a:bodyPr wrap="square" rtlCol="0">
            <a:spAutoFit/>
          </a:bodyPr>
          <a:lstStyle/>
          <a:p>
            <a:r>
              <a:rPr lang="en-GB" sz="1600" dirty="0"/>
              <a:t>Economic factors were found to have the greatest impact on the bakery’s financial performance.  The Cause-and-Effect analysis revealed that both internal and external issues contribute to the bakery’s problems. Key internal causes include staff shortages, inefficient processes, outdated equipment, and weaknesses in management and planning</a:t>
            </a:r>
            <a:r>
              <a:rPr lang="en-GB" dirty="0"/>
              <a:t>. </a:t>
            </a:r>
          </a:p>
        </p:txBody>
      </p:sp>
    </p:spTree>
    <p:extLst>
      <p:ext uri="{BB962C8B-B14F-4D97-AF65-F5344CB8AC3E}">
        <p14:creationId xmlns:p14="http://schemas.microsoft.com/office/powerpoint/2010/main" val="601947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E714E-9D66-484F-1B28-D76AB027CCFF}"/>
              </a:ext>
            </a:extLst>
          </p:cNvPr>
          <p:cNvSpPr>
            <a:spLocks noGrp="1"/>
          </p:cNvSpPr>
          <p:nvPr>
            <p:ph type="title"/>
          </p:nvPr>
        </p:nvSpPr>
        <p:spPr/>
        <p:txBody>
          <a:bodyPr/>
          <a:lstStyle/>
          <a:p>
            <a:endParaRPr lang="en-GB"/>
          </a:p>
        </p:txBody>
      </p:sp>
      <p:pic>
        <p:nvPicPr>
          <p:cNvPr id="6" name="Content Placeholder 5" descr="Deschide fotografia">
            <a:extLst>
              <a:ext uri="{FF2B5EF4-FFF2-40B4-BE49-F238E27FC236}">
                <a16:creationId xmlns:a16="http://schemas.microsoft.com/office/drawing/2014/main" id="{C041B951-AF24-7D71-377E-6DC2BF2B6A30}"/>
              </a:ext>
            </a:extLst>
          </p:cNvPr>
          <p:cNvPicPr>
            <a:picLocks noGrp="1" noChangeAspect="1"/>
          </p:cNvPicPr>
          <p:nvPr>
            <p:ph idx="1"/>
          </p:nvPr>
        </p:nvPicPr>
        <p:blipFill>
          <a:blip r:embed="rId2"/>
          <a:stretch>
            <a:fillRect/>
          </a:stretch>
        </p:blipFill>
        <p:spPr>
          <a:xfrm>
            <a:off x="0" y="-62706"/>
            <a:ext cx="12192000" cy="6895476"/>
          </a:xfrm>
          <a:prstGeom prst="rect">
            <a:avLst/>
          </a:prstGeom>
        </p:spPr>
      </p:pic>
    </p:spTree>
    <p:extLst>
      <p:ext uri="{BB962C8B-B14F-4D97-AF65-F5344CB8AC3E}">
        <p14:creationId xmlns:p14="http://schemas.microsoft.com/office/powerpoint/2010/main" val="1046462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7D120B-D5E3-45D1-FCA1-10794B961BD6}"/>
              </a:ext>
            </a:extLst>
          </p:cNvPr>
          <p:cNvSpPr>
            <a:spLocks noGrp="1"/>
          </p:cNvSpPr>
          <p:nvPr>
            <p:ph idx="1"/>
          </p:nvPr>
        </p:nvSpPr>
        <p:spPr>
          <a:xfrm>
            <a:off x="359764" y="4542020"/>
            <a:ext cx="11098967" cy="1739874"/>
          </a:xfrm>
        </p:spPr>
        <p:txBody>
          <a:bodyPr>
            <a:normAutofit lnSpcReduction="10000"/>
          </a:bodyPr>
          <a:lstStyle/>
          <a:p>
            <a:r>
              <a:rPr lang="en-GB" sz="1600" dirty="0"/>
              <a:t>The main problem facing Basil’s Bakery is stagnation in sales, which has led to reduced profitability. Several internal factors contribute to this issue, including production inefficiencies, staffing challenges, and limited marketing activities. At the same time, the bakery faces external pressures such as rising costs, increased competition, and changing customer preferences. While management has significant control over internal issues, external factors are more difficult to influence and require the business to adapt. Therefore, the problem is complex and results from a combination of both internal and external causes.” This slide directly addresses all the points shown in your lecturer’s guidance: identifying the root problem, breaking down contributing issues, distinguishing internal vs external factors, and discussing the degree of control Basil’s Bakery has over them</a:t>
            </a:r>
          </a:p>
        </p:txBody>
      </p:sp>
      <p:pic>
        <p:nvPicPr>
          <p:cNvPr id="6" name="Picture 5" descr="📉">
            <a:extLst>
              <a:ext uri="{FF2B5EF4-FFF2-40B4-BE49-F238E27FC236}">
                <a16:creationId xmlns:a16="http://schemas.microsoft.com/office/drawing/2014/main" id="{13F4B280-0862-C2FC-5383-E5F32E929EEF}"/>
              </a:ext>
            </a:extLst>
          </p:cNvPr>
          <p:cNvPicPr>
            <a:picLocks noChangeAspect="1"/>
          </p:cNvPicPr>
          <p:nvPr/>
        </p:nvPicPr>
        <p:blipFill>
          <a:blip r:embed="rId2"/>
          <a:stretch>
            <a:fillRect/>
          </a:stretch>
        </p:blipFill>
        <p:spPr>
          <a:xfrm>
            <a:off x="6017301" y="3394023"/>
            <a:ext cx="152400" cy="152400"/>
          </a:xfrm>
          <a:prstGeom prst="rect">
            <a:avLst/>
          </a:prstGeom>
        </p:spPr>
      </p:pic>
      <p:graphicFrame>
        <p:nvGraphicFramePr>
          <p:cNvPr id="8" name="TextBox 4">
            <a:extLst>
              <a:ext uri="{FF2B5EF4-FFF2-40B4-BE49-F238E27FC236}">
                <a16:creationId xmlns:a16="http://schemas.microsoft.com/office/drawing/2014/main" id="{8F49020C-0933-A761-FA3B-8F6F9BFF5B69}"/>
              </a:ext>
            </a:extLst>
          </p:cNvPr>
          <p:cNvGraphicFramePr/>
          <p:nvPr>
            <p:extLst>
              <p:ext uri="{D42A27DB-BD31-4B8C-83A1-F6EECF244321}">
                <p14:modId xmlns:p14="http://schemas.microsoft.com/office/powerpoint/2010/main" val="2718262404"/>
              </p:ext>
            </p:extLst>
          </p:nvPr>
        </p:nvGraphicFramePr>
        <p:xfrm>
          <a:off x="0" y="0"/>
          <a:ext cx="12192000" cy="4542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0614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78809-C4DE-41B4-35F7-322364AB0B69}"/>
              </a:ext>
            </a:extLst>
          </p:cNvPr>
          <p:cNvSpPr>
            <a:spLocks noGrp="1"/>
          </p:cNvSpPr>
          <p:nvPr>
            <p:ph type="title"/>
          </p:nvPr>
        </p:nvSpPr>
        <p:spPr/>
        <p:txBody>
          <a:bodyPr/>
          <a:lstStyle/>
          <a:p>
            <a:r>
              <a:rPr lang="en-GB" dirty="0"/>
              <a:t>PESTEL Framework</a:t>
            </a:r>
          </a:p>
        </p:txBody>
      </p:sp>
      <p:sp>
        <p:nvSpPr>
          <p:cNvPr id="3" name="Content Placeholder 2">
            <a:extLst>
              <a:ext uri="{FF2B5EF4-FFF2-40B4-BE49-F238E27FC236}">
                <a16:creationId xmlns:a16="http://schemas.microsoft.com/office/drawing/2014/main" id="{2FABEBD0-37FE-23B6-E864-D0D04F632A65}"/>
              </a:ext>
            </a:extLst>
          </p:cNvPr>
          <p:cNvSpPr>
            <a:spLocks noGrp="1"/>
          </p:cNvSpPr>
          <p:nvPr>
            <p:ph idx="1"/>
          </p:nvPr>
        </p:nvSpPr>
        <p:spPr>
          <a:xfrm>
            <a:off x="388495" y="1249582"/>
            <a:ext cx="5551358" cy="3139321"/>
          </a:xfrm>
        </p:spPr>
        <p:txBody>
          <a:bodyPr>
            <a:normAutofit fontScale="77500" lnSpcReduction="20000"/>
          </a:bodyPr>
          <a:lstStyle/>
          <a:p>
            <a:r>
              <a:rPr lang="en-GB" dirty="0"/>
              <a:t>PESTEL is a strategic analysis tool used to identify and evaluate external factors that may affect an organisation’s performance and decision-making</a:t>
            </a:r>
          </a:p>
          <a:p>
            <a:r>
              <a:rPr lang="en-GB" dirty="0"/>
              <a:t>Political * Economic * Social * Technological * Environmental * Legal</a:t>
            </a:r>
          </a:p>
          <a:p>
            <a:r>
              <a:rPr lang="en-GB" dirty="0"/>
              <a:t>Why is it used? * Helps businesses understand their external environment. * Identifies opportunities and threats. * Supports strategic planning and decision-making</a:t>
            </a:r>
          </a:p>
        </p:txBody>
      </p:sp>
      <p:sp>
        <p:nvSpPr>
          <p:cNvPr id="11" name="TextBox 10">
            <a:extLst>
              <a:ext uri="{FF2B5EF4-FFF2-40B4-BE49-F238E27FC236}">
                <a16:creationId xmlns:a16="http://schemas.microsoft.com/office/drawing/2014/main" id="{ABB77C11-83F2-5EF2-ACD1-26B9574D9784}"/>
              </a:ext>
            </a:extLst>
          </p:cNvPr>
          <p:cNvSpPr txBox="1"/>
          <p:nvPr/>
        </p:nvSpPr>
        <p:spPr>
          <a:xfrm>
            <a:off x="388495" y="4112819"/>
            <a:ext cx="6327098" cy="2554545"/>
          </a:xfrm>
          <a:prstGeom prst="rect">
            <a:avLst/>
          </a:prstGeom>
          <a:noFill/>
        </p:spPr>
        <p:txBody>
          <a:bodyPr wrap="square">
            <a:spAutoFit/>
          </a:bodyPr>
          <a:lstStyle/>
          <a:p>
            <a:r>
              <a:rPr lang="en-GB" sz="1600" dirty="0"/>
              <a:t>Benefits</a:t>
            </a:r>
          </a:p>
          <a:p>
            <a:r>
              <a:rPr lang="en-GB" sz="1600" dirty="0"/>
              <a:t>✔ Simple and easy to use</a:t>
            </a:r>
          </a:p>
          <a:p>
            <a:r>
              <a:rPr lang="en-GB" sz="1600" dirty="0"/>
              <a:t>✔ Encourages strategic thinking</a:t>
            </a:r>
          </a:p>
          <a:p>
            <a:r>
              <a:rPr lang="en-GB" sz="1600" dirty="0"/>
              <a:t>✔ Helps organisations prepare for change</a:t>
            </a:r>
          </a:p>
          <a:p>
            <a:endParaRPr lang="en-GB" sz="1600" dirty="0"/>
          </a:p>
          <a:p>
            <a:r>
              <a:rPr lang="en-GB" sz="1600" dirty="0"/>
              <a:t>Criticisms</a:t>
            </a:r>
          </a:p>
          <a:p>
            <a:endParaRPr lang="en-GB" sz="1600" dirty="0"/>
          </a:p>
          <a:p>
            <a:r>
              <a:rPr lang="en-GB" sz="1600" dirty="0"/>
              <a:t>✖ Focuses only on external factors</a:t>
            </a:r>
          </a:p>
          <a:p>
            <a:r>
              <a:rPr lang="en-GB" sz="1600" dirty="0"/>
              <a:t>✖ Can quickly become outdated</a:t>
            </a:r>
          </a:p>
          <a:p>
            <a:r>
              <a:rPr lang="en-GB" sz="1600" dirty="0"/>
              <a:t>✖ Does not prioritise which factors are most important</a:t>
            </a:r>
          </a:p>
        </p:txBody>
      </p:sp>
      <p:sp>
        <p:nvSpPr>
          <p:cNvPr id="13" name="TextBox 12">
            <a:extLst>
              <a:ext uri="{FF2B5EF4-FFF2-40B4-BE49-F238E27FC236}">
                <a16:creationId xmlns:a16="http://schemas.microsoft.com/office/drawing/2014/main" id="{E4FC8433-DD59-F36F-2753-0852E22ABDEB}"/>
              </a:ext>
            </a:extLst>
          </p:cNvPr>
          <p:cNvSpPr txBox="1"/>
          <p:nvPr/>
        </p:nvSpPr>
        <p:spPr>
          <a:xfrm>
            <a:off x="5212830" y="6488668"/>
            <a:ext cx="3736298" cy="369332"/>
          </a:xfrm>
          <a:prstGeom prst="rect">
            <a:avLst/>
          </a:prstGeom>
          <a:noFill/>
        </p:spPr>
        <p:txBody>
          <a:bodyPr wrap="square">
            <a:spAutoFit/>
          </a:bodyPr>
          <a:lstStyle/>
          <a:p>
            <a:r>
              <a:rPr lang="en-GB" sz="900" b="0" i="0" dirty="0">
                <a:solidFill>
                  <a:srgbClr val="E2E5E9"/>
                </a:solidFill>
                <a:effectLst/>
                <a:highlight>
                  <a:srgbClr val="000000"/>
                </a:highlight>
                <a:latin typeface="Segoe UI Historic" panose="020B0502040204020203" pitchFamily="34" charset="0"/>
              </a:rPr>
              <a:t>Reference: Johnson, Scholes &amp; Whittington (Exploring Strategy</a:t>
            </a:r>
            <a:r>
              <a:rPr lang="en-GB" b="0" i="0" dirty="0">
                <a:solidFill>
                  <a:srgbClr val="E2E5E9"/>
                </a:solidFill>
                <a:effectLst/>
                <a:latin typeface="Segoe UI Historic" panose="020B0502040204020203" pitchFamily="34" charset="0"/>
              </a:rPr>
              <a:t>)</a:t>
            </a:r>
            <a:endParaRPr lang="en-GB" dirty="0"/>
          </a:p>
        </p:txBody>
      </p:sp>
      <p:sp>
        <p:nvSpPr>
          <p:cNvPr id="15" name="TextBox 14">
            <a:extLst>
              <a:ext uri="{FF2B5EF4-FFF2-40B4-BE49-F238E27FC236}">
                <a16:creationId xmlns:a16="http://schemas.microsoft.com/office/drawing/2014/main" id="{C119620C-2E7B-CB94-4F7B-D5BC279F2D90}"/>
              </a:ext>
            </a:extLst>
          </p:cNvPr>
          <p:cNvSpPr txBox="1"/>
          <p:nvPr/>
        </p:nvSpPr>
        <p:spPr>
          <a:xfrm>
            <a:off x="5710005" y="566678"/>
            <a:ext cx="6093500" cy="3416320"/>
          </a:xfrm>
          <a:prstGeom prst="rect">
            <a:avLst/>
          </a:prstGeom>
          <a:noFill/>
        </p:spPr>
        <p:txBody>
          <a:bodyPr wrap="square">
            <a:spAutoFit/>
          </a:bodyPr>
          <a:lstStyle/>
          <a:p>
            <a:r>
              <a:rPr lang="en-GB" b="0" i="0" dirty="0">
                <a:solidFill>
                  <a:schemeClr val="bg2">
                    <a:lumMod val="10000"/>
                  </a:schemeClr>
                </a:solidFill>
                <a:effectLst/>
                <a:latin typeface="Segoe UI Historic" panose="020B0502040204020203" pitchFamily="34" charset="0"/>
              </a:rPr>
              <a:t>Evaluation </a:t>
            </a:r>
            <a:endParaRPr lang="en-GB" dirty="0">
              <a:solidFill>
                <a:schemeClr val="bg2">
                  <a:lumMod val="10000"/>
                </a:schemeClr>
              </a:solidFill>
              <a:latin typeface="Segoe UI Historic" panose="020B0502040204020203" pitchFamily="34" charset="0"/>
            </a:endParaRPr>
          </a:p>
          <a:p>
            <a:r>
              <a:rPr lang="en-GB" b="0" i="0" dirty="0">
                <a:solidFill>
                  <a:schemeClr val="bg2">
                    <a:lumMod val="10000"/>
                  </a:schemeClr>
                </a:solidFill>
                <a:effectLst/>
                <a:latin typeface="Segoe UI Historic" panose="020B0502040204020203" pitchFamily="34" charset="0"/>
              </a:rPr>
              <a:t>Economic factors appear to have the greatest impact due to increasing operating costs. </a:t>
            </a:r>
            <a:endParaRPr lang="en-GB" dirty="0">
              <a:solidFill>
                <a:schemeClr val="bg2">
                  <a:lumMod val="10000"/>
                </a:schemeClr>
              </a:solidFill>
              <a:latin typeface="Segoe UI Historic" panose="020B0502040204020203" pitchFamily="34" charset="0"/>
            </a:endParaRPr>
          </a:p>
          <a:p>
            <a:r>
              <a:rPr lang="en-GB" b="0" i="0" dirty="0">
                <a:solidFill>
                  <a:schemeClr val="bg2">
                    <a:lumMod val="10000"/>
                  </a:schemeClr>
                </a:solidFill>
                <a:effectLst/>
                <a:latin typeface="Segoe UI Historic" panose="020B0502040204020203" pitchFamily="34" charset="0"/>
              </a:rPr>
              <a:t> Social and technological factors are influencing customer expectations. </a:t>
            </a:r>
            <a:endParaRPr lang="en-GB" dirty="0">
              <a:solidFill>
                <a:schemeClr val="bg2">
                  <a:lumMod val="10000"/>
                </a:schemeClr>
              </a:solidFill>
              <a:latin typeface="Segoe UI Historic" panose="020B0502040204020203" pitchFamily="34" charset="0"/>
            </a:endParaRPr>
          </a:p>
          <a:p>
            <a:r>
              <a:rPr lang="en-GB" b="0" i="0" dirty="0">
                <a:solidFill>
                  <a:schemeClr val="bg2">
                    <a:lumMod val="10000"/>
                  </a:schemeClr>
                </a:solidFill>
                <a:effectLst/>
                <a:latin typeface="Segoe UI Historic" panose="020B0502040204020203" pitchFamily="34" charset="0"/>
              </a:rPr>
              <a:t>The bakery has limited control over most external factors and must adapt accordingly. Conclusion The PESTEL framework highlights the external challenges contributing to Basil’s Bakery’s stagnation in sales and profitability. However, it does not identify internal causes, which is why additional analysis using the Cause-and-Effect model is required</a:t>
            </a:r>
            <a:endParaRPr lang="en-GB" dirty="0">
              <a:solidFill>
                <a:schemeClr val="bg2">
                  <a:lumMod val="10000"/>
                </a:schemeClr>
              </a:solidFill>
            </a:endParaRPr>
          </a:p>
        </p:txBody>
      </p:sp>
      <p:sp>
        <p:nvSpPr>
          <p:cNvPr id="17" name="TextBox 16">
            <a:extLst>
              <a:ext uri="{FF2B5EF4-FFF2-40B4-BE49-F238E27FC236}">
                <a16:creationId xmlns:a16="http://schemas.microsoft.com/office/drawing/2014/main" id="{D763FCB7-7308-B3AE-81FB-04C6230E50B5}"/>
              </a:ext>
            </a:extLst>
          </p:cNvPr>
          <p:cNvSpPr txBox="1"/>
          <p:nvPr/>
        </p:nvSpPr>
        <p:spPr>
          <a:xfrm>
            <a:off x="5824929" y="4284147"/>
            <a:ext cx="6093500" cy="1477328"/>
          </a:xfrm>
          <a:prstGeom prst="rect">
            <a:avLst/>
          </a:prstGeom>
          <a:noFill/>
        </p:spPr>
        <p:txBody>
          <a:bodyPr wrap="square">
            <a:spAutoFit/>
          </a:bodyPr>
          <a:lstStyle/>
          <a:p>
            <a:br>
              <a:rPr lang="en-GB" b="1" i="1" u="sng" dirty="0">
                <a:solidFill>
                  <a:schemeClr val="bg2">
                    <a:lumMod val="10000"/>
                  </a:schemeClr>
                </a:solidFill>
                <a:effectLst>
                  <a:outerShdw blurRad="38100" dist="38100" dir="2700000" algn="tl">
                    <a:srgbClr val="000000">
                      <a:alpha val="43137"/>
                    </a:srgbClr>
                  </a:outerShdw>
                </a:effectLst>
              </a:rPr>
            </a:br>
            <a:r>
              <a:rPr lang="en-GB" b="1" i="1" u="sng" dirty="0">
                <a:solidFill>
                  <a:schemeClr val="bg2">
                    <a:lumMod val="10000"/>
                  </a:schemeClr>
                </a:solidFill>
                <a:effectLst>
                  <a:outerShdw blurRad="38100" dist="38100" dir="2700000" algn="tl">
                    <a:srgbClr val="000000">
                      <a:alpha val="43137"/>
                    </a:srgbClr>
                  </a:outerShdw>
                </a:effectLst>
                <a:latin typeface="Segoe UI Historic" panose="020B0502040204020203" pitchFamily="34" charset="0"/>
              </a:rPr>
              <a:t>Johnson, G., Scholes, K. and Whittington, R. (2017) Exploring Strategy. Pearson. * Sammut-Bonnici, T. and Galea, D. (2015) PEST Analysis. Wiley </a:t>
            </a:r>
            <a:r>
              <a:rPr lang="en-GB" b="1" i="1" u="sng" dirty="0" err="1">
                <a:solidFill>
                  <a:schemeClr val="bg2">
                    <a:lumMod val="10000"/>
                  </a:schemeClr>
                </a:solidFill>
                <a:effectLst>
                  <a:outerShdw blurRad="38100" dist="38100" dir="2700000" algn="tl">
                    <a:srgbClr val="000000">
                      <a:alpha val="43137"/>
                    </a:srgbClr>
                  </a:outerShdw>
                </a:effectLst>
                <a:latin typeface="Segoe UI Historic" panose="020B0502040204020203" pitchFamily="34" charset="0"/>
              </a:rPr>
              <a:t>Encyclopedia</a:t>
            </a:r>
            <a:r>
              <a:rPr lang="en-GB" b="1" i="1" u="sng" dirty="0">
                <a:solidFill>
                  <a:schemeClr val="bg2">
                    <a:lumMod val="10000"/>
                  </a:schemeClr>
                </a:solidFill>
                <a:effectLst>
                  <a:outerShdw blurRad="38100" dist="38100" dir="2700000" algn="tl">
                    <a:srgbClr val="000000">
                      <a:alpha val="43137"/>
                    </a:srgbClr>
                  </a:outerShdw>
                </a:effectLst>
                <a:latin typeface="Segoe UI Historic" panose="020B0502040204020203" pitchFamily="34" charset="0"/>
              </a:rPr>
              <a:t> of Management</a:t>
            </a:r>
            <a:endParaRPr lang="en-GB" b="1" i="1" u="sng" dirty="0">
              <a:solidFill>
                <a:schemeClr val="bg2">
                  <a:lumMod val="1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35339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4DFC6-6727-6FCF-B93D-B02A791FD7B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AC21237-F129-6C63-190A-97FA8661B443}"/>
              </a:ext>
            </a:extLst>
          </p:cNvPr>
          <p:cNvPicPr>
            <a:picLocks noGrp="1" noChangeAspect="1"/>
          </p:cNvPicPr>
          <p:nvPr>
            <p:ph idx="1"/>
          </p:nvPr>
        </p:nvPicPr>
        <p:blipFill>
          <a:blip r:embed="rId2"/>
          <a:stretch>
            <a:fillRect/>
          </a:stretch>
        </p:blipFill>
        <p:spPr>
          <a:xfrm>
            <a:off x="-1" y="0"/>
            <a:ext cx="12192001" cy="6858000"/>
          </a:xfrm>
          <a:prstGeom prst="rect">
            <a:avLst/>
          </a:prstGeom>
        </p:spPr>
      </p:pic>
    </p:spTree>
    <p:extLst>
      <p:ext uri="{BB962C8B-B14F-4D97-AF65-F5344CB8AC3E}">
        <p14:creationId xmlns:p14="http://schemas.microsoft.com/office/powerpoint/2010/main" val="3827525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4ABF5-BB03-BF56-7BFE-C45874EF4DB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C5CCD5B-2844-FFE7-785E-886AD5549074}"/>
              </a:ext>
            </a:extLst>
          </p:cNvPr>
          <p:cNvPicPr>
            <a:picLocks noGrp="1" noChangeAspect="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4777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2C22B-C901-93F9-F604-C49D3C5C62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B1E9F4-79D5-76D3-E77B-948F784ECA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984232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8" ma:contentTypeDescription="Create a new document." ma:contentTypeScope="" ma:versionID="6dda805188330f96d9fcad88512646eb">
  <xsd:schema xmlns:xsd="http://www.w3.org/2001/XMLSchema" xmlns:xs="http://www.w3.org/2001/XMLSchema" xmlns:p="http://schemas.microsoft.com/office/2006/metadata/properties" xmlns:ns3="21f98238-5914-40fc-b2db-49ce196065c9" targetNamespace="http://schemas.microsoft.com/office/2006/metadata/properties" ma:root="true" ma:fieldsID="edf7e519febcac10ab7891bfda966a00"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447A6BF-D06E-4AD7-85EE-B16CD3BEAA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C57EDD-A899-424B-807C-4268AAA77DE1}">
  <ds:schemaRefs>
    <ds:schemaRef ds:uri="http://schemas.microsoft.com/sharepoint/v3/contenttype/forms"/>
  </ds:schemaRefs>
</ds:datastoreItem>
</file>

<file path=customXml/itemProps3.xml><?xml version="1.0" encoding="utf-8"?>
<ds:datastoreItem xmlns:ds="http://schemas.openxmlformats.org/officeDocument/2006/customXml" ds:itemID="{DB2A73B3-B111-4B2A-97F8-251E4BC3EF2B}">
  <ds:schemaRefs>
    <ds:schemaRef ds:uri="http://schemas.microsoft.com/office/2006/documentManagement/types"/>
    <ds:schemaRef ds:uri="http://schemas.microsoft.com/office/2006/metadata/properties"/>
    <ds:schemaRef ds:uri="http://purl.org/dc/terms/"/>
    <ds:schemaRef ds:uri="http://schemas.microsoft.com/office/infopath/2007/PartnerControls"/>
    <ds:schemaRef ds:uri="http://purl.org/dc/elements/1.1/"/>
    <ds:schemaRef ds:uri="21f98238-5914-40fc-b2db-49ce196065c9"/>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88</TotalTime>
  <Words>691</Words>
  <Application>Microsoft Office PowerPoint</Application>
  <PresentationFormat>Widescreen</PresentationFormat>
  <Paragraphs>44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ADLaM Display</vt:lpstr>
      <vt:lpstr>Aptos</vt:lpstr>
      <vt:lpstr>Aptos Display</vt:lpstr>
      <vt:lpstr>Arial</vt:lpstr>
      <vt:lpstr>Segoe UI Historic</vt:lpstr>
      <vt:lpstr>Office Theme</vt:lpstr>
      <vt:lpstr>Basil’s Bakery</vt:lpstr>
      <vt:lpstr>Provide an Overview of your presentation.</vt:lpstr>
      <vt:lpstr>PowerPoint Presentation</vt:lpstr>
      <vt:lpstr>PowerPoint Presentation</vt:lpstr>
      <vt:lpstr>PESTEL Framework</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Bogdan Baiculescu</dc:creator>
  <cp:lastModifiedBy>Anamaria Munteanu (2524000)</cp:lastModifiedBy>
  <cp:revision>3</cp:revision>
  <dcterms:created xsi:type="dcterms:W3CDTF">2026-06-18T23:28:35Z</dcterms:created>
  <dcterms:modified xsi:type="dcterms:W3CDTF">2026-06-19T00:56:43Z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