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Override1.xml" ContentType="application/vnd.openxmlformats-officedocument.themeOverride+xml"/>
  <Override PartName="/ppt/theme/themeOverride2.xml" ContentType="application/vnd.openxmlformats-officedocument.themeOverride+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6"/>
  </p:notesMasterIdLst>
  <p:handoutMasterIdLst>
    <p:handoutMasterId r:id="rId17"/>
  </p:handoutMasterIdLst>
  <p:sldIdLst>
    <p:sldId id="256" r:id="rId5"/>
    <p:sldId id="277" r:id="rId6"/>
    <p:sldId id="257" r:id="rId7"/>
    <p:sldId id="272" r:id="rId8"/>
    <p:sldId id="273" r:id="rId9"/>
    <p:sldId id="258" r:id="rId10"/>
    <p:sldId id="275" r:id="rId11"/>
    <p:sldId id="276" r:id="rId12"/>
    <p:sldId id="274" r:id="rId13"/>
    <p:sldId id="268" r:id="rId14"/>
    <p:sldId id="278"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3" name="Author" initials="A" lastIdx="0" clrIdx="2"/>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16D9F66E-5EB9-4882-86FB-DCBF35E3C3E4}">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16D9F66E-5EB9-4882-86FB-DCBF35E3C3E4}" styleName="Medium Style 4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solidFill>
            <a:schemeClr val="accent6">
              <a:tint val="20000"/>
            </a:schemeClr>
          </a:solidFill>
        </a:fill>
      </a:tcStyle>
    </a:wholeTbl>
    <a:band1H>
      <a:tcStyle>
        <a:tcBdr/>
        <a:fill>
          <a:solidFill>
            <a:schemeClr val="accent6">
              <a:tint val="40000"/>
            </a:schemeClr>
          </a:solidFill>
        </a:fill>
      </a:tcStyle>
    </a:band1H>
    <a:band1V>
      <a:tcStyle>
        <a:tcBdr/>
        <a:fill>
          <a:solidFill>
            <a:schemeClr val="accent6">
              <a:tint val="40000"/>
            </a:schemeClr>
          </a:solidFill>
        </a:fill>
      </a:tcStyle>
    </a:band1V>
    <a:lastCol>
      <a:tcTxStyle b="on"/>
      <a:tcStyle>
        <a:tcBdr/>
      </a:tcStyle>
    </a:lastCol>
    <a:firstCol>
      <a:tcTxStyle b="on"/>
      <a:tcStyle>
        <a:tcBdr/>
      </a:tcStyle>
    </a:firstCol>
    <a:lastRow>
      <a:tcTxStyle b="on"/>
      <a:tcStyle>
        <a:tcBdr>
          <a:top>
            <a:ln w="25400" cmpd="sng">
              <a:solidFill>
                <a:schemeClr val="accent6"/>
              </a:solidFill>
            </a:ln>
          </a:top>
        </a:tcBdr>
        <a:fill>
          <a:solidFill>
            <a:schemeClr val="accent6">
              <a:tint val="20000"/>
            </a:schemeClr>
          </a:solidFill>
        </a:fill>
      </a:tcStyle>
    </a:lastRow>
    <a:firstRow>
      <a:tcTxStyle b="on"/>
      <a:tcStyle>
        <a:tcBdr/>
        <a:fill>
          <a:solidFill>
            <a:schemeClr val="accent6">
              <a:tint val="20000"/>
            </a:schemeClr>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45" autoAdjust="0"/>
  </p:normalViewPr>
  <p:slideViewPr>
    <p:cSldViewPr snapToGrid="0">
      <p:cViewPr varScale="1">
        <p:scale>
          <a:sx n="52" d="100"/>
          <a:sy n="52" d="100"/>
        </p:scale>
        <p:origin x="1228" y="264"/>
      </p:cViewPr>
      <p:guideLst/>
    </p:cSldViewPr>
  </p:slideViewPr>
  <p:outlineViewPr>
    <p:cViewPr>
      <p:scale>
        <a:sx n="33" d="100"/>
        <a:sy n="33" d="100"/>
      </p:scale>
      <p:origin x="0" y="-7421"/>
    </p:cViewPr>
  </p:outlineViewPr>
  <p:notesTextViewPr>
    <p:cViewPr>
      <p:scale>
        <a:sx n="1" d="1"/>
        <a:sy n="1" d="1"/>
      </p:scale>
      <p:origin x="0" y="0"/>
    </p:cViewPr>
  </p:notesTextViewPr>
  <p:sorterViewPr>
    <p:cViewPr varScale="1">
      <p:scale>
        <a:sx n="1" d="1"/>
        <a:sy n="1" d="1"/>
      </p:scale>
      <p:origin x="0" y="0"/>
    </p:cViewPr>
  </p:sorterViewPr>
  <p:notesViewPr>
    <p:cSldViewPr snapToGrid="0">
      <p:cViewPr varScale="1">
        <p:scale>
          <a:sx n="58" d="100"/>
          <a:sy n="58" d="100"/>
        </p:scale>
        <p:origin x="2386" y="67"/>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commentAuthors" Target="commentAuthors.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8/10/relationships/authors" Target="authors.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svg"/><Relationship Id="rId1" Type="http://schemas.openxmlformats.org/officeDocument/2006/relationships/image" Target="../media/image15.png"/><Relationship Id="rId4" Type="http://schemas.openxmlformats.org/officeDocument/2006/relationships/image" Target="../media/image18.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svg"/><Relationship Id="rId1" Type="http://schemas.openxmlformats.org/officeDocument/2006/relationships/image" Target="../media/image15.png"/><Relationship Id="rId4" Type="http://schemas.openxmlformats.org/officeDocument/2006/relationships/image" Target="../media/image18.svg"/></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B4184A9-6E2D-4725-9849-C7C3D6A2CFF7}"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881AF249-FD77-4260-819D-CFD56FF5019C}">
      <dgm:prSet/>
      <dgm:spPr/>
      <dgm:t>
        <a:bodyPr/>
        <a:lstStyle/>
        <a:p>
          <a:r>
            <a:rPr lang="en-US"/>
            <a:t>Conflict is unavoidable and can happen from many sources like communication issues, when resources are scarce and different opinions. </a:t>
          </a:r>
        </a:p>
      </dgm:t>
    </dgm:pt>
    <dgm:pt modelId="{4473FECF-8711-41A0-98A1-93E695313645}" type="parTrans" cxnId="{B9895969-D81D-4008-B022-B8049684681F}">
      <dgm:prSet/>
      <dgm:spPr/>
      <dgm:t>
        <a:bodyPr/>
        <a:lstStyle/>
        <a:p>
          <a:endParaRPr lang="en-US"/>
        </a:p>
      </dgm:t>
    </dgm:pt>
    <dgm:pt modelId="{A6E1419A-E68B-456E-A86D-01E2412F4F48}" type="sibTrans" cxnId="{B9895969-D81D-4008-B022-B8049684681F}">
      <dgm:prSet/>
      <dgm:spPr/>
      <dgm:t>
        <a:bodyPr/>
        <a:lstStyle/>
        <a:p>
          <a:endParaRPr lang="en-US"/>
        </a:p>
      </dgm:t>
    </dgm:pt>
    <dgm:pt modelId="{60F3BEA4-41D0-48A7-A1B1-54666810B1EC}">
      <dgm:prSet/>
      <dgm:spPr/>
      <dgm:t>
        <a:bodyPr/>
        <a:lstStyle/>
        <a:p>
          <a:r>
            <a:rPr lang="en-US"/>
            <a:t>To manage a conflict effectively, it is important to assess the root cause of the problem, communicate openly, and seek solutions collaboratively.</a:t>
          </a:r>
        </a:p>
      </dgm:t>
    </dgm:pt>
    <dgm:pt modelId="{57816E43-17FB-488E-B4AA-05521B7EA5EA}" type="parTrans" cxnId="{A51868A7-57A8-4ACE-940A-98EA1148CEC0}">
      <dgm:prSet/>
      <dgm:spPr/>
      <dgm:t>
        <a:bodyPr/>
        <a:lstStyle/>
        <a:p>
          <a:endParaRPr lang="en-US"/>
        </a:p>
      </dgm:t>
    </dgm:pt>
    <dgm:pt modelId="{6FCC60F9-2091-40CB-8C60-3BF85B678E0C}" type="sibTrans" cxnId="{A51868A7-57A8-4ACE-940A-98EA1148CEC0}">
      <dgm:prSet/>
      <dgm:spPr/>
      <dgm:t>
        <a:bodyPr/>
        <a:lstStyle/>
        <a:p>
          <a:endParaRPr lang="en-US"/>
        </a:p>
      </dgm:t>
    </dgm:pt>
    <dgm:pt modelId="{52152BA0-17D5-4DDF-87AA-AC01310C96BC}" type="pres">
      <dgm:prSet presAssocID="{3B4184A9-6E2D-4725-9849-C7C3D6A2CFF7}" presName="root" presStyleCnt="0">
        <dgm:presLayoutVars>
          <dgm:dir/>
          <dgm:resizeHandles val="exact"/>
        </dgm:presLayoutVars>
      </dgm:prSet>
      <dgm:spPr/>
    </dgm:pt>
    <dgm:pt modelId="{EE12E5E2-6A4D-497D-A5B3-DF7F75857E35}" type="pres">
      <dgm:prSet presAssocID="{881AF249-FD77-4260-819D-CFD56FF5019C}" presName="compNode" presStyleCnt="0"/>
      <dgm:spPr/>
    </dgm:pt>
    <dgm:pt modelId="{7EE71C8E-D873-4872-98A1-9C0320338EC3}" type="pres">
      <dgm:prSet presAssocID="{881AF249-FD77-4260-819D-CFD56FF5019C}" presName="bgRect" presStyleLbl="bgShp" presStyleIdx="0" presStyleCnt="2"/>
      <dgm:spPr/>
    </dgm:pt>
    <dgm:pt modelId="{4F0EB419-E124-4B77-8CBB-D5297D032979}" type="pres">
      <dgm:prSet presAssocID="{881AF249-FD77-4260-819D-CFD56FF5019C}"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Irritant"/>
        </a:ext>
      </dgm:extLst>
    </dgm:pt>
    <dgm:pt modelId="{F1EA43F1-C1CF-4E4F-B610-C115E2CC825F}" type="pres">
      <dgm:prSet presAssocID="{881AF249-FD77-4260-819D-CFD56FF5019C}" presName="spaceRect" presStyleCnt="0"/>
      <dgm:spPr/>
    </dgm:pt>
    <dgm:pt modelId="{36082215-70A3-4265-B39C-3236AEB3555A}" type="pres">
      <dgm:prSet presAssocID="{881AF249-FD77-4260-819D-CFD56FF5019C}" presName="parTx" presStyleLbl="revTx" presStyleIdx="0" presStyleCnt="2">
        <dgm:presLayoutVars>
          <dgm:chMax val="0"/>
          <dgm:chPref val="0"/>
        </dgm:presLayoutVars>
      </dgm:prSet>
      <dgm:spPr/>
    </dgm:pt>
    <dgm:pt modelId="{4C0431B4-0C27-4E2F-BEDE-9CDBAAE2D494}" type="pres">
      <dgm:prSet presAssocID="{A6E1419A-E68B-456E-A86D-01E2412F4F48}" presName="sibTrans" presStyleCnt="0"/>
      <dgm:spPr/>
    </dgm:pt>
    <dgm:pt modelId="{D20C1132-C93A-4795-92A9-75DCEA771CE7}" type="pres">
      <dgm:prSet presAssocID="{60F3BEA4-41D0-48A7-A1B1-54666810B1EC}" presName="compNode" presStyleCnt="0"/>
      <dgm:spPr/>
    </dgm:pt>
    <dgm:pt modelId="{C5CAA372-F8CB-4FDB-BD2B-15064A5F104E}" type="pres">
      <dgm:prSet presAssocID="{60F3BEA4-41D0-48A7-A1B1-54666810B1EC}" presName="bgRect" presStyleLbl="bgShp" presStyleIdx="1" presStyleCnt="2"/>
      <dgm:spPr/>
    </dgm:pt>
    <dgm:pt modelId="{DEA6C593-CB19-44AB-9508-3D4AF4051964}" type="pres">
      <dgm:prSet presAssocID="{60F3BEA4-41D0-48A7-A1B1-54666810B1EC}"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andshake"/>
        </a:ext>
      </dgm:extLst>
    </dgm:pt>
    <dgm:pt modelId="{B164ABDA-61B4-48DC-A644-0EB8F35B9986}" type="pres">
      <dgm:prSet presAssocID="{60F3BEA4-41D0-48A7-A1B1-54666810B1EC}" presName="spaceRect" presStyleCnt="0"/>
      <dgm:spPr/>
    </dgm:pt>
    <dgm:pt modelId="{B3B7BD56-C25A-46E6-A366-CB80A0675BCE}" type="pres">
      <dgm:prSet presAssocID="{60F3BEA4-41D0-48A7-A1B1-54666810B1EC}" presName="parTx" presStyleLbl="revTx" presStyleIdx="1" presStyleCnt="2">
        <dgm:presLayoutVars>
          <dgm:chMax val="0"/>
          <dgm:chPref val="0"/>
        </dgm:presLayoutVars>
      </dgm:prSet>
      <dgm:spPr/>
    </dgm:pt>
  </dgm:ptLst>
  <dgm:cxnLst>
    <dgm:cxn modelId="{817AD421-E22C-4022-9892-1BD9FA9301E2}" type="presOf" srcId="{881AF249-FD77-4260-819D-CFD56FF5019C}" destId="{36082215-70A3-4265-B39C-3236AEB3555A}" srcOrd="0" destOrd="0" presId="urn:microsoft.com/office/officeart/2018/2/layout/IconVerticalSolidList"/>
    <dgm:cxn modelId="{B9895969-D81D-4008-B022-B8049684681F}" srcId="{3B4184A9-6E2D-4725-9849-C7C3D6A2CFF7}" destId="{881AF249-FD77-4260-819D-CFD56FF5019C}" srcOrd="0" destOrd="0" parTransId="{4473FECF-8711-41A0-98A1-93E695313645}" sibTransId="{A6E1419A-E68B-456E-A86D-01E2412F4F48}"/>
    <dgm:cxn modelId="{837151A1-C865-4023-849B-97E9FF8BF890}" type="presOf" srcId="{60F3BEA4-41D0-48A7-A1B1-54666810B1EC}" destId="{B3B7BD56-C25A-46E6-A366-CB80A0675BCE}" srcOrd="0" destOrd="0" presId="urn:microsoft.com/office/officeart/2018/2/layout/IconVerticalSolidList"/>
    <dgm:cxn modelId="{A51868A7-57A8-4ACE-940A-98EA1148CEC0}" srcId="{3B4184A9-6E2D-4725-9849-C7C3D6A2CFF7}" destId="{60F3BEA4-41D0-48A7-A1B1-54666810B1EC}" srcOrd="1" destOrd="0" parTransId="{57816E43-17FB-488E-B4AA-05521B7EA5EA}" sibTransId="{6FCC60F9-2091-40CB-8C60-3BF85B678E0C}"/>
    <dgm:cxn modelId="{34314DF5-2F2C-4A18-9F77-6AA11D561112}" type="presOf" srcId="{3B4184A9-6E2D-4725-9849-C7C3D6A2CFF7}" destId="{52152BA0-17D5-4DDF-87AA-AC01310C96BC}" srcOrd="0" destOrd="0" presId="urn:microsoft.com/office/officeart/2018/2/layout/IconVerticalSolidList"/>
    <dgm:cxn modelId="{72156354-75F2-43A7-9632-49EBAC79A750}" type="presParOf" srcId="{52152BA0-17D5-4DDF-87AA-AC01310C96BC}" destId="{EE12E5E2-6A4D-497D-A5B3-DF7F75857E35}" srcOrd="0" destOrd="0" presId="urn:microsoft.com/office/officeart/2018/2/layout/IconVerticalSolidList"/>
    <dgm:cxn modelId="{FEE91C3C-C75F-4FAD-A24D-00DE9656D881}" type="presParOf" srcId="{EE12E5E2-6A4D-497D-A5B3-DF7F75857E35}" destId="{7EE71C8E-D873-4872-98A1-9C0320338EC3}" srcOrd="0" destOrd="0" presId="urn:microsoft.com/office/officeart/2018/2/layout/IconVerticalSolidList"/>
    <dgm:cxn modelId="{FAEF16AD-E9EB-4225-94B3-20AC2FBF2CFF}" type="presParOf" srcId="{EE12E5E2-6A4D-497D-A5B3-DF7F75857E35}" destId="{4F0EB419-E124-4B77-8CBB-D5297D032979}" srcOrd="1" destOrd="0" presId="urn:microsoft.com/office/officeart/2018/2/layout/IconVerticalSolidList"/>
    <dgm:cxn modelId="{29DB4F60-99F3-41DB-9907-B225F8DFFD70}" type="presParOf" srcId="{EE12E5E2-6A4D-497D-A5B3-DF7F75857E35}" destId="{F1EA43F1-C1CF-4E4F-B610-C115E2CC825F}" srcOrd="2" destOrd="0" presId="urn:microsoft.com/office/officeart/2018/2/layout/IconVerticalSolidList"/>
    <dgm:cxn modelId="{5B8B8F1F-EBB8-466F-B418-DC92D03ECE65}" type="presParOf" srcId="{EE12E5E2-6A4D-497D-A5B3-DF7F75857E35}" destId="{36082215-70A3-4265-B39C-3236AEB3555A}" srcOrd="3" destOrd="0" presId="urn:microsoft.com/office/officeart/2018/2/layout/IconVerticalSolidList"/>
    <dgm:cxn modelId="{AF0B80C9-F7E1-4257-B137-4DAB6C7AE06E}" type="presParOf" srcId="{52152BA0-17D5-4DDF-87AA-AC01310C96BC}" destId="{4C0431B4-0C27-4E2F-BEDE-9CDBAAE2D494}" srcOrd="1" destOrd="0" presId="urn:microsoft.com/office/officeart/2018/2/layout/IconVerticalSolidList"/>
    <dgm:cxn modelId="{9B76DF2A-526C-4E2B-A870-C3DFF13BE997}" type="presParOf" srcId="{52152BA0-17D5-4DDF-87AA-AC01310C96BC}" destId="{D20C1132-C93A-4795-92A9-75DCEA771CE7}" srcOrd="2" destOrd="0" presId="urn:microsoft.com/office/officeart/2018/2/layout/IconVerticalSolidList"/>
    <dgm:cxn modelId="{346A344F-A4CE-4277-AEB9-AEA5F5F6EFC0}" type="presParOf" srcId="{D20C1132-C93A-4795-92A9-75DCEA771CE7}" destId="{C5CAA372-F8CB-4FDB-BD2B-15064A5F104E}" srcOrd="0" destOrd="0" presId="urn:microsoft.com/office/officeart/2018/2/layout/IconVerticalSolidList"/>
    <dgm:cxn modelId="{E3F53547-8444-4088-B7AD-D006D5945B8F}" type="presParOf" srcId="{D20C1132-C93A-4795-92A9-75DCEA771CE7}" destId="{DEA6C593-CB19-44AB-9508-3D4AF4051964}" srcOrd="1" destOrd="0" presId="urn:microsoft.com/office/officeart/2018/2/layout/IconVerticalSolidList"/>
    <dgm:cxn modelId="{337A2C6A-4AA7-4AA9-8816-6F21099B46F8}" type="presParOf" srcId="{D20C1132-C93A-4795-92A9-75DCEA771CE7}" destId="{B164ABDA-61B4-48DC-A644-0EB8F35B9986}" srcOrd="2" destOrd="0" presId="urn:microsoft.com/office/officeart/2018/2/layout/IconVerticalSolidList"/>
    <dgm:cxn modelId="{8F768C7B-9690-4B71-AD51-4A1C231F7652}" type="presParOf" srcId="{D20C1132-C93A-4795-92A9-75DCEA771CE7}" destId="{B3B7BD56-C25A-46E6-A366-CB80A0675BCE}"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FCE64AA-EDB0-46C3-A11F-E0A04F47CEB0}" type="doc">
      <dgm:prSet loTypeId="urn:microsoft.com/office/officeart/2005/8/layout/radial3" loCatId="relationship" qsTypeId="urn:microsoft.com/office/officeart/2005/8/quickstyle/simple5" qsCatId="simple" csTypeId="urn:microsoft.com/office/officeart/2005/8/colors/accent2_2" csCatId="accent2" phldr="1"/>
      <dgm:spPr/>
      <dgm:t>
        <a:bodyPr/>
        <a:lstStyle/>
        <a:p>
          <a:endParaRPr lang="en-US"/>
        </a:p>
      </dgm:t>
    </dgm:pt>
    <dgm:pt modelId="{4C1556F9-0D65-469C-91DD-50A29E598903}">
      <dgm:prSet custT="1"/>
      <dgm:spPr/>
      <dgm:t>
        <a:bodyPr/>
        <a:lstStyle/>
        <a:p>
          <a:pPr algn="ctr">
            <a:lnSpc>
              <a:spcPct val="100000"/>
            </a:lnSpc>
          </a:pPr>
          <a:r>
            <a:rPr lang="en-US" sz="1600" b="1" i="1" dirty="0"/>
            <a:t>The Thomas-Kilmann conflict model is used to identify five key approaches to resolving disputes. This model identifies five strategies for conflict resolution based on assertiveness and cooperativeness. </a:t>
          </a:r>
        </a:p>
      </dgm:t>
    </dgm:pt>
    <dgm:pt modelId="{A5940980-6374-47B2-8887-70FB546CE445}" type="parTrans" cxnId="{17A830DF-D96E-42BF-9F06-B1D72A994146}">
      <dgm:prSet/>
      <dgm:spPr/>
      <dgm:t>
        <a:bodyPr/>
        <a:lstStyle/>
        <a:p>
          <a:endParaRPr lang="en-US"/>
        </a:p>
      </dgm:t>
    </dgm:pt>
    <dgm:pt modelId="{EDEBACFF-0BB1-48C6-907B-CED53219A4B9}" type="sibTrans" cxnId="{17A830DF-D96E-42BF-9F06-B1D72A994146}">
      <dgm:prSet/>
      <dgm:spPr/>
      <dgm:t>
        <a:bodyPr/>
        <a:lstStyle/>
        <a:p>
          <a:endParaRPr lang="en-US"/>
        </a:p>
      </dgm:t>
    </dgm:pt>
    <dgm:pt modelId="{5E3C8CA9-886A-460B-A754-F5939DCE9049}">
      <dgm:prSet/>
      <dgm:spPr/>
      <dgm:t>
        <a:bodyPr/>
        <a:lstStyle/>
        <a:p>
          <a:endParaRPr lang="en-GB"/>
        </a:p>
      </dgm:t>
    </dgm:pt>
    <dgm:pt modelId="{80E1626D-B42B-4C14-88C3-D10A99229ED4}" type="parTrans" cxnId="{DD77FE6E-FFCB-4AD0-AE74-44C0D1A34A78}">
      <dgm:prSet/>
      <dgm:spPr/>
      <dgm:t>
        <a:bodyPr/>
        <a:lstStyle/>
        <a:p>
          <a:endParaRPr lang="en-US"/>
        </a:p>
      </dgm:t>
    </dgm:pt>
    <dgm:pt modelId="{7999E1A6-0FD5-4F6A-9026-2D98978F66FF}" type="sibTrans" cxnId="{DD77FE6E-FFCB-4AD0-AE74-44C0D1A34A78}">
      <dgm:prSet/>
      <dgm:spPr/>
      <dgm:t>
        <a:bodyPr/>
        <a:lstStyle/>
        <a:p>
          <a:endParaRPr lang="en-US"/>
        </a:p>
      </dgm:t>
    </dgm:pt>
    <dgm:pt modelId="{A2D289E7-1ACC-4C5D-8927-F4E3E79EE21D}">
      <dgm:prSet/>
      <dgm:spPr/>
      <dgm:t>
        <a:bodyPr/>
        <a:lstStyle/>
        <a:p>
          <a:pPr>
            <a:lnSpc>
              <a:spcPct val="100000"/>
            </a:lnSpc>
          </a:pPr>
          <a:endParaRPr lang="en-US" dirty="0"/>
        </a:p>
      </dgm:t>
    </dgm:pt>
    <dgm:pt modelId="{C06CB386-9C6A-41ED-97C1-0DDE608E45B4}" type="parTrans" cxnId="{1F507306-5512-41F9-B95D-ED612EC613BC}">
      <dgm:prSet/>
      <dgm:spPr/>
      <dgm:t>
        <a:bodyPr/>
        <a:lstStyle/>
        <a:p>
          <a:endParaRPr lang="en-US"/>
        </a:p>
      </dgm:t>
    </dgm:pt>
    <dgm:pt modelId="{F8AE85FE-7A8B-46A0-8547-D48E509A542E}" type="sibTrans" cxnId="{1F507306-5512-41F9-B95D-ED612EC613BC}">
      <dgm:prSet/>
      <dgm:spPr/>
      <dgm:t>
        <a:bodyPr/>
        <a:lstStyle/>
        <a:p>
          <a:endParaRPr lang="en-US"/>
        </a:p>
      </dgm:t>
    </dgm:pt>
    <dgm:pt modelId="{9E669D71-84B3-4F8C-A487-863D75F5B866}">
      <dgm:prSet/>
      <dgm:spPr/>
      <dgm:t>
        <a:bodyPr/>
        <a:lstStyle/>
        <a:p>
          <a:pPr>
            <a:lnSpc>
              <a:spcPct val="100000"/>
            </a:lnSpc>
          </a:pPr>
          <a:endParaRPr lang="en-US" dirty="0"/>
        </a:p>
      </dgm:t>
    </dgm:pt>
    <dgm:pt modelId="{AE3DF107-49E4-4EDE-821B-5101B125E061}" type="parTrans" cxnId="{03BE090E-B31B-4479-B085-9BF923089A5B}">
      <dgm:prSet/>
      <dgm:spPr/>
      <dgm:t>
        <a:bodyPr/>
        <a:lstStyle/>
        <a:p>
          <a:endParaRPr lang="en-US"/>
        </a:p>
      </dgm:t>
    </dgm:pt>
    <dgm:pt modelId="{1002D4BD-04E7-404F-99BC-9399F74CCDF8}" type="sibTrans" cxnId="{03BE090E-B31B-4479-B085-9BF923089A5B}">
      <dgm:prSet/>
      <dgm:spPr/>
      <dgm:t>
        <a:bodyPr/>
        <a:lstStyle/>
        <a:p>
          <a:endParaRPr lang="en-US"/>
        </a:p>
      </dgm:t>
    </dgm:pt>
    <dgm:pt modelId="{7471D7E5-594A-4D36-B1D2-81EF1726A10B}" type="pres">
      <dgm:prSet presAssocID="{1FCE64AA-EDB0-46C3-A11F-E0A04F47CEB0}" presName="composite" presStyleCnt="0">
        <dgm:presLayoutVars>
          <dgm:chMax val="1"/>
          <dgm:dir/>
          <dgm:resizeHandles val="exact"/>
        </dgm:presLayoutVars>
      </dgm:prSet>
      <dgm:spPr/>
    </dgm:pt>
    <dgm:pt modelId="{C722E2C8-9978-4331-AC04-9D3DD7D02787}" type="pres">
      <dgm:prSet presAssocID="{1FCE64AA-EDB0-46C3-A11F-E0A04F47CEB0}" presName="radial" presStyleCnt="0">
        <dgm:presLayoutVars>
          <dgm:animLvl val="ctr"/>
        </dgm:presLayoutVars>
      </dgm:prSet>
      <dgm:spPr/>
    </dgm:pt>
    <dgm:pt modelId="{5D4C8FA7-F6BF-4893-B852-1706B9053429}" type="pres">
      <dgm:prSet presAssocID="{4C1556F9-0D65-469C-91DD-50A29E598903}" presName="centerShape" presStyleLbl="vennNode1" presStyleIdx="0" presStyleCnt="1"/>
      <dgm:spPr/>
    </dgm:pt>
  </dgm:ptLst>
  <dgm:cxnLst>
    <dgm:cxn modelId="{1F507306-5512-41F9-B95D-ED612EC613BC}" srcId="{1FCE64AA-EDB0-46C3-A11F-E0A04F47CEB0}" destId="{A2D289E7-1ACC-4C5D-8927-F4E3E79EE21D}" srcOrd="2" destOrd="0" parTransId="{C06CB386-9C6A-41ED-97C1-0DDE608E45B4}" sibTransId="{F8AE85FE-7A8B-46A0-8547-D48E509A542E}"/>
    <dgm:cxn modelId="{03BE090E-B31B-4479-B085-9BF923089A5B}" srcId="{1FCE64AA-EDB0-46C3-A11F-E0A04F47CEB0}" destId="{9E669D71-84B3-4F8C-A487-863D75F5B866}" srcOrd="3" destOrd="0" parTransId="{AE3DF107-49E4-4EDE-821B-5101B125E061}" sibTransId="{1002D4BD-04E7-404F-99BC-9399F74CCDF8}"/>
    <dgm:cxn modelId="{A97A9721-0E4C-4D93-BDEF-1F2650EC2326}" type="presOf" srcId="{4C1556F9-0D65-469C-91DD-50A29E598903}" destId="{5D4C8FA7-F6BF-4893-B852-1706B9053429}" srcOrd="0" destOrd="0" presId="urn:microsoft.com/office/officeart/2005/8/layout/radial3"/>
    <dgm:cxn modelId="{DD77FE6E-FFCB-4AD0-AE74-44C0D1A34A78}" srcId="{1FCE64AA-EDB0-46C3-A11F-E0A04F47CEB0}" destId="{5E3C8CA9-886A-460B-A754-F5939DCE9049}" srcOrd="1" destOrd="0" parTransId="{80E1626D-B42B-4C14-88C3-D10A99229ED4}" sibTransId="{7999E1A6-0FD5-4F6A-9026-2D98978F66FF}"/>
    <dgm:cxn modelId="{DB061E80-A7CB-4DC2-8FA8-8FB580018C4B}" type="presOf" srcId="{1FCE64AA-EDB0-46C3-A11F-E0A04F47CEB0}" destId="{7471D7E5-594A-4D36-B1D2-81EF1726A10B}" srcOrd="0" destOrd="0" presId="urn:microsoft.com/office/officeart/2005/8/layout/radial3"/>
    <dgm:cxn modelId="{17A830DF-D96E-42BF-9F06-B1D72A994146}" srcId="{1FCE64AA-EDB0-46C3-A11F-E0A04F47CEB0}" destId="{4C1556F9-0D65-469C-91DD-50A29E598903}" srcOrd="0" destOrd="0" parTransId="{A5940980-6374-47B2-8887-70FB546CE445}" sibTransId="{EDEBACFF-0BB1-48C6-907B-CED53219A4B9}"/>
    <dgm:cxn modelId="{FB109B74-A0CF-47AC-A216-E21F55394489}" type="presParOf" srcId="{7471D7E5-594A-4D36-B1D2-81EF1726A10B}" destId="{C722E2C8-9978-4331-AC04-9D3DD7D02787}" srcOrd="0" destOrd="0" presId="urn:microsoft.com/office/officeart/2005/8/layout/radial3"/>
    <dgm:cxn modelId="{ADE4C394-561D-49C9-84F2-6F987E3F67FD}" type="presParOf" srcId="{C722E2C8-9978-4331-AC04-9D3DD7D02787}" destId="{5D4C8FA7-F6BF-4893-B852-1706B9053429}" srcOrd="0" destOrd="0" presId="urn:microsoft.com/office/officeart/2005/8/layout/radial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E71C8E-D873-4872-98A1-9C0320338EC3}">
      <dsp:nvSpPr>
        <dsp:cNvPr id="0" name=""/>
        <dsp:cNvSpPr/>
      </dsp:nvSpPr>
      <dsp:spPr>
        <a:xfrm>
          <a:off x="0" y="693915"/>
          <a:ext cx="6876504" cy="1281074"/>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F0EB419-E124-4B77-8CBB-D5297D032979}">
      <dsp:nvSpPr>
        <dsp:cNvPr id="0" name=""/>
        <dsp:cNvSpPr/>
      </dsp:nvSpPr>
      <dsp:spPr>
        <a:xfrm>
          <a:off x="387525" y="982157"/>
          <a:ext cx="704590" cy="70459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6082215-70A3-4265-B39C-3236AEB3555A}">
      <dsp:nvSpPr>
        <dsp:cNvPr id="0" name=""/>
        <dsp:cNvSpPr/>
      </dsp:nvSpPr>
      <dsp:spPr>
        <a:xfrm>
          <a:off x="1479640" y="693915"/>
          <a:ext cx="5396863" cy="12810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5580" tIns="135580" rIns="135580" bIns="135580" numCol="1" spcCol="1270" anchor="ctr" anchorCtr="0">
          <a:noAutofit/>
        </a:bodyPr>
        <a:lstStyle/>
        <a:p>
          <a:pPr marL="0" lvl="0" indent="0" algn="l" defTabSz="800100">
            <a:lnSpc>
              <a:spcPct val="90000"/>
            </a:lnSpc>
            <a:spcBef>
              <a:spcPct val="0"/>
            </a:spcBef>
            <a:spcAft>
              <a:spcPct val="35000"/>
            </a:spcAft>
            <a:buNone/>
          </a:pPr>
          <a:r>
            <a:rPr lang="en-US" sz="1800" kern="1200"/>
            <a:t>Conflict is unavoidable and can happen from many sources like communication issues, when resources are scarce and different opinions. </a:t>
          </a:r>
        </a:p>
      </dsp:txBody>
      <dsp:txXfrm>
        <a:off x="1479640" y="693915"/>
        <a:ext cx="5396863" cy="1281074"/>
      </dsp:txXfrm>
    </dsp:sp>
    <dsp:sp modelId="{C5CAA372-F8CB-4FDB-BD2B-15064A5F104E}">
      <dsp:nvSpPr>
        <dsp:cNvPr id="0" name=""/>
        <dsp:cNvSpPr/>
      </dsp:nvSpPr>
      <dsp:spPr>
        <a:xfrm>
          <a:off x="0" y="2295258"/>
          <a:ext cx="6876504" cy="1281074"/>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EA6C593-CB19-44AB-9508-3D4AF4051964}">
      <dsp:nvSpPr>
        <dsp:cNvPr id="0" name=""/>
        <dsp:cNvSpPr/>
      </dsp:nvSpPr>
      <dsp:spPr>
        <a:xfrm>
          <a:off x="387525" y="2583500"/>
          <a:ext cx="704590" cy="70459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3B7BD56-C25A-46E6-A366-CB80A0675BCE}">
      <dsp:nvSpPr>
        <dsp:cNvPr id="0" name=""/>
        <dsp:cNvSpPr/>
      </dsp:nvSpPr>
      <dsp:spPr>
        <a:xfrm>
          <a:off x="1479640" y="2295258"/>
          <a:ext cx="5396863" cy="12810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5580" tIns="135580" rIns="135580" bIns="135580" numCol="1" spcCol="1270" anchor="ctr" anchorCtr="0">
          <a:noAutofit/>
        </a:bodyPr>
        <a:lstStyle/>
        <a:p>
          <a:pPr marL="0" lvl="0" indent="0" algn="l" defTabSz="800100">
            <a:lnSpc>
              <a:spcPct val="90000"/>
            </a:lnSpc>
            <a:spcBef>
              <a:spcPct val="0"/>
            </a:spcBef>
            <a:spcAft>
              <a:spcPct val="35000"/>
            </a:spcAft>
            <a:buNone/>
          </a:pPr>
          <a:r>
            <a:rPr lang="en-US" sz="1800" kern="1200"/>
            <a:t>To manage a conflict effectively, it is important to assess the root cause of the problem, communicate openly, and seek solutions collaboratively.</a:t>
          </a:r>
        </a:p>
      </dsp:txBody>
      <dsp:txXfrm>
        <a:off x="1479640" y="2295258"/>
        <a:ext cx="5396863" cy="128107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D4C8FA7-F6BF-4893-B852-1706B9053429}">
      <dsp:nvSpPr>
        <dsp:cNvPr id="0" name=""/>
        <dsp:cNvSpPr/>
      </dsp:nvSpPr>
      <dsp:spPr>
        <a:xfrm>
          <a:off x="1339678" y="0"/>
          <a:ext cx="4176584" cy="4176584"/>
        </a:xfrm>
        <a:prstGeom prst="ellipse">
          <a:avLst/>
        </a:prstGeom>
        <a:gradFill rotWithShape="0">
          <a:gsLst>
            <a:gs pos="0">
              <a:schemeClr val="accent2">
                <a:alpha val="50000"/>
                <a:hueOff val="0"/>
                <a:satOff val="0"/>
                <a:lumOff val="0"/>
                <a:alphaOff val="0"/>
                <a:satMod val="103000"/>
                <a:lumMod val="102000"/>
                <a:tint val="94000"/>
              </a:schemeClr>
            </a:gs>
            <a:gs pos="50000">
              <a:schemeClr val="accent2">
                <a:alpha val="50000"/>
                <a:hueOff val="0"/>
                <a:satOff val="0"/>
                <a:lumOff val="0"/>
                <a:alphaOff val="0"/>
                <a:satMod val="110000"/>
                <a:lumMod val="100000"/>
                <a:shade val="100000"/>
              </a:schemeClr>
            </a:gs>
            <a:gs pos="100000">
              <a:schemeClr val="accent2">
                <a:alpha val="50000"/>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tx1"/>
        </a:fontRef>
      </dsp:style>
      <dsp:txBody>
        <a:bodyPr spcFirstLastPara="0" vert="horz" wrap="square" lIns="20320" tIns="20320" rIns="20320" bIns="20320" numCol="1" spcCol="1270" anchor="ctr" anchorCtr="0">
          <a:noAutofit/>
        </a:bodyPr>
        <a:lstStyle/>
        <a:p>
          <a:pPr marL="0" lvl="0" indent="0" algn="ctr" defTabSz="711200">
            <a:lnSpc>
              <a:spcPct val="100000"/>
            </a:lnSpc>
            <a:spcBef>
              <a:spcPct val="0"/>
            </a:spcBef>
            <a:spcAft>
              <a:spcPct val="35000"/>
            </a:spcAft>
            <a:buNone/>
          </a:pPr>
          <a:r>
            <a:rPr lang="en-US" sz="1600" b="1" i="1" kern="1200" dirty="0"/>
            <a:t>The Thomas-Kilmann conflict model is used to identify five key approaches to resolving disputes. This model identifies five strategies for conflict resolution based on assertiveness and cooperativeness. </a:t>
          </a:r>
        </a:p>
      </dsp:txBody>
      <dsp:txXfrm>
        <a:off x="1951325" y="611647"/>
        <a:ext cx="2953290" cy="295329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radial3">
  <dgm:title val=""/>
  <dgm:desc val=""/>
  <dgm:catLst>
    <dgm:cat type="relationship" pri="31000"/>
    <dgm:cat type="cycle" pri="1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omposite">
    <dgm:varLst>
      <dgm:chMax val="1"/>
      <dgm:dir/>
      <dgm:resizeHandles val="exact"/>
    </dgm:varLst>
    <dgm:alg type="composite">
      <dgm:param type="ar" val="1"/>
    </dgm:alg>
    <dgm:shape xmlns:r="http://schemas.openxmlformats.org/officeDocument/2006/relationships" r:blip="">
      <dgm:adjLst/>
    </dgm:shape>
    <dgm:presOf/>
    <dgm:constrLst/>
    <dgm:ruleLst/>
    <dgm:layoutNode name="radial">
      <dgm:varLst>
        <dgm:animLvl val="ctr"/>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h" for="ch" forName="centerShape" refType="h"/>
        <dgm:constr type="w" for="ch" forName="node" refType="w" fact="0.5"/>
        <dgm:constr type="h" for="ch" forName="node" refType="h" fact="0.5"/>
        <dgm:constr type="sp" refType="w" refFor="ch" refForName="node" fact="-0.2"/>
        <dgm:constr type="sibSp" refType="w" refFor="ch" refForName="node" fact="-0.2"/>
        <dgm:constr type="primFontSz" for="ch" forName="centerShape" val="65"/>
        <dgm:constr type="primFontSz" for="des" forName="node" val="65"/>
        <dgm:constr type="primFontSz" for="ch" forName="node" refType="primFontSz" refFor="ch" refForName="centerShape" op="lte"/>
      </dgm:constrLst>
      <dgm:ruleLst/>
      <dgm:forEach name="Name6" axis="ch" ptType="node" cnt="1">
        <dgm:layoutNode name="centerShape" styleLbl="vennNode1">
          <dgm:alg type="tx"/>
          <dgm:shape xmlns:r="http://schemas.openxmlformats.org/officeDocument/2006/relationships" type="ellipse" r:blip="">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7" axis="ch" ptType="node">
          <dgm:layoutNode name="node" styleLbl="vennNode1">
            <dgm:varLst>
              <dgm:bulletEnabled val="1"/>
            </dgm:varLst>
            <dgm:alg type="tx">
              <dgm:param type="txAnchorVertCh" val="mid"/>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82B61F67-4219-82BD-D357-355AA7591CB8}"/>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654FE2BF-AD88-9811-C6DD-79DABAC5595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144DDA53-17BB-4810-91A8-94FE944ADC38}" type="datetimeFigureOut">
              <a:rPr lang="en-US" smtClean="0"/>
              <a:t>11/25/2025</a:t>
            </a:fld>
            <a:endParaRPr lang="en-US" dirty="0"/>
          </a:p>
        </p:txBody>
      </p:sp>
      <p:sp>
        <p:nvSpPr>
          <p:cNvPr id="4" name="Footer Placeholder 3">
            <a:extLst>
              <a:ext uri="{FF2B5EF4-FFF2-40B4-BE49-F238E27FC236}">
                <a16:creationId xmlns:a16="http://schemas.microsoft.com/office/drawing/2014/main" id="{F18F7338-476F-59A1-B752-865882DA1234}"/>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AB9C2ED2-F5D9-8398-9B1F-9E1D760B074A}"/>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6D8BCF56-022D-4E84-9600-36794E4DE26E}" type="slidenum">
              <a:rPr lang="en-US" smtClean="0"/>
              <a:t>‹#›</a:t>
            </a:fld>
            <a:endParaRPr lang="en-US" dirty="0"/>
          </a:p>
        </p:txBody>
      </p:sp>
    </p:spTree>
    <p:extLst>
      <p:ext uri="{BB962C8B-B14F-4D97-AF65-F5344CB8AC3E}">
        <p14:creationId xmlns:p14="http://schemas.microsoft.com/office/powerpoint/2010/main" val="104550585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AF08D30-F807-4561-A81E-6E077448AA00}" type="datetimeFigureOut">
              <a:rPr lang="en-US" smtClean="0"/>
              <a:t>11/25/2025</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D82C05A-7A07-4286-AA18-B883C0AF9A3B}" type="slidenum">
              <a:rPr lang="en-US" smtClean="0"/>
              <a:t>‹#›</a:t>
            </a:fld>
            <a:endParaRPr lang="en-US" dirty="0"/>
          </a:p>
        </p:txBody>
      </p:sp>
    </p:spTree>
    <p:extLst>
      <p:ext uri="{BB962C8B-B14F-4D97-AF65-F5344CB8AC3E}">
        <p14:creationId xmlns:p14="http://schemas.microsoft.com/office/powerpoint/2010/main" val="5131896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D82C05A-7A07-4286-AA18-B883C0AF9A3B}" type="slidenum">
              <a:rPr lang="en-US" smtClean="0"/>
              <a:t>1</a:t>
            </a:fld>
            <a:endParaRPr lang="en-US" dirty="0"/>
          </a:p>
        </p:txBody>
      </p:sp>
    </p:spTree>
    <p:extLst>
      <p:ext uri="{BB962C8B-B14F-4D97-AF65-F5344CB8AC3E}">
        <p14:creationId xmlns:p14="http://schemas.microsoft.com/office/powerpoint/2010/main" val="61850762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D82C05A-7A07-4286-AA18-B883C0AF9A3B}" type="slidenum">
              <a:rPr lang="en-US" smtClean="0"/>
              <a:t>3</a:t>
            </a:fld>
            <a:endParaRPr lang="en-US" dirty="0"/>
          </a:p>
        </p:txBody>
      </p:sp>
    </p:spTree>
    <p:extLst>
      <p:ext uri="{BB962C8B-B14F-4D97-AF65-F5344CB8AC3E}">
        <p14:creationId xmlns:p14="http://schemas.microsoft.com/office/powerpoint/2010/main" val="10950677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D82C05A-7A07-4286-AA18-B883C0AF9A3B}" type="slidenum">
              <a:rPr lang="en-US" smtClean="0"/>
              <a:t>4</a:t>
            </a:fld>
            <a:endParaRPr lang="en-US" dirty="0"/>
          </a:p>
        </p:txBody>
      </p:sp>
    </p:spTree>
    <p:extLst>
      <p:ext uri="{BB962C8B-B14F-4D97-AF65-F5344CB8AC3E}">
        <p14:creationId xmlns:p14="http://schemas.microsoft.com/office/powerpoint/2010/main" val="39105586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D82C05A-7A07-4286-AA18-B883C0AF9A3B}" type="slidenum">
              <a:rPr lang="en-US" smtClean="0"/>
              <a:t>5</a:t>
            </a:fld>
            <a:endParaRPr lang="en-US" dirty="0"/>
          </a:p>
        </p:txBody>
      </p:sp>
    </p:spTree>
    <p:extLst>
      <p:ext uri="{BB962C8B-B14F-4D97-AF65-F5344CB8AC3E}">
        <p14:creationId xmlns:p14="http://schemas.microsoft.com/office/powerpoint/2010/main" val="397785118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D82C05A-7A07-4286-AA18-B883C0AF9A3B}" type="slidenum">
              <a:rPr lang="en-US" smtClean="0"/>
              <a:t>6</a:t>
            </a:fld>
            <a:endParaRPr lang="en-US" dirty="0"/>
          </a:p>
        </p:txBody>
      </p:sp>
    </p:spTree>
    <p:extLst>
      <p:ext uri="{BB962C8B-B14F-4D97-AF65-F5344CB8AC3E}">
        <p14:creationId xmlns:p14="http://schemas.microsoft.com/office/powerpoint/2010/main" val="339052890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D82C05A-7A07-4286-AA18-B883C0AF9A3B}" type="slidenum">
              <a:rPr lang="en-US" smtClean="0"/>
              <a:t>7</a:t>
            </a:fld>
            <a:endParaRPr lang="en-US" dirty="0"/>
          </a:p>
        </p:txBody>
      </p:sp>
    </p:spTree>
    <p:extLst>
      <p:ext uri="{BB962C8B-B14F-4D97-AF65-F5344CB8AC3E}">
        <p14:creationId xmlns:p14="http://schemas.microsoft.com/office/powerpoint/2010/main" val="25713107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D82C05A-7A07-4286-AA18-B883C0AF9A3B}" type="slidenum">
              <a:rPr lang="en-US" smtClean="0"/>
              <a:t>8</a:t>
            </a:fld>
            <a:endParaRPr lang="en-US" dirty="0"/>
          </a:p>
        </p:txBody>
      </p:sp>
    </p:spTree>
    <p:extLst>
      <p:ext uri="{BB962C8B-B14F-4D97-AF65-F5344CB8AC3E}">
        <p14:creationId xmlns:p14="http://schemas.microsoft.com/office/powerpoint/2010/main" val="205237200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D82C05A-7A07-4286-AA18-B883C0AF9A3B}" type="slidenum">
              <a:rPr lang="en-US" smtClean="0"/>
              <a:t>9</a:t>
            </a:fld>
            <a:endParaRPr lang="en-US" dirty="0"/>
          </a:p>
        </p:txBody>
      </p:sp>
    </p:spTree>
    <p:extLst>
      <p:ext uri="{BB962C8B-B14F-4D97-AF65-F5344CB8AC3E}">
        <p14:creationId xmlns:p14="http://schemas.microsoft.com/office/powerpoint/2010/main" val="163589634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D82C05A-7A07-4286-AA18-B883C0AF9A3B}" type="slidenum">
              <a:rPr lang="en-US" smtClean="0"/>
              <a:t>10</a:t>
            </a:fld>
            <a:endParaRPr lang="en-US" dirty="0"/>
          </a:p>
        </p:txBody>
      </p:sp>
    </p:spTree>
    <p:extLst>
      <p:ext uri="{BB962C8B-B14F-4D97-AF65-F5344CB8AC3E}">
        <p14:creationId xmlns:p14="http://schemas.microsoft.com/office/powerpoint/2010/main" val="1978743024"/>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image" Target="../media/image5.svg"/><Relationship Id="rId7" Type="http://schemas.openxmlformats.org/officeDocument/2006/relationships/image" Target="../media/image9.sv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8.png"/><Relationship Id="rId5" Type="http://schemas.openxmlformats.org/officeDocument/2006/relationships/image" Target="../media/image7.svg"/><Relationship Id="rId4" Type="http://schemas.openxmlformats.org/officeDocument/2006/relationships/image" Target="../media/image6.png"/><Relationship Id="rId9" Type="http://schemas.openxmlformats.org/officeDocument/2006/relationships/image" Target="../media/image11.svg"/></Relationships>
</file>

<file path=ppt/slideLayouts/_rels/slideLayout3.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2.png"/><Relationship Id="rId7" Type="http://schemas.openxmlformats.org/officeDocument/2006/relationships/image" Target="../media/image8.png"/><Relationship Id="rId2" Type="http://schemas.openxmlformats.org/officeDocument/2006/relationships/slideMaster" Target="../slideMasters/slideMaster1.xml"/><Relationship Id="rId1" Type="http://schemas.openxmlformats.org/officeDocument/2006/relationships/themeOverride" Target="../theme/themeOverride1.xml"/><Relationship Id="rId6" Type="http://schemas.openxmlformats.org/officeDocument/2006/relationships/image" Target="../media/image7.sv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3.svg"/><Relationship Id="rId9" Type="http://schemas.openxmlformats.org/officeDocument/2006/relationships/image" Target="../media/image10.png"/></Relationships>
</file>

<file path=ppt/slideLayouts/_rels/slideLayout4.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2.png"/><Relationship Id="rId7" Type="http://schemas.openxmlformats.org/officeDocument/2006/relationships/image" Target="../media/image8.png"/><Relationship Id="rId2" Type="http://schemas.openxmlformats.org/officeDocument/2006/relationships/slideMaster" Target="../slideMasters/slideMaster1.xml"/><Relationship Id="rId1" Type="http://schemas.openxmlformats.org/officeDocument/2006/relationships/themeOverride" Target="../theme/themeOverride2.xml"/><Relationship Id="rId6" Type="http://schemas.openxmlformats.org/officeDocument/2006/relationships/image" Target="../media/image7.sv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3.svg"/><Relationship Id="rId9" Type="http://schemas.openxmlformats.org/officeDocument/2006/relationships/image" Target="../media/image10.png"/></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7.svg"/><Relationship Id="rId7" Type="http://schemas.openxmlformats.org/officeDocument/2006/relationships/image" Target="../media/image11.svg"/><Relationship Id="rId2" Type="http://schemas.openxmlformats.org/officeDocument/2006/relationships/image" Target="../media/image6.png"/><Relationship Id="rId1" Type="http://schemas.openxmlformats.org/officeDocument/2006/relationships/slideMaster" Target="../slideMasters/slideMaster1.xml"/><Relationship Id="rId6" Type="http://schemas.openxmlformats.org/officeDocument/2006/relationships/image" Target="../media/image10.png"/><Relationship Id="rId5" Type="http://schemas.openxmlformats.org/officeDocument/2006/relationships/image" Target="../media/image9.svg"/><Relationship Id="rId4" Type="http://schemas.openxmlformats.org/officeDocument/2006/relationships/image" Target="../media/image8.png"/></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7.svg"/><Relationship Id="rId7" Type="http://schemas.openxmlformats.org/officeDocument/2006/relationships/image" Target="../media/image11.svg"/><Relationship Id="rId2" Type="http://schemas.openxmlformats.org/officeDocument/2006/relationships/image" Target="../media/image6.png"/><Relationship Id="rId1" Type="http://schemas.openxmlformats.org/officeDocument/2006/relationships/slideMaster" Target="../slideMasters/slideMaster1.xml"/><Relationship Id="rId6" Type="http://schemas.openxmlformats.org/officeDocument/2006/relationships/image" Target="../media/image10.png"/><Relationship Id="rId5" Type="http://schemas.openxmlformats.org/officeDocument/2006/relationships/image" Target="../media/image9.svg"/><Relationship Id="rId4" Type="http://schemas.openxmlformats.org/officeDocument/2006/relationships/image" Target="../media/image8.png"/></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7.svg"/><Relationship Id="rId7" Type="http://schemas.openxmlformats.org/officeDocument/2006/relationships/image" Target="../media/image11.svg"/><Relationship Id="rId2" Type="http://schemas.openxmlformats.org/officeDocument/2006/relationships/image" Target="../media/image6.png"/><Relationship Id="rId1" Type="http://schemas.openxmlformats.org/officeDocument/2006/relationships/slideMaster" Target="../slideMasters/slideMaster1.xml"/><Relationship Id="rId6" Type="http://schemas.openxmlformats.org/officeDocument/2006/relationships/image" Target="../media/image10.png"/><Relationship Id="rId5" Type="http://schemas.openxmlformats.org/officeDocument/2006/relationships/image" Target="../media/image9.svg"/><Relationship Id="rId4" Type="http://schemas.openxmlformats.org/officeDocument/2006/relationships/image" Target="../media/image8.png"/></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7.svg"/><Relationship Id="rId7" Type="http://schemas.openxmlformats.org/officeDocument/2006/relationships/image" Target="../media/image11.svg"/><Relationship Id="rId2" Type="http://schemas.openxmlformats.org/officeDocument/2006/relationships/image" Target="../media/image6.png"/><Relationship Id="rId1" Type="http://schemas.openxmlformats.org/officeDocument/2006/relationships/slideMaster" Target="../slideMasters/slideMaster1.xml"/><Relationship Id="rId6" Type="http://schemas.openxmlformats.org/officeDocument/2006/relationships/image" Target="../media/image10.png"/><Relationship Id="rId5" Type="http://schemas.openxmlformats.org/officeDocument/2006/relationships/image" Target="../media/image9.svg"/><Relationship Id="rId4" Type="http://schemas.openxmlformats.org/officeDocument/2006/relationships/image" Target="../media/image8.png"/></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7.svg"/><Relationship Id="rId7" Type="http://schemas.openxmlformats.org/officeDocument/2006/relationships/image" Target="../media/image11.svg"/><Relationship Id="rId2" Type="http://schemas.openxmlformats.org/officeDocument/2006/relationships/image" Target="../media/image6.png"/><Relationship Id="rId1" Type="http://schemas.openxmlformats.org/officeDocument/2006/relationships/slideMaster" Target="../slideMasters/slideMaster1.xml"/><Relationship Id="rId6" Type="http://schemas.openxmlformats.org/officeDocument/2006/relationships/image" Target="../media/image10.png"/><Relationship Id="rId5" Type="http://schemas.openxmlformats.org/officeDocument/2006/relationships/image" Target="../media/image9.svg"/><Relationship Id="rId4" Type="http://schemas.openxmlformats.org/officeDocument/2006/relationships/image" Target="../media/image8.png"/></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7.svg"/><Relationship Id="rId7" Type="http://schemas.openxmlformats.org/officeDocument/2006/relationships/image" Target="../media/image11.svg"/><Relationship Id="rId2" Type="http://schemas.openxmlformats.org/officeDocument/2006/relationships/image" Target="../media/image6.png"/><Relationship Id="rId1" Type="http://schemas.openxmlformats.org/officeDocument/2006/relationships/slideMaster" Target="../slideMasters/slideMaster1.xml"/><Relationship Id="rId6" Type="http://schemas.openxmlformats.org/officeDocument/2006/relationships/image" Target="../media/image10.png"/><Relationship Id="rId5" Type="http://schemas.openxmlformats.org/officeDocument/2006/relationships/image" Target="../media/image9.svg"/><Relationship Id="rId4" Type="http://schemas.openxmlformats.org/officeDocument/2006/relationships/image" Target="../media/image8.png"/></Relationships>
</file>

<file path=ppt/slideLayouts/_rels/slideLayout12.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image" Target="../media/image12.svg"/><Relationship Id="rId7" Type="http://schemas.openxmlformats.org/officeDocument/2006/relationships/image" Target="../media/image9.sv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8.png"/><Relationship Id="rId5" Type="http://schemas.openxmlformats.org/officeDocument/2006/relationships/image" Target="../media/image7.svg"/><Relationship Id="rId4" Type="http://schemas.openxmlformats.org/officeDocument/2006/relationships/image" Target="../media/image6.png"/><Relationship Id="rId9" Type="http://schemas.openxmlformats.org/officeDocument/2006/relationships/image" Target="../media/image11.svg"/></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7.svg"/><Relationship Id="rId7" Type="http://schemas.openxmlformats.org/officeDocument/2006/relationships/image" Target="../media/image11.svg"/><Relationship Id="rId2" Type="http://schemas.openxmlformats.org/officeDocument/2006/relationships/image" Target="../media/image6.png"/><Relationship Id="rId1" Type="http://schemas.openxmlformats.org/officeDocument/2006/relationships/slideMaster" Target="../slideMasters/slideMaster1.xml"/><Relationship Id="rId6" Type="http://schemas.openxmlformats.org/officeDocument/2006/relationships/image" Target="../media/image10.png"/><Relationship Id="rId5" Type="http://schemas.openxmlformats.org/officeDocument/2006/relationships/image" Target="../media/image9.svg"/><Relationship Id="rId4" Type="http://schemas.openxmlformats.org/officeDocument/2006/relationships/image" Target="../media/image8.png"/></Relationships>
</file>

<file path=ppt/slideLayouts/_rels/slideLayout14.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image" Target="../media/image12.svg"/><Relationship Id="rId7" Type="http://schemas.openxmlformats.org/officeDocument/2006/relationships/image" Target="../media/image9.sv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8.png"/><Relationship Id="rId5" Type="http://schemas.openxmlformats.org/officeDocument/2006/relationships/image" Target="../media/image7.svg"/><Relationship Id="rId4" Type="http://schemas.openxmlformats.org/officeDocument/2006/relationships/image" Target="../media/image6.png"/><Relationship Id="rId9" Type="http://schemas.openxmlformats.org/officeDocument/2006/relationships/image" Target="../media/image11.svg"/></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7.svg"/><Relationship Id="rId7" Type="http://schemas.openxmlformats.org/officeDocument/2006/relationships/image" Target="../media/image11.svg"/><Relationship Id="rId2" Type="http://schemas.openxmlformats.org/officeDocument/2006/relationships/image" Target="../media/image6.png"/><Relationship Id="rId1" Type="http://schemas.openxmlformats.org/officeDocument/2006/relationships/slideMaster" Target="../slideMasters/slideMaster1.xml"/><Relationship Id="rId6" Type="http://schemas.openxmlformats.org/officeDocument/2006/relationships/image" Target="../media/image10.png"/><Relationship Id="rId5" Type="http://schemas.openxmlformats.org/officeDocument/2006/relationships/image" Target="../media/image9.svg"/><Relationship Id="rId4" Type="http://schemas.openxmlformats.org/officeDocument/2006/relationships/image" Target="../media/image8.png"/></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1_Title">
    <p:spTree>
      <p:nvGrpSpPr>
        <p:cNvPr id="1" name=""/>
        <p:cNvGrpSpPr/>
        <p:nvPr/>
      </p:nvGrpSpPr>
      <p:grpSpPr>
        <a:xfrm>
          <a:off x="0" y="0"/>
          <a:ext cx="0" cy="0"/>
          <a:chOff x="0" y="0"/>
          <a:chExt cx="0" cy="0"/>
        </a:xfrm>
      </p:grpSpPr>
      <p:sp>
        <p:nvSpPr>
          <p:cNvPr id="17" name="Freeform: Shape 16">
            <a:extLst>
              <a:ext uri="{FF2B5EF4-FFF2-40B4-BE49-F238E27FC236}">
                <a16:creationId xmlns:a16="http://schemas.microsoft.com/office/drawing/2014/main" id="{327CAC6E-6513-EFEF-80DD-DC09D9C4B1CD}"/>
              </a:ext>
              <a:ext uri="{C183D7F6-B498-43B3-948B-1728B52AA6E4}">
                <adec:decorative xmlns:adec="http://schemas.microsoft.com/office/drawing/2017/decorative" val="1"/>
              </a:ext>
            </a:extLst>
          </p:cNvPr>
          <p:cNvSpPr/>
          <p:nvPr userDrawn="1"/>
        </p:nvSpPr>
        <p:spPr>
          <a:xfrm>
            <a:off x="8151132" y="1"/>
            <a:ext cx="4040868" cy="2484203"/>
          </a:xfrm>
          <a:custGeom>
            <a:avLst/>
            <a:gdLst>
              <a:gd name="connsiteX0" fmla="*/ 1639501 w 4040868"/>
              <a:gd name="connsiteY0" fmla="*/ 0 h 2484203"/>
              <a:gd name="connsiteX1" fmla="*/ 1927972 w 4040868"/>
              <a:gd name="connsiteY1" fmla="*/ 0 h 2484203"/>
              <a:gd name="connsiteX2" fmla="*/ 1936047 w 4040868"/>
              <a:gd name="connsiteY2" fmla="*/ 69832 h 2484203"/>
              <a:gd name="connsiteX3" fmla="*/ 1871145 w 4040868"/>
              <a:gd name="connsiteY3" fmla="*/ 561938 h 2484203"/>
              <a:gd name="connsiteX4" fmla="*/ 1876589 w 4040868"/>
              <a:gd name="connsiteY4" fmla="*/ 1144624 h 2484203"/>
              <a:gd name="connsiteX5" fmla="*/ 2418931 w 4040868"/>
              <a:gd name="connsiteY5" fmla="*/ 931295 h 2484203"/>
              <a:gd name="connsiteX6" fmla="*/ 3278854 w 4040868"/>
              <a:gd name="connsiteY6" fmla="*/ 718297 h 2484203"/>
              <a:gd name="connsiteX7" fmla="*/ 3403625 w 4040868"/>
              <a:gd name="connsiteY7" fmla="*/ 1595367 h 2484203"/>
              <a:gd name="connsiteX8" fmla="*/ 3409135 w 4040868"/>
              <a:gd name="connsiteY8" fmla="*/ 2178165 h 2484203"/>
              <a:gd name="connsiteX9" fmla="*/ 3951362 w 4040868"/>
              <a:gd name="connsiteY9" fmla="*/ 1964825 h 2484203"/>
              <a:gd name="connsiteX10" fmla="*/ 4040868 w 4040868"/>
              <a:gd name="connsiteY10" fmla="*/ 1907085 h 2484203"/>
              <a:gd name="connsiteX11" fmla="*/ 4040868 w 4040868"/>
              <a:gd name="connsiteY11" fmla="*/ 2245468 h 2484203"/>
              <a:gd name="connsiteX12" fmla="*/ 3897247 w 4040868"/>
              <a:gd name="connsiteY12" fmla="*/ 2338115 h 2484203"/>
              <a:gd name="connsiteX13" fmla="*/ 3250168 w 4040868"/>
              <a:gd name="connsiteY13" fmla="*/ 2413957 h 2484203"/>
              <a:gd name="connsiteX14" fmla="*/ 3125358 w 4040868"/>
              <a:gd name="connsiteY14" fmla="*/ 1536797 h 2484203"/>
              <a:gd name="connsiteX15" fmla="*/ 3119853 w 4040868"/>
              <a:gd name="connsiteY15" fmla="*/ 954065 h 2484203"/>
              <a:gd name="connsiteX16" fmla="*/ 2577517 w 4040868"/>
              <a:gd name="connsiteY16" fmla="*/ 1167400 h 2484203"/>
              <a:gd name="connsiteX17" fmla="*/ 1717591 w 4040868"/>
              <a:gd name="connsiteY17" fmla="*/ 1380395 h 2484203"/>
              <a:gd name="connsiteX18" fmla="*/ 1592853 w 4040868"/>
              <a:gd name="connsiteY18" fmla="*/ 503348 h 2484203"/>
              <a:gd name="connsiteX19" fmla="*/ 1642974 w 4040868"/>
              <a:gd name="connsiteY19" fmla="*/ 8510 h 2484203"/>
              <a:gd name="connsiteX20" fmla="*/ 0 w 4040868"/>
              <a:gd name="connsiteY20" fmla="*/ 0 h 2484203"/>
              <a:gd name="connsiteX21" fmla="*/ 285293 w 4040868"/>
              <a:gd name="connsiteY21" fmla="*/ 0 h 2484203"/>
              <a:gd name="connsiteX22" fmla="*/ 288683 w 4040868"/>
              <a:gd name="connsiteY22" fmla="*/ 23305 h 2484203"/>
              <a:gd name="connsiteX23" fmla="*/ 344260 w 4040868"/>
              <a:gd name="connsiteY23" fmla="*/ 111230 h 2484203"/>
              <a:gd name="connsiteX24" fmla="*/ 728339 w 4040868"/>
              <a:gd name="connsiteY24" fmla="*/ 1794 h 2484203"/>
              <a:gd name="connsiteX25" fmla="*/ 731070 w 4040868"/>
              <a:gd name="connsiteY25" fmla="*/ 0 h 2484203"/>
              <a:gd name="connsiteX26" fmla="*/ 1253365 w 4040868"/>
              <a:gd name="connsiteY26" fmla="*/ 0 h 2484203"/>
              <a:gd name="connsiteX27" fmla="*/ 1203261 w 4040868"/>
              <a:gd name="connsiteY27" fmla="*/ 30014 h 2484203"/>
              <a:gd name="connsiteX28" fmla="*/ 1045098 w 4040868"/>
              <a:gd name="connsiteY28" fmla="*/ 133945 h 2484203"/>
              <a:gd name="connsiteX29" fmla="*/ 185259 w 4040868"/>
              <a:gd name="connsiteY29" fmla="*/ 346999 h 2484203"/>
              <a:gd name="connsiteX30" fmla="*/ 8682 w 4040868"/>
              <a:gd name="connsiteY30" fmla="*/ 75030 h 24842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4040868" h="2484203">
                <a:moveTo>
                  <a:pt x="1639501" y="0"/>
                </a:moveTo>
                <a:lnTo>
                  <a:pt x="1927972" y="0"/>
                </a:lnTo>
                <a:lnTo>
                  <a:pt x="1936047" y="69832"/>
                </a:lnTo>
                <a:cubicBezTo>
                  <a:pt x="1941935" y="225592"/>
                  <a:pt x="1905398" y="399199"/>
                  <a:pt x="1871145" y="561938"/>
                </a:cubicBezTo>
                <a:cubicBezTo>
                  <a:pt x="1818675" y="811204"/>
                  <a:pt x="1764412" y="1068972"/>
                  <a:pt x="1876589" y="1144624"/>
                </a:cubicBezTo>
                <a:cubicBezTo>
                  <a:pt x="1988767" y="1220276"/>
                  <a:pt x="2207469" y="1073404"/>
                  <a:pt x="2418931" y="931295"/>
                </a:cubicBezTo>
                <a:cubicBezTo>
                  <a:pt x="2695019" y="745819"/>
                  <a:pt x="3007951" y="535602"/>
                  <a:pt x="3278854" y="718297"/>
                </a:cubicBezTo>
                <a:cubicBezTo>
                  <a:pt x="3549759" y="900994"/>
                  <a:pt x="3472126" y="1269896"/>
                  <a:pt x="3403625" y="1595367"/>
                </a:cubicBezTo>
                <a:cubicBezTo>
                  <a:pt x="3351132" y="1844684"/>
                  <a:pt x="3296911" y="2102481"/>
                  <a:pt x="3409135" y="2178165"/>
                </a:cubicBezTo>
                <a:cubicBezTo>
                  <a:pt x="3521360" y="2253848"/>
                  <a:pt x="3739918" y="2106880"/>
                  <a:pt x="3951362" y="1964825"/>
                </a:cubicBezTo>
                <a:lnTo>
                  <a:pt x="4040868" y="1907085"/>
                </a:lnTo>
                <a:lnTo>
                  <a:pt x="4040868" y="2245468"/>
                </a:lnTo>
                <a:lnTo>
                  <a:pt x="3897247" y="2338115"/>
                </a:lnTo>
                <a:cubicBezTo>
                  <a:pt x="3680078" y="2466935"/>
                  <a:pt x="3453297" y="2550946"/>
                  <a:pt x="3250168" y="2413957"/>
                </a:cubicBezTo>
                <a:cubicBezTo>
                  <a:pt x="2979295" y="2231282"/>
                  <a:pt x="3056854" y="1862273"/>
                  <a:pt x="3125358" y="1536797"/>
                </a:cubicBezTo>
                <a:cubicBezTo>
                  <a:pt x="3177820" y="1287528"/>
                  <a:pt x="3232077" y="1029749"/>
                  <a:pt x="3119853" y="954065"/>
                </a:cubicBezTo>
                <a:cubicBezTo>
                  <a:pt x="3007628" y="878381"/>
                  <a:pt x="2788984" y="1025298"/>
                  <a:pt x="2577517" y="1167400"/>
                </a:cubicBezTo>
                <a:cubicBezTo>
                  <a:pt x="2301431" y="1352887"/>
                  <a:pt x="1988500" y="1563095"/>
                  <a:pt x="1717591" y="1380395"/>
                </a:cubicBezTo>
                <a:cubicBezTo>
                  <a:pt x="1446683" y="1197696"/>
                  <a:pt x="1524354" y="828830"/>
                  <a:pt x="1592853" y="503348"/>
                </a:cubicBezTo>
                <a:cubicBezTo>
                  <a:pt x="1632232" y="316369"/>
                  <a:pt x="1672597" y="124625"/>
                  <a:pt x="1642974" y="8510"/>
                </a:cubicBezTo>
                <a:close/>
                <a:moveTo>
                  <a:pt x="0" y="0"/>
                </a:moveTo>
                <a:lnTo>
                  <a:pt x="285293" y="0"/>
                </a:lnTo>
                <a:lnTo>
                  <a:pt x="288683" y="23305"/>
                </a:lnTo>
                <a:cubicBezTo>
                  <a:pt x="298556" y="62009"/>
                  <a:pt x="316206" y="92310"/>
                  <a:pt x="344260" y="111230"/>
                </a:cubicBezTo>
                <a:cubicBezTo>
                  <a:pt x="428424" y="167989"/>
                  <a:pt x="572407" y="99511"/>
                  <a:pt x="728339" y="1794"/>
                </a:cubicBezTo>
                <a:lnTo>
                  <a:pt x="731070" y="0"/>
                </a:lnTo>
                <a:lnTo>
                  <a:pt x="1253365" y="0"/>
                </a:lnTo>
                <a:lnTo>
                  <a:pt x="1203261" y="30014"/>
                </a:lnTo>
                <a:cubicBezTo>
                  <a:pt x="1151276" y="62590"/>
                  <a:pt x="1097964" y="98419"/>
                  <a:pt x="1045098" y="133945"/>
                </a:cubicBezTo>
                <a:cubicBezTo>
                  <a:pt x="769005" y="319427"/>
                  <a:pt x="456124" y="529669"/>
                  <a:pt x="185259" y="346999"/>
                </a:cubicBezTo>
                <a:cubicBezTo>
                  <a:pt x="83685" y="278498"/>
                  <a:pt x="31110" y="183804"/>
                  <a:pt x="8682" y="75030"/>
                </a:cubicBezTo>
                <a:close/>
              </a:path>
            </a:pathLst>
          </a:custGeom>
          <a:solidFill>
            <a:schemeClr val="accent2">
              <a:lumMod val="20000"/>
              <a:lumOff val="80000"/>
              <a:alpha val="50000"/>
            </a:schemeClr>
          </a:solidFill>
          <a:ln w="15939" cap="flat">
            <a:noFill/>
            <a:prstDash val="solid"/>
            <a:miter/>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14" name="Graphic 13">
            <a:extLst>
              <a:ext uri="{FF2B5EF4-FFF2-40B4-BE49-F238E27FC236}">
                <a16:creationId xmlns:a16="http://schemas.microsoft.com/office/drawing/2014/main" id="{39D0D1EA-36A7-6453-1FD4-3D8EDB9E322A}"/>
              </a:ext>
              <a:ext uri="{C183D7F6-B498-43B3-948B-1728B52AA6E4}">
                <adec:decorative xmlns:adec="http://schemas.microsoft.com/office/drawing/2017/decorative" val="1"/>
              </a:ext>
            </a:extLst>
          </p:cNvPr>
          <p:cNvPicPr>
            <a:picLocks noChangeAspect="1"/>
          </p:cNvPicPr>
          <p:nvPr userDrawn="1"/>
        </p:nvPicPr>
        <p:blipFill rotWithShape="1">
          <a:blip r:embed="rId2" cstate="hqprint">
            <a:extLst>
              <a:ext uri="{28A0092B-C50C-407E-A947-70E740481C1C}">
                <a14:useLocalDpi xmlns:a14="http://schemas.microsoft.com/office/drawing/2010/main"/>
              </a:ext>
              <a:ext uri="{96DAC541-7B7A-43D3-8B79-37D633B846F1}">
                <asvg:svgBlip xmlns:asvg="http://schemas.microsoft.com/office/drawing/2016/SVG/main" r:embed="rId3"/>
              </a:ext>
            </a:extLst>
          </a:blip>
          <a:srcRect l="40898"/>
          <a:stretch/>
        </p:blipFill>
        <p:spPr>
          <a:xfrm>
            <a:off x="0" y="2536372"/>
            <a:ext cx="2197076" cy="3717471"/>
          </a:xfrm>
          <a:prstGeom prst="rect">
            <a:avLst/>
          </a:prstGeom>
        </p:spPr>
      </p:pic>
      <p:grpSp>
        <p:nvGrpSpPr>
          <p:cNvPr id="11" name="Group 10">
            <a:extLst>
              <a:ext uri="{FF2B5EF4-FFF2-40B4-BE49-F238E27FC236}">
                <a16:creationId xmlns:a16="http://schemas.microsoft.com/office/drawing/2014/main" id="{956C6AF7-C52F-0661-9756-4ACF5F53D270}"/>
              </a:ext>
              <a:ext uri="{C183D7F6-B498-43B3-948B-1728B52AA6E4}">
                <adec:decorative xmlns:adec="http://schemas.microsoft.com/office/drawing/2017/decorative" val="1"/>
              </a:ext>
            </a:extLst>
          </p:cNvPr>
          <p:cNvGrpSpPr/>
          <p:nvPr userDrawn="1"/>
        </p:nvGrpSpPr>
        <p:grpSpPr>
          <a:xfrm>
            <a:off x="1698171" y="691024"/>
            <a:ext cx="8795658" cy="5475954"/>
            <a:chOff x="1698171" y="691024"/>
            <a:chExt cx="8795658" cy="5475954"/>
          </a:xfrm>
        </p:grpSpPr>
        <p:grpSp>
          <p:nvGrpSpPr>
            <p:cNvPr id="6" name="Group 5">
              <a:extLst>
                <a:ext uri="{FF2B5EF4-FFF2-40B4-BE49-F238E27FC236}">
                  <a16:creationId xmlns:a16="http://schemas.microsoft.com/office/drawing/2014/main" id="{28E9A7E9-8102-96E8-3AFE-500CB362A1DC}"/>
                </a:ext>
              </a:extLst>
            </p:cNvPr>
            <p:cNvGrpSpPr/>
            <p:nvPr userDrawn="1"/>
          </p:nvGrpSpPr>
          <p:grpSpPr>
            <a:xfrm>
              <a:off x="1698171" y="691024"/>
              <a:ext cx="8795658" cy="5475954"/>
              <a:chOff x="1466850" y="380320"/>
              <a:chExt cx="9258300" cy="5763985"/>
            </a:xfrm>
          </p:grpSpPr>
          <p:sp>
            <p:nvSpPr>
              <p:cNvPr id="4" name="Rectangle 3">
                <a:extLst>
                  <a:ext uri="{FF2B5EF4-FFF2-40B4-BE49-F238E27FC236}">
                    <a16:creationId xmlns:a16="http://schemas.microsoft.com/office/drawing/2014/main" id="{053ECDAF-8D46-3B38-8636-403A9D6E1AE5}"/>
                  </a:ext>
                </a:extLst>
              </p:cNvPr>
              <p:cNvSpPr/>
              <p:nvPr userDrawn="1"/>
            </p:nvSpPr>
            <p:spPr>
              <a:xfrm>
                <a:off x="1466850" y="875620"/>
                <a:ext cx="9258300" cy="5268685"/>
              </a:xfrm>
              <a:prstGeom prst="rect">
                <a:avLst/>
              </a:prstGeom>
              <a:solidFill>
                <a:schemeClr val="bg1"/>
              </a:solid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CF9042C5-541D-EACD-1550-73F521EE58CE}"/>
                  </a:ext>
                </a:extLst>
              </p:cNvPr>
              <p:cNvSpPr/>
              <p:nvPr userDrawn="1"/>
            </p:nvSpPr>
            <p:spPr>
              <a:xfrm>
                <a:off x="1466850" y="380320"/>
                <a:ext cx="9258300" cy="495301"/>
              </a:xfrm>
              <a:prstGeom prst="rect">
                <a:avLst/>
              </a:prstGeom>
              <a:solidFill>
                <a:schemeClr val="accent1"/>
              </a:solid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0" name="Group 9">
              <a:extLst>
                <a:ext uri="{FF2B5EF4-FFF2-40B4-BE49-F238E27FC236}">
                  <a16:creationId xmlns:a16="http://schemas.microsoft.com/office/drawing/2014/main" id="{C316982B-45E5-11C7-13E9-FFB7118F3739}"/>
                </a:ext>
              </a:extLst>
            </p:cNvPr>
            <p:cNvGrpSpPr/>
            <p:nvPr userDrawn="1"/>
          </p:nvGrpSpPr>
          <p:grpSpPr>
            <a:xfrm>
              <a:off x="1839686" y="815293"/>
              <a:ext cx="810985" cy="212272"/>
              <a:chOff x="1883229" y="800099"/>
              <a:chExt cx="810985" cy="212272"/>
            </a:xfrm>
          </p:grpSpPr>
          <p:sp>
            <p:nvSpPr>
              <p:cNvPr id="7" name="Oval 6">
                <a:extLst>
                  <a:ext uri="{FF2B5EF4-FFF2-40B4-BE49-F238E27FC236}">
                    <a16:creationId xmlns:a16="http://schemas.microsoft.com/office/drawing/2014/main" id="{BAEAE856-A4AE-737F-5F25-C2D45CCF9350}"/>
                  </a:ext>
                </a:extLst>
              </p:cNvPr>
              <p:cNvSpPr/>
              <p:nvPr userDrawn="1"/>
            </p:nvSpPr>
            <p:spPr>
              <a:xfrm>
                <a:off x="1883229" y="800100"/>
                <a:ext cx="212271" cy="212271"/>
              </a:xfrm>
              <a:prstGeom prst="ellipse">
                <a:avLst/>
              </a:prstGeom>
              <a:solidFill>
                <a:schemeClr val="accent4"/>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Oval 7">
                <a:extLst>
                  <a:ext uri="{FF2B5EF4-FFF2-40B4-BE49-F238E27FC236}">
                    <a16:creationId xmlns:a16="http://schemas.microsoft.com/office/drawing/2014/main" id="{1869E9B6-7A5C-6135-A347-B48DCD6D4E3A}"/>
                  </a:ext>
                </a:extLst>
              </p:cNvPr>
              <p:cNvSpPr/>
              <p:nvPr userDrawn="1"/>
            </p:nvSpPr>
            <p:spPr>
              <a:xfrm>
                <a:off x="2182586" y="800100"/>
                <a:ext cx="212271" cy="212271"/>
              </a:xfrm>
              <a:prstGeom prst="ellipse">
                <a:avLst/>
              </a:prstGeom>
              <a:solidFill>
                <a:schemeClr val="accent5"/>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Oval 8">
                <a:extLst>
                  <a:ext uri="{FF2B5EF4-FFF2-40B4-BE49-F238E27FC236}">
                    <a16:creationId xmlns:a16="http://schemas.microsoft.com/office/drawing/2014/main" id="{04D07301-3180-6D7F-A1D1-2011E615007D}"/>
                  </a:ext>
                </a:extLst>
              </p:cNvPr>
              <p:cNvSpPr/>
              <p:nvPr userDrawn="1"/>
            </p:nvSpPr>
            <p:spPr>
              <a:xfrm>
                <a:off x="2481943" y="800099"/>
                <a:ext cx="212271" cy="212271"/>
              </a:xfrm>
              <a:prstGeom prst="ellipse">
                <a:avLst/>
              </a:prstGeom>
              <a:solidFill>
                <a:schemeClr val="accent6"/>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sp>
        <p:nvSpPr>
          <p:cNvPr id="2" name="Title 1">
            <a:extLst>
              <a:ext uri="{FF2B5EF4-FFF2-40B4-BE49-F238E27FC236}">
                <a16:creationId xmlns:a16="http://schemas.microsoft.com/office/drawing/2014/main" id="{494248F2-5264-4601-AA0B-6C092F77F2DD}"/>
              </a:ext>
            </a:extLst>
          </p:cNvPr>
          <p:cNvSpPr>
            <a:spLocks noGrp="1"/>
          </p:cNvSpPr>
          <p:nvPr>
            <p:ph type="ctrTitle" hasCustomPrompt="1"/>
          </p:nvPr>
        </p:nvSpPr>
        <p:spPr>
          <a:xfrm>
            <a:off x="1839686" y="1209643"/>
            <a:ext cx="8508273" cy="4968000"/>
          </a:xfrm>
        </p:spPr>
        <p:txBody>
          <a:bodyPr anchor="ctr">
            <a:noAutofit/>
          </a:bodyPr>
          <a:lstStyle>
            <a:lvl1pPr algn="ctr">
              <a:defRPr sz="7200"/>
            </a:lvl1pPr>
          </a:lstStyle>
          <a:p>
            <a:r>
              <a:rPr lang="en-US" dirty="0"/>
              <a:t>Click to add title</a:t>
            </a:r>
          </a:p>
        </p:txBody>
      </p:sp>
    </p:spTree>
    <p:extLst>
      <p:ext uri="{BB962C8B-B14F-4D97-AF65-F5344CB8AC3E}">
        <p14:creationId xmlns:p14="http://schemas.microsoft.com/office/powerpoint/2010/main" val="27349925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Agenda">
    <p:spTree>
      <p:nvGrpSpPr>
        <p:cNvPr id="1" name=""/>
        <p:cNvGrpSpPr/>
        <p:nvPr/>
      </p:nvGrpSpPr>
      <p:grpSpPr>
        <a:xfrm>
          <a:off x="0" y="0"/>
          <a:ext cx="0" cy="0"/>
          <a:chOff x="0" y="0"/>
          <a:chExt cx="0" cy="0"/>
        </a:xfrm>
      </p:grpSpPr>
      <p:pic>
        <p:nvPicPr>
          <p:cNvPr id="46" name="Graphic 45">
            <a:extLst>
              <a:ext uri="{FF2B5EF4-FFF2-40B4-BE49-F238E27FC236}">
                <a16:creationId xmlns:a16="http://schemas.microsoft.com/office/drawing/2014/main" id="{FFDE191C-52DF-6A6D-EC88-18A052FFB290}"/>
              </a:ext>
              <a:ext uri="{C183D7F6-B498-43B3-948B-1728B52AA6E4}">
                <adec:decorative xmlns:adec="http://schemas.microsoft.com/office/drawing/2017/decorative" val="1"/>
              </a:ext>
            </a:extLst>
          </p:cNvPr>
          <p:cNvPicPr>
            <a:picLocks noChangeAspect="1"/>
          </p:cNvPicPr>
          <p:nvPr userDrawn="1"/>
        </p:nvPicPr>
        <p:blipFill rotWithShape="1">
          <a:blip r:embed="rId2" cstate="hqprint">
            <a:extLst>
              <a:ext uri="{28A0092B-C50C-407E-A947-70E740481C1C}">
                <a14:useLocalDpi xmlns:a14="http://schemas.microsoft.com/office/drawing/2010/main"/>
              </a:ext>
              <a:ext uri="{96DAC541-7B7A-43D3-8B79-37D633B846F1}">
                <asvg:svgBlip xmlns:asvg="http://schemas.microsoft.com/office/drawing/2016/SVG/main" r:embed="rId3"/>
              </a:ext>
            </a:extLst>
          </a:blip>
          <a:srcRect b="37716"/>
          <a:stretch/>
        </p:blipFill>
        <p:spPr>
          <a:xfrm rot="16200000">
            <a:off x="9722190" y="160175"/>
            <a:ext cx="2394401" cy="2545223"/>
          </a:xfrm>
          <a:prstGeom prst="rect">
            <a:avLst/>
          </a:prstGeom>
        </p:spPr>
      </p:pic>
      <p:pic>
        <p:nvPicPr>
          <p:cNvPr id="31" name="Graphic 30">
            <a:extLst>
              <a:ext uri="{FF2B5EF4-FFF2-40B4-BE49-F238E27FC236}">
                <a16:creationId xmlns:a16="http://schemas.microsoft.com/office/drawing/2014/main" id="{6D30DCAC-B495-853F-9921-FBA3901866A5}"/>
              </a:ext>
              <a:ext uri="{C183D7F6-B498-43B3-948B-1728B52AA6E4}">
                <adec:decorative xmlns:adec="http://schemas.microsoft.com/office/drawing/2017/decorative" val="1"/>
              </a:ext>
            </a:extLst>
          </p:cNvPr>
          <p:cNvPicPr>
            <a:picLocks noChangeAspect="1"/>
          </p:cNvPicPr>
          <p:nvPr userDrawn="1"/>
        </p:nvPicPr>
        <p:blipFill>
          <a:blip r:embed="rId2">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rot="5400000">
            <a:off x="1140620" y="2616531"/>
            <a:ext cx="2394401" cy="4086444"/>
          </a:xfrm>
          <a:prstGeom prst="rect">
            <a:avLst/>
          </a:prstGeom>
        </p:spPr>
      </p:pic>
      <p:grpSp>
        <p:nvGrpSpPr>
          <p:cNvPr id="32" name="Group 31">
            <a:extLst>
              <a:ext uri="{FF2B5EF4-FFF2-40B4-BE49-F238E27FC236}">
                <a16:creationId xmlns:a16="http://schemas.microsoft.com/office/drawing/2014/main" id="{8CB78A71-D8F9-12A2-1D4E-A2C2E4E15530}"/>
              </a:ext>
              <a:ext uri="{C183D7F6-B498-43B3-948B-1728B52AA6E4}">
                <adec:decorative xmlns:adec="http://schemas.microsoft.com/office/drawing/2017/decorative" val="1"/>
              </a:ext>
            </a:extLst>
          </p:cNvPr>
          <p:cNvGrpSpPr/>
          <p:nvPr userDrawn="1"/>
        </p:nvGrpSpPr>
        <p:grpSpPr>
          <a:xfrm>
            <a:off x="3594100" y="380999"/>
            <a:ext cx="4972050" cy="5475954"/>
            <a:chOff x="1698171" y="691024"/>
            <a:chExt cx="4972050" cy="5475954"/>
          </a:xfrm>
        </p:grpSpPr>
        <p:grpSp>
          <p:nvGrpSpPr>
            <p:cNvPr id="33" name="Group 32">
              <a:extLst>
                <a:ext uri="{FF2B5EF4-FFF2-40B4-BE49-F238E27FC236}">
                  <a16:creationId xmlns:a16="http://schemas.microsoft.com/office/drawing/2014/main" id="{D1FCBAB4-0CBD-A738-A058-100C35A0BDF1}"/>
                </a:ext>
              </a:extLst>
            </p:cNvPr>
            <p:cNvGrpSpPr/>
            <p:nvPr userDrawn="1"/>
          </p:nvGrpSpPr>
          <p:grpSpPr>
            <a:xfrm>
              <a:off x="1698171" y="691024"/>
              <a:ext cx="4972050" cy="5475954"/>
              <a:chOff x="1466850" y="380320"/>
              <a:chExt cx="5233574" cy="5763985"/>
            </a:xfrm>
          </p:grpSpPr>
          <p:sp>
            <p:nvSpPr>
              <p:cNvPr id="38" name="Rectangle 37">
                <a:extLst>
                  <a:ext uri="{FF2B5EF4-FFF2-40B4-BE49-F238E27FC236}">
                    <a16:creationId xmlns:a16="http://schemas.microsoft.com/office/drawing/2014/main" id="{A67098CE-4555-2BEE-5226-2E2F9EE1D5BB}"/>
                  </a:ext>
                </a:extLst>
              </p:cNvPr>
              <p:cNvSpPr/>
              <p:nvPr userDrawn="1"/>
            </p:nvSpPr>
            <p:spPr>
              <a:xfrm>
                <a:off x="1466850" y="875620"/>
                <a:ext cx="5233574" cy="5268685"/>
              </a:xfrm>
              <a:prstGeom prst="rect">
                <a:avLst/>
              </a:prstGeom>
              <a:solidFill>
                <a:schemeClr val="bg1"/>
              </a:solid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9" name="Rectangle 38">
                <a:extLst>
                  <a:ext uri="{FF2B5EF4-FFF2-40B4-BE49-F238E27FC236}">
                    <a16:creationId xmlns:a16="http://schemas.microsoft.com/office/drawing/2014/main" id="{6A0CBAEB-0BE9-F75E-CB8D-A411C52E889A}"/>
                  </a:ext>
                </a:extLst>
              </p:cNvPr>
              <p:cNvSpPr/>
              <p:nvPr userDrawn="1"/>
            </p:nvSpPr>
            <p:spPr>
              <a:xfrm>
                <a:off x="1466850" y="380320"/>
                <a:ext cx="5233574" cy="495301"/>
              </a:xfrm>
              <a:prstGeom prst="rect">
                <a:avLst/>
              </a:prstGeom>
              <a:solidFill>
                <a:schemeClr val="accent1"/>
              </a:solid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34" name="Group 33">
              <a:extLst>
                <a:ext uri="{FF2B5EF4-FFF2-40B4-BE49-F238E27FC236}">
                  <a16:creationId xmlns:a16="http://schemas.microsoft.com/office/drawing/2014/main" id="{0EDFCBD7-3731-A5D1-BB82-218531D6BA6E}"/>
                </a:ext>
              </a:extLst>
            </p:cNvPr>
            <p:cNvGrpSpPr/>
            <p:nvPr userDrawn="1"/>
          </p:nvGrpSpPr>
          <p:grpSpPr>
            <a:xfrm>
              <a:off x="1839686" y="815293"/>
              <a:ext cx="810985" cy="212272"/>
              <a:chOff x="1883229" y="800099"/>
              <a:chExt cx="810985" cy="212272"/>
            </a:xfrm>
          </p:grpSpPr>
          <p:sp>
            <p:nvSpPr>
              <p:cNvPr id="35" name="Oval 34">
                <a:extLst>
                  <a:ext uri="{FF2B5EF4-FFF2-40B4-BE49-F238E27FC236}">
                    <a16:creationId xmlns:a16="http://schemas.microsoft.com/office/drawing/2014/main" id="{AA6D4634-51B3-BE70-0479-199D811D75F3}"/>
                  </a:ext>
                </a:extLst>
              </p:cNvPr>
              <p:cNvSpPr/>
              <p:nvPr userDrawn="1"/>
            </p:nvSpPr>
            <p:spPr>
              <a:xfrm>
                <a:off x="1883229" y="800100"/>
                <a:ext cx="212271" cy="212271"/>
              </a:xfrm>
              <a:prstGeom prst="ellipse">
                <a:avLst/>
              </a:prstGeom>
              <a:solidFill>
                <a:schemeClr val="accent4"/>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6" name="Oval 35">
                <a:extLst>
                  <a:ext uri="{FF2B5EF4-FFF2-40B4-BE49-F238E27FC236}">
                    <a16:creationId xmlns:a16="http://schemas.microsoft.com/office/drawing/2014/main" id="{B2B1D16B-1A18-4890-4596-F24DD1C0BA94}"/>
                  </a:ext>
                </a:extLst>
              </p:cNvPr>
              <p:cNvSpPr/>
              <p:nvPr userDrawn="1"/>
            </p:nvSpPr>
            <p:spPr>
              <a:xfrm>
                <a:off x="2182586" y="800100"/>
                <a:ext cx="212271" cy="212271"/>
              </a:xfrm>
              <a:prstGeom prst="ellipse">
                <a:avLst/>
              </a:prstGeom>
              <a:solidFill>
                <a:schemeClr val="accent5"/>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7" name="Oval 36">
                <a:extLst>
                  <a:ext uri="{FF2B5EF4-FFF2-40B4-BE49-F238E27FC236}">
                    <a16:creationId xmlns:a16="http://schemas.microsoft.com/office/drawing/2014/main" id="{E98E60AF-0ABD-505A-4D5D-18B025CCA331}"/>
                  </a:ext>
                </a:extLst>
              </p:cNvPr>
              <p:cNvSpPr/>
              <p:nvPr userDrawn="1"/>
            </p:nvSpPr>
            <p:spPr>
              <a:xfrm>
                <a:off x="2481943" y="800099"/>
                <a:ext cx="212271" cy="212271"/>
              </a:xfrm>
              <a:prstGeom prst="ellipse">
                <a:avLst/>
              </a:prstGeom>
              <a:solidFill>
                <a:schemeClr val="accent6"/>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sp>
        <p:nvSpPr>
          <p:cNvPr id="40" name="Title 1">
            <a:extLst>
              <a:ext uri="{FF2B5EF4-FFF2-40B4-BE49-F238E27FC236}">
                <a16:creationId xmlns:a16="http://schemas.microsoft.com/office/drawing/2014/main" id="{A048DF11-5712-A1DF-9E33-2C705AF54B80}"/>
              </a:ext>
            </a:extLst>
          </p:cNvPr>
          <p:cNvSpPr>
            <a:spLocks noGrp="1"/>
          </p:cNvSpPr>
          <p:nvPr>
            <p:ph type="title" hasCustomPrompt="1"/>
          </p:nvPr>
        </p:nvSpPr>
        <p:spPr>
          <a:xfrm>
            <a:off x="3957068" y="851547"/>
            <a:ext cx="4275364" cy="1979634"/>
          </a:xfrm>
        </p:spPr>
        <p:txBody>
          <a:bodyPr anchor="ctr"/>
          <a:lstStyle>
            <a:lvl1pPr>
              <a:defRPr sz="3200"/>
            </a:lvl1pPr>
          </a:lstStyle>
          <a:p>
            <a:r>
              <a:rPr lang="en-US" dirty="0"/>
              <a:t>Click to add title</a:t>
            </a:r>
          </a:p>
        </p:txBody>
      </p:sp>
      <p:sp>
        <p:nvSpPr>
          <p:cNvPr id="41" name="Content Placeholder 2">
            <a:extLst>
              <a:ext uri="{FF2B5EF4-FFF2-40B4-BE49-F238E27FC236}">
                <a16:creationId xmlns:a16="http://schemas.microsoft.com/office/drawing/2014/main" id="{5FC08F1C-3206-A42D-3BCD-F04FBA78394F}"/>
              </a:ext>
            </a:extLst>
          </p:cNvPr>
          <p:cNvSpPr>
            <a:spLocks noGrp="1"/>
          </p:cNvSpPr>
          <p:nvPr>
            <p:ph idx="1" hasCustomPrompt="1"/>
          </p:nvPr>
        </p:nvSpPr>
        <p:spPr>
          <a:xfrm>
            <a:off x="3947886" y="2831182"/>
            <a:ext cx="4275364" cy="2660213"/>
          </a:xfrm>
        </p:spPr>
        <p:txBody>
          <a:bodyPr tIns="0" bIns="0"/>
          <a:lstStyle>
            <a:lvl1pPr>
              <a:lnSpc>
                <a:spcPct val="150000"/>
              </a:lnSpc>
              <a:defRPr sz="1800"/>
            </a:lvl1pPr>
            <a:lvl2pPr>
              <a:lnSpc>
                <a:spcPct val="150000"/>
              </a:lnSpc>
              <a:defRPr sz="1800"/>
            </a:lvl2pPr>
            <a:lvl3pPr>
              <a:lnSpc>
                <a:spcPct val="150000"/>
              </a:lnSpc>
              <a:defRPr sz="1600"/>
            </a:lvl3pPr>
            <a:lvl4pPr>
              <a:lnSpc>
                <a:spcPct val="150000"/>
              </a:lnSpc>
              <a:defRPr sz="1400"/>
            </a:lvl4pPr>
            <a:lvl5pPr>
              <a:lnSpc>
                <a:spcPct val="150000"/>
              </a:lnSpc>
              <a:defRPr sz="14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2" name="Rectangle 41">
            <a:extLst>
              <a:ext uri="{FF2B5EF4-FFF2-40B4-BE49-F238E27FC236}">
                <a16:creationId xmlns:a16="http://schemas.microsoft.com/office/drawing/2014/main" id="{19671B5C-5A86-C6A6-2913-1F73F100E32C}"/>
              </a:ext>
              <a:ext uri="{C183D7F6-B498-43B3-948B-1728B52AA6E4}">
                <adec:decorative xmlns:adec="http://schemas.microsoft.com/office/drawing/2017/decorative" val="1"/>
              </a:ext>
            </a:extLst>
          </p:cNvPr>
          <p:cNvSpPr/>
          <p:nvPr userDrawn="1"/>
        </p:nvSpPr>
        <p:spPr>
          <a:xfrm>
            <a:off x="0" y="6226629"/>
            <a:ext cx="12192000" cy="631371"/>
          </a:xfrm>
          <a:prstGeom prst="rect">
            <a:avLst/>
          </a:prstGeom>
          <a:solidFill>
            <a:schemeClr val="bg1">
              <a:alpha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43" name="Straight Connector 42">
            <a:extLst>
              <a:ext uri="{FF2B5EF4-FFF2-40B4-BE49-F238E27FC236}">
                <a16:creationId xmlns:a16="http://schemas.microsoft.com/office/drawing/2014/main" id="{542D9D8C-0E11-E268-D458-EC3BC4FD2425}"/>
              </a:ext>
              <a:ext uri="{C183D7F6-B498-43B3-948B-1728B52AA6E4}">
                <adec:decorative xmlns:adec="http://schemas.microsoft.com/office/drawing/2017/decorative" val="1"/>
              </a:ext>
            </a:extLst>
          </p:cNvPr>
          <p:cNvCxnSpPr>
            <a:cxnSpLocks/>
          </p:cNvCxnSpPr>
          <p:nvPr userDrawn="1"/>
        </p:nvCxnSpPr>
        <p:spPr>
          <a:xfrm>
            <a:off x="0" y="6226629"/>
            <a:ext cx="12192000" cy="0"/>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p:nvSpPr>
          <p:cNvPr id="45" name="Date Placeholder 3">
            <a:extLst>
              <a:ext uri="{FF2B5EF4-FFF2-40B4-BE49-F238E27FC236}">
                <a16:creationId xmlns:a16="http://schemas.microsoft.com/office/drawing/2014/main" id="{8E4CD02A-FF2F-864A-138B-368FE9BFDEE2}"/>
              </a:ext>
            </a:extLst>
          </p:cNvPr>
          <p:cNvSpPr>
            <a:spLocks noGrp="1"/>
          </p:cNvSpPr>
          <p:nvPr>
            <p:ph type="dt" sz="half" idx="2"/>
          </p:nvPr>
        </p:nvSpPr>
        <p:spPr>
          <a:xfrm>
            <a:off x="10011833" y="6226628"/>
            <a:ext cx="1560304" cy="631372"/>
          </a:xfrm>
          <a:prstGeom prst="rect">
            <a:avLst/>
          </a:prstGeom>
        </p:spPr>
        <p:txBody>
          <a:bodyPr vert="horz" lIns="91440" tIns="91440" rIns="91440" bIns="45720" rtlCol="0" anchor="ctr"/>
          <a:lstStyle>
            <a:lvl1pPr algn="ctr">
              <a:defRPr sz="1800">
                <a:solidFill>
                  <a:schemeClr val="tx1"/>
                </a:solidFill>
                <a:latin typeface="+mj-lt"/>
              </a:defRPr>
            </a:lvl1pPr>
          </a:lstStyle>
          <a:p>
            <a:fld id="{72B8B865-6043-45BC-B48D-1676CB43D17A}" type="datetime1">
              <a:rPr lang="en-US" smtClean="0"/>
              <a:pPr/>
              <a:t>11/25/2025</a:t>
            </a:fld>
            <a:endParaRPr lang="en-US" dirty="0"/>
          </a:p>
        </p:txBody>
      </p:sp>
      <p:pic>
        <p:nvPicPr>
          <p:cNvPr id="47" name="Graphic 46">
            <a:extLst>
              <a:ext uri="{FF2B5EF4-FFF2-40B4-BE49-F238E27FC236}">
                <a16:creationId xmlns:a16="http://schemas.microsoft.com/office/drawing/2014/main" id="{5B0F505A-EE51-9D7A-42EA-2CD2CD432E72}"/>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a:ext>
              <a:ext uri="{96DAC541-7B7A-43D3-8B79-37D633B846F1}">
                <asvg:svgBlip xmlns:asvg="http://schemas.microsoft.com/office/drawing/2016/SVG/main" r:embed="rId5"/>
              </a:ext>
            </a:extLst>
          </a:blip>
          <a:stretch>
            <a:fillRect/>
          </a:stretch>
        </p:blipFill>
        <p:spPr>
          <a:xfrm>
            <a:off x="9542011" y="6405154"/>
            <a:ext cx="274320" cy="274320"/>
          </a:xfrm>
          <a:prstGeom prst="rect">
            <a:avLst/>
          </a:prstGeom>
        </p:spPr>
      </p:pic>
      <p:pic>
        <p:nvPicPr>
          <p:cNvPr id="48" name="Graphic 47">
            <a:extLst>
              <a:ext uri="{FF2B5EF4-FFF2-40B4-BE49-F238E27FC236}">
                <a16:creationId xmlns:a16="http://schemas.microsoft.com/office/drawing/2014/main" id="{B4905353-8D75-B3E2-2489-1D6907755CF2}"/>
              </a:ext>
              <a:ext uri="{C183D7F6-B498-43B3-948B-1728B52AA6E4}">
                <adec:decorative xmlns:adec="http://schemas.microsoft.com/office/drawing/2017/decorative" val="1"/>
              </a:ext>
            </a:extLst>
          </p:cNvPr>
          <p:cNvPicPr>
            <a:picLocks noChangeAspect="1"/>
          </p:cNvPicPr>
          <p:nvPr userDrawn="1"/>
        </p:nvPicPr>
        <p:blipFill>
          <a:blip r:embed="rId6">
            <a:extLst>
              <a:ext uri="{28A0092B-C50C-407E-A947-70E740481C1C}">
                <a14:useLocalDpi xmlns:a14="http://schemas.microsoft.com/office/drawing/2010/main"/>
              </a:ext>
              <a:ext uri="{96DAC541-7B7A-43D3-8B79-37D633B846F1}">
                <asvg:svgBlip xmlns:asvg="http://schemas.microsoft.com/office/drawing/2016/SVG/main" r:embed="rId7"/>
              </a:ext>
            </a:extLst>
          </a:blip>
          <a:srcRect/>
          <a:stretch/>
        </p:blipFill>
        <p:spPr>
          <a:xfrm>
            <a:off x="9168948" y="6405154"/>
            <a:ext cx="274320" cy="274320"/>
          </a:xfrm>
          <a:prstGeom prst="rect">
            <a:avLst/>
          </a:prstGeom>
        </p:spPr>
      </p:pic>
      <p:pic>
        <p:nvPicPr>
          <p:cNvPr id="49" name="Graphic 48">
            <a:extLst>
              <a:ext uri="{FF2B5EF4-FFF2-40B4-BE49-F238E27FC236}">
                <a16:creationId xmlns:a16="http://schemas.microsoft.com/office/drawing/2014/main" id="{4DBFD95C-0912-3222-EECA-8F84031BCDF4}"/>
              </a:ext>
              <a:ext uri="{C183D7F6-B498-43B3-948B-1728B52AA6E4}">
                <adec:decorative xmlns:adec="http://schemas.microsoft.com/office/drawing/2017/decorative" val="1"/>
              </a:ext>
            </a:extLst>
          </p:cNvPr>
          <p:cNvPicPr>
            <a:picLocks noChangeAspect="1"/>
          </p:cNvPicPr>
          <p:nvPr userDrawn="1"/>
        </p:nvPicPr>
        <p:blipFill rotWithShape="1">
          <a:blip r:embed="rId8" cstate="hqprint">
            <a:extLst>
              <a:ext uri="{28A0092B-C50C-407E-A947-70E740481C1C}">
                <a14:useLocalDpi xmlns:a14="http://schemas.microsoft.com/office/drawing/2010/main"/>
              </a:ext>
              <a:ext uri="{96DAC541-7B7A-43D3-8B79-37D633B846F1}">
                <asvg:svgBlip xmlns:asvg="http://schemas.microsoft.com/office/drawing/2016/SVG/main" r:embed="rId9"/>
              </a:ext>
            </a:extLst>
          </a:blip>
          <a:srcRect l="13558" t="13558" r="13558" b="13558"/>
          <a:stretch/>
        </p:blipFill>
        <p:spPr>
          <a:xfrm>
            <a:off x="8795884" y="6405154"/>
            <a:ext cx="274320" cy="274320"/>
          </a:xfrm>
          <a:prstGeom prst="rect">
            <a:avLst/>
          </a:prstGeom>
        </p:spPr>
      </p:pic>
      <p:sp>
        <p:nvSpPr>
          <p:cNvPr id="50" name="Slide Number Placeholder 5">
            <a:extLst>
              <a:ext uri="{FF2B5EF4-FFF2-40B4-BE49-F238E27FC236}">
                <a16:creationId xmlns:a16="http://schemas.microsoft.com/office/drawing/2014/main" id="{7F30B651-FA38-151D-A122-6186F222CA8C}"/>
              </a:ext>
            </a:extLst>
          </p:cNvPr>
          <p:cNvSpPr>
            <a:spLocks noGrp="1"/>
          </p:cNvSpPr>
          <p:nvPr>
            <p:ph type="sldNum" sz="quarter" idx="4"/>
          </p:nvPr>
        </p:nvSpPr>
        <p:spPr>
          <a:xfrm>
            <a:off x="11572137" y="6226628"/>
            <a:ext cx="630748" cy="631372"/>
          </a:xfrm>
          <a:prstGeom prst="rect">
            <a:avLst/>
          </a:prstGeom>
        </p:spPr>
        <p:txBody>
          <a:bodyPr vert="horz" lIns="91440" tIns="91440" rIns="91440" bIns="45720" rtlCol="0" anchor="ctr"/>
          <a:lstStyle>
            <a:lvl1pPr algn="ctr">
              <a:defRPr lang="en-US" sz="1800" smtClean="0">
                <a:solidFill>
                  <a:schemeClr val="tx1"/>
                </a:solidFill>
                <a:latin typeface="+mj-lt"/>
              </a:defRPr>
            </a:lvl1pPr>
          </a:lstStyle>
          <a:p>
            <a:fld id="{294A09A9-5501-47C1-A89A-A340965A2BE2}" type="slidenum">
              <a:rPr lang="en-US" smtClean="0"/>
              <a:pPr/>
              <a:t>‹#›</a:t>
            </a:fld>
            <a:endParaRPr lang="en-US" dirty="0"/>
          </a:p>
        </p:txBody>
      </p:sp>
      <p:sp>
        <p:nvSpPr>
          <p:cNvPr id="51" name="Rectangle 50">
            <a:extLst>
              <a:ext uri="{FF2B5EF4-FFF2-40B4-BE49-F238E27FC236}">
                <a16:creationId xmlns:a16="http://schemas.microsoft.com/office/drawing/2014/main" id="{B343855C-EC70-E12C-3368-415B1AC40C1B}"/>
              </a:ext>
              <a:ext uri="{C183D7F6-B498-43B3-948B-1728B52AA6E4}">
                <adec:decorative xmlns:adec="http://schemas.microsoft.com/office/drawing/2017/decorative" val="1"/>
              </a:ext>
            </a:extLst>
          </p:cNvPr>
          <p:cNvSpPr/>
          <p:nvPr userDrawn="1"/>
        </p:nvSpPr>
        <p:spPr>
          <a:xfrm>
            <a:off x="381001" y="6352731"/>
            <a:ext cx="1306286" cy="397329"/>
          </a:xfrm>
          <a:prstGeom prst="rect">
            <a:avLst/>
          </a:prstGeom>
          <a:solidFill>
            <a:schemeClr val="accent1"/>
          </a:solid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r>
              <a:rPr lang="en-US" sz="1800" b="1" dirty="0">
                <a:solidFill>
                  <a:schemeClr val="tx1"/>
                </a:solidFill>
                <a:latin typeface="+mn-lt"/>
              </a:rPr>
              <a:t>START</a:t>
            </a:r>
            <a:endParaRPr lang="en-US" b="1" dirty="0">
              <a:solidFill>
                <a:schemeClr val="tx1"/>
              </a:solidFill>
              <a:latin typeface="+mn-lt"/>
            </a:endParaRPr>
          </a:p>
        </p:txBody>
      </p:sp>
    </p:spTree>
    <p:extLst>
      <p:ext uri="{BB962C8B-B14F-4D97-AF65-F5344CB8AC3E}">
        <p14:creationId xmlns:p14="http://schemas.microsoft.com/office/powerpoint/2010/main" val="335290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ummary 2">
    <p:spTree>
      <p:nvGrpSpPr>
        <p:cNvPr id="1" name=""/>
        <p:cNvGrpSpPr/>
        <p:nvPr/>
      </p:nvGrpSpPr>
      <p:grpSpPr>
        <a:xfrm>
          <a:off x="0" y="0"/>
          <a:ext cx="0" cy="0"/>
          <a:chOff x="0" y="0"/>
          <a:chExt cx="0" cy="0"/>
        </a:xfrm>
      </p:grpSpPr>
      <p:pic>
        <p:nvPicPr>
          <p:cNvPr id="5" name="Graphic 4">
            <a:extLst>
              <a:ext uri="{FF2B5EF4-FFF2-40B4-BE49-F238E27FC236}">
                <a16:creationId xmlns:a16="http://schemas.microsoft.com/office/drawing/2014/main" id="{9B9D92F9-7505-2024-1DF6-10DB1241A72C}"/>
              </a:ext>
              <a:ext uri="{C183D7F6-B498-43B3-948B-1728B52AA6E4}">
                <adec:decorative xmlns:adec="http://schemas.microsoft.com/office/drawing/2017/decorative" val="1"/>
              </a:ext>
            </a:extLst>
          </p:cNvPr>
          <p:cNvPicPr>
            <a:picLocks noChangeAspect="1"/>
          </p:cNvPicPr>
          <p:nvPr userDrawn="1"/>
        </p:nvPicPr>
        <p:blipFill rotWithShape="1">
          <a:blip r:embed="rId3" cstate="hqprint">
            <a:extLst>
              <a:ext uri="{28A0092B-C50C-407E-A947-70E740481C1C}">
                <a14:useLocalDpi xmlns:a14="http://schemas.microsoft.com/office/drawing/2010/main"/>
              </a:ext>
              <a:ext uri="{96DAC541-7B7A-43D3-8B79-37D633B846F1}">
                <asvg:svgBlip xmlns:asvg="http://schemas.microsoft.com/office/drawing/2016/SVG/main" r:embed="rId4"/>
              </a:ext>
            </a:extLst>
          </a:blip>
          <a:srcRect l="40898"/>
          <a:stretch/>
        </p:blipFill>
        <p:spPr>
          <a:xfrm>
            <a:off x="0" y="1448221"/>
            <a:ext cx="2197076" cy="3717471"/>
          </a:xfrm>
          <a:prstGeom prst="rect">
            <a:avLst/>
          </a:prstGeom>
        </p:spPr>
      </p:pic>
      <p:sp>
        <p:nvSpPr>
          <p:cNvPr id="21" name="Rectangle 20">
            <a:extLst>
              <a:ext uri="{FF2B5EF4-FFF2-40B4-BE49-F238E27FC236}">
                <a16:creationId xmlns:a16="http://schemas.microsoft.com/office/drawing/2014/main" id="{7D296A0E-AA2F-B543-BCEA-D30C665A2BA2}"/>
              </a:ext>
              <a:ext uri="{C183D7F6-B498-43B3-948B-1728B52AA6E4}">
                <adec:decorative xmlns:adec="http://schemas.microsoft.com/office/drawing/2017/decorative" val="1"/>
              </a:ext>
            </a:extLst>
          </p:cNvPr>
          <p:cNvSpPr/>
          <p:nvPr userDrawn="1"/>
        </p:nvSpPr>
        <p:spPr>
          <a:xfrm>
            <a:off x="380999" y="851548"/>
            <a:ext cx="6687981" cy="5005405"/>
          </a:xfrm>
          <a:prstGeom prst="rect">
            <a:avLst/>
          </a:prstGeom>
          <a:solidFill>
            <a:schemeClr val="bg1"/>
          </a:solid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Rectangle 21">
            <a:extLst>
              <a:ext uri="{FF2B5EF4-FFF2-40B4-BE49-F238E27FC236}">
                <a16:creationId xmlns:a16="http://schemas.microsoft.com/office/drawing/2014/main" id="{FF4E35C9-2754-CF70-29E7-27AC12CE482E}"/>
              </a:ext>
              <a:ext uri="{C183D7F6-B498-43B3-948B-1728B52AA6E4}">
                <adec:decorative xmlns:adec="http://schemas.microsoft.com/office/drawing/2017/decorative" val="1"/>
              </a:ext>
            </a:extLst>
          </p:cNvPr>
          <p:cNvSpPr/>
          <p:nvPr userDrawn="1"/>
        </p:nvSpPr>
        <p:spPr>
          <a:xfrm>
            <a:off x="380999" y="380999"/>
            <a:ext cx="6687981" cy="470550"/>
          </a:xfrm>
          <a:prstGeom prst="rect">
            <a:avLst/>
          </a:prstGeom>
          <a:solidFill>
            <a:schemeClr val="accent1"/>
          </a:solid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7" name="Group 16">
            <a:extLst>
              <a:ext uri="{FF2B5EF4-FFF2-40B4-BE49-F238E27FC236}">
                <a16:creationId xmlns:a16="http://schemas.microsoft.com/office/drawing/2014/main" id="{69AAB6D3-CF07-3A44-F37A-9DEF7B82B56B}"/>
              </a:ext>
              <a:ext uri="{C183D7F6-B498-43B3-948B-1728B52AA6E4}">
                <adec:decorative xmlns:adec="http://schemas.microsoft.com/office/drawing/2017/decorative" val="1"/>
              </a:ext>
            </a:extLst>
          </p:cNvPr>
          <p:cNvGrpSpPr/>
          <p:nvPr userDrawn="1"/>
        </p:nvGrpSpPr>
        <p:grpSpPr>
          <a:xfrm>
            <a:off x="522515" y="505268"/>
            <a:ext cx="810985" cy="212272"/>
            <a:chOff x="1883229" y="800099"/>
            <a:chExt cx="810985" cy="212272"/>
          </a:xfrm>
        </p:grpSpPr>
        <p:sp>
          <p:nvSpPr>
            <p:cNvPr id="18" name="Oval 17">
              <a:extLst>
                <a:ext uri="{FF2B5EF4-FFF2-40B4-BE49-F238E27FC236}">
                  <a16:creationId xmlns:a16="http://schemas.microsoft.com/office/drawing/2014/main" id="{16E4DBAB-D882-5741-A690-F28CB547E059}"/>
                </a:ext>
              </a:extLst>
            </p:cNvPr>
            <p:cNvSpPr/>
            <p:nvPr userDrawn="1"/>
          </p:nvSpPr>
          <p:spPr>
            <a:xfrm>
              <a:off x="1883229" y="800100"/>
              <a:ext cx="212271" cy="212271"/>
            </a:xfrm>
            <a:prstGeom prst="ellipse">
              <a:avLst/>
            </a:prstGeom>
            <a:solidFill>
              <a:schemeClr val="accent4"/>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Oval 18">
              <a:extLst>
                <a:ext uri="{FF2B5EF4-FFF2-40B4-BE49-F238E27FC236}">
                  <a16:creationId xmlns:a16="http://schemas.microsoft.com/office/drawing/2014/main" id="{59414570-C554-43C4-DF59-67790E6DBEB8}"/>
                </a:ext>
              </a:extLst>
            </p:cNvPr>
            <p:cNvSpPr/>
            <p:nvPr userDrawn="1"/>
          </p:nvSpPr>
          <p:spPr>
            <a:xfrm>
              <a:off x="2182586" y="800100"/>
              <a:ext cx="212271" cy="212271"/>
            </a:xfrm>
            <a:prstGeom prst="ellipse">
              <a:avLst/>
            </a:prstGeom>
            <a:solidFill>
              <a:schemeClr val="accent5"/>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Oval 19">
              <a:extLst>
                <a:ext uri="{FF2B5EF4-FFF2-40B4-BE49-F238E27FC236}">
                  <a16:creationId xmlns:a16="http://schemas.microsoft.com/office/drawing/2014/main" id="{D9EC5277-EFEF-467F-A8E8-3AB6A62F3A00}"/>
                </a:ext>
              </a:extLst>
            </p:cNvPr>
            <p:cNvSpPr/>
            <p:nvPr userDrawn="1"/>
          </p:nvSpPr>
          <p:spPr>
            <a:xfrm>
              <a:off x="2481943" y="800099"/>
              <a:ext cx="212271" cy="212271"/>
            </a:xfrm>
            <a:prstGeom prst="ellipse">
              <a:avLst/>
            </a:prstGeom>
            <a:solidFill>
              <a:schemeClr val="accent6"/>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2" name="Title 1">
            <a:extLst>
              <a:ext uri="{FF2B5EF4-FFF2-40B4-BE49-F238E27FC236}">
                <a16:creationId xmlns:a16="http://schemas.microsoft.com/office/drawing/2014/main" id="{3CD97974-B93C-4C96-B3F6-F69E3D6DE6CA}"/>
              </a:ext>
            </a:extLst>
          </p:cNvPr>
          <p:cNvSpPr>
            <a:spLocks noGrp="1"/>
          </p:cNvSpPr>
          <p:nvPr>
            <p:ph type="title" hasCustomPrompt="1"/>
          </p:nvPr>
        </p:nvSpPr>
        <p:spPr>
          <a:xfrm>
            <a:off x="734784" y="1059463"/>
            <a:ext cx="6008915" cy="4431932"/>
          </a:xfrm>
        </p:spPr>
        <p:txBody>
          <a:bodyPr/>
          <a:lstStyle>
            <a:lvl1pPr algn="ctr">
              <a:defRPr sz="6000"/>
            </a:lvl1pPr>
          </a:lstStyle>
          <a:p>
            <a:r>
              <a:rPr lang="en-US" dirty="0"/>
              <a:t>Click to add title</a:t>
            </a:r>
          </a:p>
        </p:txBody>
      </p:sp>
      <p:sp>
        <p:nvSpPr>
          <p:cNvPr id="31" name="Freeform: Shape 30">
            <a:extLst>
              <a:ext uri="{FF2B5EF4-FFF2-40B4-BE49-F238E27FC236}">
                <a16:creationId xmlns:a16="http://schemas.microsoft.com/office/drawing/2014/main" id="{A037F58E-633A-20EC-118A-2A3039E204FC}"/>
              </a:ext>
              <a:ext uri="{C183D7F6-B498-43B3-948B-1728B52AA6E4}">
                <adec:decorative xmlns:adec="http://schemas.microsoft.com/office/drawing/2017/decorative" val="1"/>
              </a:ext>
            </a:extLst>
          </p:cNvPr>
          <p:cNvSpPr/>
          <p:nvPr userDrawn="1"/>
        </p:nvSpPr>
        <p:spPr>
          <a:xfrm>
            <a:off x="8151132" y="1"/>
            <a:ext cx="4040868" cy="2484203"/>
          </a:xfrm>
          <a:custGeom>
            <a:avLst/>
            <a:gdLst>
              <a:gd name="connsiteX0" fmla="*/ 1639501 w 4040868"/>
              <a:gd name="connsiteY0" fmla="*/ 0 h 2484203"/>
              <a:gd name="connsiteX1" fmla="*/ 1927972 w 4040868"/>
              <a:gd name="connsiteY1" fmla="*/ 0 h 2484203"/>
              <a:gd name="connsiteX2" fmla="*/ 1936047 w 4040868"/>
              <a:gd name="connsiteY2" fmla="*/ 69832 h 2484203"/>
              <a:gd name="connsiteX3" fmla="*/ 1871145 w 4040868"/>
              <a:gd name="connsiteY3" fmla="*/ 561938 h 2484203"/>
              <a:gd name="connsiteX4" fmla="*/ 1876589 w 4040868"/>
              <a:gd name="connsiteY4" fmla="*/ 1144624 h 2484203"/>
              <a:gd name="connsiteX5" fmla="*/ 2418931 w 4040868"/>
              <a:gd name="connsiteY5" fmla="*/ 931295 h 2484203"/>
              <a:gd name="connsiteX6" fmla="*/ 3278854 w 4040868"/>
              <a:gd name="connsiteY6" fmla="*/ 718297 h 2484203"/>
              <a:gd name="connsiteX7" fmla="*/ 3403625 w 4040868"/>
              <a:gd name="connsiteY7" fmla="*/ 1595367 h 2484203"/>
              <a:gd name="connsiteX8" fmla="*/ 3409135 w 4040868"/>
              <a:gd name="connsiteY8" fmla="*/ 2178165 h 2484203"/>
              <a:gd name="connsiteX9" fmla="*/ 3951362 w 4040868"/>
              <a:gd name="connsiteY9" fmla="*/ 1964825 h 2484203"/>
              <a:gd name="connsiteX10" fmla="*/ 4040868 w 4040868"/>
              <a:gd name="connsiteY10" fmla="*/ 1907085 h 2484203"/>
              <a:gd name="connsiteX11" fmla="*/ 4040868 w 4040868"/>
              <a:gd name="connsiteY11" fmla="*/ 2245468 h 2484203"/>
              <a:gd name="connsiteX12" fmla="*/ 3897247 w 4040868"/>
              <a:gd name="connsiteY12" fmla="*/ 2338115 h 2484203"/>
              <a:gd name="connsiteX13" fmla="*/ 3250168 w 4040868"/>
              <a:gd name="connsiteY13" fmla="*/ 2413957 h 2484203"/>
              <a:gd name="connsiteX14" fmla="*/ 3125358 w 4040868"/>
              <a:gd name="connsiteY14" fmla="*/ 1536797 h 2484203"/>
              <a:gd name="connsiteX15" fmla="*/ 3119853 w 4040868"/>
              <a:gd name="connsiteY15" fmla="*/ 954065 h 2484203"/>
              <a:gd name="connsiteX16" fmla="*/ 2577517 w 4040868"/>
              <a:gd name="connsiteY16" fmla="*/ 1167400 h 2484203"/>
              <a:gd name="connsiteX17" fmla="*/ 1717591 w 4040868"/>
              <a:gd name="connsiteY17" fmla="*/ 1380395 h 2484203"/>
              <a:gd name="connsiteX18" fmla="*/ 1592853 w 4040868"/>
              <a:gd name="connsiteY18" fmla="*/ 503348 h 2484203"/>
              <a:gd name="connsiteX19" fmla="*/ 1642974 w 4040868"/>
              <a:gd name="connsiteY19" fmla="*/ 8510 h 2484203"/>
              <a:gd name="connsiteX20" fmla="*/ 0 w 4040868"/>
              <a:gd name="connsiteY20" fmla="*/ 0 h 2484203"/>
              <a:gd name="connsiteX21" fmla="*/ 285293 w 4040868"/>
              <a:gd name="connsiteY21" fmla="*/ 0 h 2484203"/>
              <a:gd name="connsiteX22" fmla="*/ 288683 w 4040868"/>
              <a:gd name="connsiteY22" fmla="*/ 23305 h 2484203"/>
              <a:gd name="connsiteX23" fmla="*/ 344260 w 4040868"/>
              <a:gd name="connsiteY23" fmla="*/ 111230 h 2484203"/>
              <a:gd name="connsiteX24" fmla="*/ 728339 w 4040868"/>
              <a:gd name="connsiteY24" fmla="*/ 1794 h 2484203"/>
              <a:gd name="connsiteX25" fmla="*/ 731070 w 4040868"/>
              <a:gd name="connsiteY25" fmla="*/ 0 h 2484203"/>
              <a:gd name="connsiteX26" fmla="*/ 1253365 w 4040868"/>
              <a:gd name="connsiteY26" fmla="*/ 0 h 2484203"/>
              <a:gd name="connsiteX27" fmla="*/ 1203261 w 4040868"/>
              <a:gd name="connsiteY27" fmla="*/ 30014 h 2484203"/>
              <a:gd name="connsiteX28" fmla="*/ 1045098 w 4040868"/>
              <a:gd name="connsiteY28" fmla="*/ 133945 h 2484203"/>
              <a:gd name="connsiteX29" fmla="*/ 185259 w 4040868"/>
              <a:gd name="connsiteY29" fmla="*/ 346999 h 2484203"/>
              <a:gd name="connsiteX30" fmla="*/ 8682 w 4040868"/>
              <a:gd name="connsiteY30" fmla="*/ 75030 h 24842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4040868" h="2484203">
                <a:moveTo>
                  <a:pt x="1639501" y="0"/>
                </a:moveTo>
                <a:lnTo>
                  <a:pt x="1927972" y="0"/>
                </a:lnTo>
                <a:lnTo>
                  <a:pt x="1936047" y="69832"/>
                </a:lnTo>
                <a:cubicBezTo>
                  <a:pt x="1941935" y="225592"/>
                  <a:pt x="1905398" y="399199"/>
                  <a:pt x="1871145" y="561938"/>
                </a:cubicBezTo>
                <a:cubicBezTo>
                  <a:pt x="1818675" y="811204"/>
                  <a:pt x="1764412" y="1068972"/>
                  <a:pt x="1876589" y="1144624"/>
                </a:cubicBezTo>
                <a:cubicBezTo>
                  <a:pt x="1988767" y="1220276"/>
                  <a:pt x="2207469" y="1073404"/>
                  <a:pt x="2418931" y="931295"/>
                </a:cubicBezTo>
                <a:cubicBezTo>
                  <a:pt x="2695019" y="745819"/>
                  <a:pt x="3007951" y="535602"/>
                  <a:pt x="3278854" y="718297"/>
                </a:cubicBezTo>
                <a:cubicBezTo>
                  <a:pt x="3549759" y="900994"/>
                  <a:pt x="3472126" y="1269896"/>
                  <a:pt x="3403625" y="1595367"/>
                </a:cubicBezTo>
                <a:cubicBezTo>
                  <a:pt x="3351132" y="1844684"/>
                  <a:pt x="3296911" y="2102481"/>
                  <a:pt x="3409135" y="2178165"/>
                </a:cubicBezTo>
                <a:cubicBezTo>
                  <a:pt x="3521360" y="2253848"/>
                  <a:pt x="3739918" y="2106880"/>
                  <a:pt x="3951362" y="1964825"/>
                </a:cubicBezTo>
                <a:lnTo>
                  <a:pt x="4040868" y="1907085"/>
                </a:lnTo>
                <a:lnTo>
                  <a:pt x="4040868" y="2245468"/>
                </a:lnTo>
                <a:lnTo>
                  <a:pt x="3897247" y="2338115"/>
                </a:lnTo>
                <a:cubicBezTo>
                  <a:pt x="3680078" y="2466935"/>
                  <a:pt x="3453297" y="2550946"/>
                  <a:pt x="3250168" y="2413957"/>
                </a:cubicBezTo>
                <a:cubicBezTo>
                  <a:pt x="2979295" y="2231282"/>
                  <a:pt x="3056854" y="1862273"/>
                  <a:pt x="3125358" y="1536797"/>
                </a:cubicBezTo>
                <a:cubicBezTo>
                  <a:pt x="3177820" y="1287528"/>
                  <a:pt x="3232077" y="1029749"/>
                  <a:pt x="3119853" y="954065"/>
                </a:cubicBezTo>
                <a:cubicBezTo>
                  <a:pt x="3007628" y="878381"/>
                  <a:pt x="2788984" y="1025298"/>
                  <a:pt x="2577517" y="1167400"/>
                </a:cubicBezTo>
                <a:cubicBezTo>
                  <a:pt x="2301431" y="1352887"/>
                  <a:pt x="1988500" y="1563095"/>
                  <a:pt x="1717591" y="1380395"/>
                </a:cubicBezTo>
                <a:cubicBezTo>
                  <a:pt x="1446683" y="1197696"/>
                  <a:pt x="1524354" y="828830"/>
                  <a:pt x="1592853" y="503348"/>
                </a:cubicBezTo>
                <a:cubicBezTo>
                  <a:pt x="1632232" y="316369"/>
                  <a:pt x="1672597" y="124625"/>
                  <a:pt x="1642974" y="8510"/>
                </a:cubicBezTo>
                <a:close/>
                <a:moveTo>
                  <a:pt x="0" y="0"/>
                </a:moveTo>
                <a:lnTo>
                  <a:pt x="285293" y="0"/>
                </a:lnTo>
                <a:lnTo>
                  <a:pt x="288683" y="23305"/>
                </a:lnTo>
                <a:cubicBezTo>
                  <a:pt x="298556" y="62009"/>
                  <a:pt x="316206" y="92310"/>
                  <a:pt x="344260" y="111230"/>
                </a:cubicBezTo>
                <a:cubicBezTo>
                  <a:pt x="428424" y="167989"/>
                  <a:pt x="572407" y="99511"/>
                  <a:pt x="728339" y="1794"/>
                </a:cubicBezTo>
                <a:lnTo>
                  <a:pt x="731070" y="0"/>
                </a:lnTo>
                <a:lnTo>
                  <a:pt x="1253365" y="0"/>
                </a:lnTo>
                <a:lnTo>
                  <a:pt x="1203261" y="30014"/>
                </a:lnTo>
                <a:cubicBezTo>
                  <a:pt x="1151276" y="62590"/>
                  <a:pt x="1097964" y="98419"/>
                  <a:pt x="1045098" y="133945"/>
                </a:cubicBezTo>
                <a:cubicBezTo>
                  <a:pt x="769005" y="319427"/>
                  <a:pt x="456124" y="529669"/>
                  <a:pt x="185259" y="346999"/>
                </a:cubicBezTo>
                <a:cubicBezTo>
                  <a:pt x="83685" y="278498"/>
                  <a:pt x="31110" y="183804"/>
                  <a:pt x="8682" y="75030"/>
                </a:cubicBezTo>
                <a:close/>
              </a:path>
            </a:pathLst>
          </a:custGeom>
          <a:solidFill>
            <a:schemeClr val="accent2">
              <a:lumMod val="20000"/>
              <a:lumOff val="80000"/>
              <a:alpha val="50000"/>
            </a:schemeClr>
          </a:solidFill>
          <a:ln w="9400" cap="flat">
            <a:noFill/>
            <a:prstDash val="solid"/>
            <a:miter/>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 name="Rectangle 3">
            <a:extLst>
              <a:ext uri="{FF2B5EF4-FFF2-40B4-BE49-F238E27FC236}">
                <a16:creationId xmlns:a16="http://schemas.microsoft.com/office/drawing/2014/main" id="{683E7202-D4FD-97A5-44A7-EC8436DA2BFF}"/>
              </a:ext>
              <a:ext uri="{C183D7F6-B498-43B3-948B-1728B52AA6E4}">
                <adec:decorative xmlns:adec="http://schemas.microsoft.com/office/drawing/2017/decorative" val="1"/>
              </a:ext>
            </a:extLst>
          </p:cNvPr>
          <p:cNvSpPr/>
          <p:nvPr userDrawn="1"/>
        </p:nvSpPr>
        <p:spPr>
          <a:xfrm>
            <a:off x="7453932" y="851548"/>
            <a:ext cx="4353117" cy="5005405"/>
          </a:xfrm>
          <a:prstGeom prst="rect">
            <a:avLst/>
          </a:prstGeom>
          <a:solidFill>
            <a:schemeClr val="bg1"/>
          </a:solid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C680E844-DC94-8DC4-9D32-BFCC7888727A}"/>
              </a:ext>
              <a:ext uri="{C183D7F6-B498-43B3-948B-1728B52AA6E4}">
                <adec:decorative xmlns:adec="http://schemas.microsoft.com/office/drawing/2017/decorative" val="1"/>
              </a:ext>
            </a:extLst>
          </p:cNvPr>
          <p:cNvSpPr/>
          <p:nvPr userDrawn="1"/>
        </p:nvSpPr>
        <p:spPr>
          <a:xfrm>
            <a:off x="7453932" y="380999"/>
            <a:ext cx="4353117" cy="470550"/>
          </a:xfrm>
          <a:prstGeom prst="rect">
            <a:avLst/>
          </a:prstGeom>
          <a:solidFill>
            <a:schemeClr val="accent1"/>
          </a:solid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4" name="Group 13">
            <a:extLst>
              <a:ext uri="{FF2B5EF4-FFF2-40B4-BE49-F238E27FC236}">
                <a16:creationId xmlns:a16="http://schemas.microsoft.com/office/drawing/2014/main" id="{890C8A32-35EB-644B-4A78-F0837BB8C9A5}"/>
              </a:ext>
              <a:ext uri="{C183D7F6-B498-43B3-948B-1728B52AA6E4}">
                <adec:decorative xmlns:adec="http://schemas.microsoft.com/office/drawing/2017/decorative" val="1"/>
              </a:ext>
            </a:extLst>
          </p:cNvPr>
          <p:cNvGrpSpPr/>
          <p:nvPr userDrawn="1"/>
        </p:nvGrpSpPr>
        <p:grpSpPr>
          <a:xfrm>
            <a:off x="7595447" y="505268"/>
            <a:ext cx="810985" cy="212272"/>
            <a:chOff x="1883229" y="800099"/>
            <a:chExt cx="810985" cy="212272"/>
          </a:xfrm>
        </p:grpSpPr>
        <p:sp>
          <p:nvSpPr>
            <p:cNvPr id="29" name="Oval 28">
              <a:extLst>
                <a:ext uri="{FF2B5EF4-FFF2-40B4-BE49-F238E27FC236}">
                  <a16:creationId xmlns:a16="http://schemas.microsoft.com/office/drawing/2014/main" id="{7D61DD85-A825-A396-2A30-039913643826}"/>
                </a:ext>
              </a:extLst>
            </p:cNvPr>
            <p:cNvSpPr/>
            <p:nvPr userDrawn="1"/>
          </p:nvSpPr>
          <p:spPr>
            <a:xfrm>
              <a:off x="1883229" y="800100"/>
              <a:ext cx="212271" cy="212271"/>
            </a:xfrm>
            <a:prstGeom prst="ellipse">
              <a:avLst/>
            </a:prstGeom>
            <a:solidFill>
              <a:schemeClr val="accent4"/>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Oval 29">
              <a:extLst>
                <a:ext uri="{FF2B5EF4-FFF2-40B4-BE49-F238E27FC236}">
                  <a16:creationId xmlns:a16="http://schemas.microsoft.com/office/drawing/2014/main" id="{AE29ECB8-2561-5C06-11F4-9DAB13E88AF9}"/>
                </a:ext>
              </a:extLst>
            </p:cNvPr>
            <p:cNvSpPr/>
            <p:nvPr userDrawn="1"/>
          </p:nvSpPr>
          <p:spPr>
            <a:xfrm>
              <a:off x="2182586" y="800100"/>
              <a:ext cx="212271" cy="212271"/>
            </a:xfrm>
            <a:prstGeom prst="ellipse">
              <a:avLst/>
            </a:prstGeom>
            <a:solidFill>
              <a:schemeClr val="accent5"/>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Oval 31">
              <a:extLst>
                <a:ext uri="{FF2B5EF4-FFF2-40B4-BE49-F238E27FC236}">
                  <a16:creationId xmlns:a16="http://schemas.microsoft.com/office/drawing/2014/main" id="{EAE27364-A704-A922-E89E-C44E9040E1E4}"/>
                </a:ext>
              </a:extLst>
            </p:cNvPr>
            <p:cNvSpPr/>
            <p:nvPr userDrawn="1"/>
          </p:nvSpPr>
          <p:spPr>
            <a:xfrm>
              <a:off x="2481943" y="800099"/>
              <a:ext cx="212271" cy="212271"/>
            </a:xfrm>
            <a:prstGeom prst="ellipse">
              <a:avLst/>
            </a:prstGeom>
            <a:solidFill>
              <a:schemeClr val="accent6"/>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36" name="Picture Placeholder 35">
            <a:extLst>
              <a:ext uri="{FF2B5EF4-FFF2-40B4-BE49-F238E27FC236}">
                <a16:creationId xmlns:a16="http://schemas.microsoft.com/office/drawing/2014/main" id="{E5704C24-F4AD-72DA-159C-32CBFB1AFD4B}"/>
              </a:ext>
            </a:extLst>
          </p:cNvPr>
          <p:cNvSpPr>
            <a:spLocks noGrp="1"/>
          </p:cNvSpPr>
          <p:nvPr>
            <p:ph type="pic" sz="quarter" idx="18"/>
          </p:nvPr>
        </p:nvSpPr>
        <p:spPr>
          <a:xfrm>
            <a:off x="7481871" y="881363"/>
            <a:ext cx="4297680" cy="4937760"/>
          </a:xfrm>
        </p:spPr>
        <p:txBody>
          <a:bodyPr/>
          <a:lstStyle>
            <a:lvl1pPr marL="0" indent="0" algn="ctr">
              <a:buNone/>
              <a:defRPr sz="2000"/>
            </a:lvl1pPr>
          </a:lstStyle>
          <a:p>
            <a:r>
              <a:rPr lang="en-US"/>
              <a:t>Click icon to add picture</a:t>
            </a:r>
            <a:endParaRPr lang="en-US" dirty="0"/>
          </a:p>
        </p:txBody>
      </p:sp>
      <p:sp>
        <p:nvSpPr>
          <p:cNvPr id="3" name="Rectangle 2">
            <a:extLst>
              <a:ext uri="{FF2B5EF4-FFF2-40B4-BE49-F238E27FC236}">
                <a16:creationId xmlns:a16="http://schemas.microsoft.com/office/drawing/2014/main" id="{2F8B87FB-2727-2ED0-7E72-76E55BE45CAA}"/>
              </a:ext>
              <a:ext uri="{C183D7F6-B498-43B3-948B-1728B52AA6E4}">
                <adec:decorative xmlns:adec="http://schemas.microsoft.com/office/drawing/2017/decorative" val="1"/>
              </a:ext>
            </a:extLst>
          </p:cNvPr>
          <p:cNvSpPr/>
          <p:nvPr userDrawn="1"/>
        </p:nvSpPr>
        <p:spPr>
          <a:xfrm>
            <a:off x="0" y="6226629"/>
            <a:ext cx="12192000" cy="631371"/>
          </a:xfrm>
          <a:prstGeom prst="rect">
            <a:avLst/>
          </a:prstGeom>
          <a:solidFill>
            <a:schemeClr val="bg1">
              <a:alpha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6" name="Straight Connector 5">
            <a:extLst>
              <a:ext uri="{FF2B5EF4-FFF2-40B4-BE49-F238E27FC236}">
                <a16:creationId xmlns:a16="http://schemas.microsoft.com/office/drawing/2014/main" id="{D9C4F77E-C259-1702-5FF7-B1EF4F060EAB}"/>
              </a:ext>
              <a:ext uri="{C183D7F6-B498-43B3-948B-1728B52AA6E4}">
                <adec:decorative xmlns:adec="http://schemas.microsoft.com/office/drawing/2017/decorative" val="1"/>
              </a:ext>
            </a:extLst>
          </p:cNvPr>
          <p:cNvCxnSpPr>
            <a:cxnSpLocks/>
          </p:cNvCxnSpPr>
          <p:nvPr userDrawn="1"/>
        </p:nvCxnSpPr>
        <p:spPr>
          <a:xfrm>
            <a:off x="0" y="6226629"/>
            <a:ext cx="12192000" cy="0"/>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p:nvSpPr>
          <p:cNvPr id="7" name="Date Placeholder 3">
            <a:extLst>
              <a:ext uri="{FF2B5EF4-FFF2-40B4-BE49-F238E27FC236}">
                <a16:creationId xmlns:a16="http://schemas.microsoft.com/office/drawing/2014/main" id="{BE4EF1CA-0713-F725-CD7A-054E12143376}"/>
              </a:ext>
            </a:extLst>
          </p:cNvPr>
          <p:cNvSpPr>
            <a:spLocks noGrp="1"/>
          </p:cNvSpPr>
          <p:nvPr>
            <p:ph type="dt" sz="half" idx="2"/>
          </p:nvPr>
        </p:nvSpPr>
        <p:spPr>
          <a:xfrm>
            <a:off x="10011833" y="6226628"/>
            <a:ext cx="1560304" cy="631372"/>
          </a:xfrm>
          <a:prstGeom prst="rect">
            <a:avLst/>
          </a:prstGeom>
        </p:spPr>
        <p:txBody>
          <a:bodyPr vert="horz" lIns="91440" tIns="91440" rIns="91440" bIns="45720" rtlCol="0" anchor="ctr"/>
          <a:lstStyle>
            <a:lvl1pPr algn="ctr">
              <a:defRPr sz="1800">
                <a:solidFill>
                  <a:schemeClr val="tx1"/>
                </a:solidFill>
                <a:latin typeface="+mj-lt"/>
              </a:defRPr>
            </a:lvl1pPr>
          </a:lstStyle>
          <a:p>
            <a:fld id="{72B8B865-6043-45BC-B48D-1676CB43D17A}" type="datetime1">
              <a:rPr lang="en-US" smtClean="0"/>
              <a:pPr/>
              <a:t>11/25/2025</a:t>
            </a:fld>
            <a:endParaRPr lang="en-US" dirty="0"/>
          </a:p>
        </p:txBody>
      </p:sp>
      <p:pic>
        <p:nvPicPr>
          <p:cNvPr id="8" name="Graphic 7">
            <a:extLst>
              <a:ext uri="{FF2B5EF4-FFF2-40B4-BE49-F238E27FC236}">
                <a16:creationId xmlns:a16="http://schemas.microsoft.com/office/drawing/2014/main" id="{C7C27500-80A5-ACE3-E5FE-30B63950C8C1}"/>
              </a:ext>
              <a:ext uri="{C183D7F6-B498-43B3-948B-1728B52AA6E4}">
                <adec:decorative xmlns:adec="http://schemas.microsoft.com/office/drawing/2017/decorative" val="1"/>
              </a:ext>
            </a:extLst>
          </p:cNvPr>
          <p:cNvPicPr>
            <a:picLocks noChangeAspect="1"/>
          </p:cNvPicPr>
          <p:nvPr userDrawn="1"/>
        </p:nvPicPr>
        <p:blipFill>
          <a:blip r:embed="rId5">
            <a:extLst>
              <a:ext uri="{28A0092B-C50C-407E-A947-70E740481C1C}">
                <a14:useLocalDpi xmlns:a14="http://schemas.microsoft.com/office/drawing/2010/main"/>
              </a:ext>
              <a:ext uri="{96DAC541-7B7A-43D3-8B79-37D633B846F1}">
                <asvg:svgBlip xmlns:asvg="http://schemas.microsoft.com/office/drawing/2016/SVG/main" r:embed="rId6"/>
              </a:ext>
            </a:extLst>
          </a:blip>
          <a:stretch>
            <a:fillRect/>
          </a:stretch>
        </p:blipFill>
        <p:spPr>
          <a:xfrm>
            <a:off x="9542011" y="6405154"/>
            <a:ext cx="274320" cy="274320"/>
          </a:xfrm>
          <a:prstGeom prst="rect">
            <a:avLst/>
          </a:prstGeom>
        </p:spPr>
      </p:pic>
      <p:pic>
        <p:nvPicPr>
          <p:cNvPr id="11" name="Graphic 10">
            <a:extLst>
              <a:ext uri="{FF2B5EF4-FFF2-40B4-BE49-F238E27FC236}">
                <a16:creationId xmlns:a16="http://schemas.microsoft.com/office/drawing/2014/main" id="{06256C1F-A548-F457-2753-E96A83E5E1B3}"/>
              </a:ext>
              <a:ext uri="{C183D7F6-B498-43B3-948B-1728B52AA6E4}">
                <adec:decorative xmlns:adec="http://schemas.microsoft.com/office/drawing/2017/decorative" val="1"/>
              </a:ext>
            </a:extLst>
          </p:cNvPr>
          <p:cNvPicPr>
            <a:picLocks noChangeAspect="1"/>
          </p:cNvPicPr>
          <p:nvPr userDrawn="1"/>
        </p:nvPicPr>
        <p:blipFill>
          <a:blip r:embed="rId7">
            <a:extLst>
              <a:ext uri="{28A0092B-C50C-407E-A947-70E740481C1C}">
                <a14:useLocalDpi xmlns:a14="http://schemas.microsoft.com/office/drawing/2010/main"/>
              </a:ext>
              <a:ext uri="{96DAC541-7B7A-43D3-8B79-37D633B846F1}">
                <asvg:svgBlip xmlns:asvg="http://schemas.microsoft.com/office/drawing/2016/SVG/main" r:embed="rId8"/>
              </a:ext>
            </a:extLst>
          </a:blip>
          <a:srcRect/>
          <a:stretch/>
        </p:blipFill>
        <p:spPr>
          <a:xfrm>
            <a:off x="9168948" y="6405154"/>
            <a:ext cx="274320" cy="274320"/>
          </a:xfrm>
          <a:prstGeom prst="rect">
            <a:avLst/>
          </a:prstGeom>
        </p:spPr>
      </p:pic>
      <p:pic>
        <p:nvPicPr>
          <p:cNvPr id="12" name="Graphic 11">
            <a:extLst>
              <a:ext uri="{FF2B5EF4-FFF2-40B4-BE49-F238E27FC236}">
                <a16:creationId xmlns:a16="http://schemas.microsoft.com/office/drawing/2014/main" id="{797F79C1-FB83-AC51-70F8-8E7305F7C8E1}"/>
              </a:ext>
              <a:ext uri="{C183D7F6-B498-43B3-948B-1728B52AA6E4}">
                <adec:decorative xmlns:adec="http://schemas.microsoft.com/office/drawing/2017/decorative" val="1"/>
              </a:ext>
            </a:extLst>
          </p:cNvPr>
          <p:cNvPicPr>
            <a:picLocks noChangeAspect="1"/>
          </p:cNvPicPr>
          <p:nvPr userDrawn="1"/>
        </p:nvPicPr>
        <p:blipFill rotWithShape="1">
          <a:blip r:embed="rId9" cstate="hqprint">
            <a:extLst>
              <a:ext uri="{28A0092B-C50C-407E-A947-70E740481C1C}">
                <a14:useLocalDpi xmlns:a14="http://schemas.microsoft.com/office/drawing/2010/main"/>
              </a:ext>
              <a:ext uri="{96DAC541-7B7A-43D3-8B79-37D633B846F1}">
                <asvg:svgBlip xmlns:asvg="http://schemas.microsoft.com/office/drawing/2016/SVG/main" r:embed="rId10"/>
              </a:ext>
            </a:extLst>
          </a:blip>
          <a:srcRect l="13558" t="13558" r="13558" b="13558"/>
          <a:stretch/>
        </p:blipFill>
        <p:spPr>
          <a:xfrm>
            <a:off x="8795884" y="6405154"/>
            <a:ext cx="274320" cy="274320"/>
          </a:xfrm>
          <a:prstGeom prst="rect">
            <a:avLst/>
          </a:prstGeom>
        </p:spPr>
      </p:pic>
      <p:sp>
        <p:nvSpPr>
          <p:cNvPr id="15" name="Slide Number Placeholder 5">
            <a:extLst>
              <a:ext uri="{FF2B5EF4-FFF2-40B4-BE49-F238E27FC236}">
                <a16:creationId xmlns:a16="http://schemas.microsoft.com/office/drawing/2014/main" id="{BBDD93F0-5136-93CB-0125-942AA638272F}"/>
              </a:ext>
            </a:extLst>
          </p:cNvPr>
          <p:cNvSpPr>
            <a:spLocks noGrp="1"/>
          </p:cNvSpPr>
          <p:nvPr>
            <p:ph type="sldNum" sz="quarter" idx="4"/>
          </p:nvPr>
        </p:nvSpPr>
        <p:spPr>
          <a:xfrm>
            <a:off x="11572137" y="6226628"/>
            <a:ext cx="630748" cy="631372"/>
          </a:xfrm>
          <a:prstGeom prst="rect">
            <a:avLst/>
          </a:prstGeom>
        </p:spPr>
        <p:txBody>
          <a:bodyPr vert="horz" lIns="91440" tIns="91440" rIns="91440" bIns="45720" rtlCol="0" anchor="ctr"/>
          <a:lstStyle>
            <a:lvl1pPr algn="ctr">
              <a:defRPr lang="en-US" sz="1800" smtClean="0">
                <a:solidFill>
                  <a:schemeClr val="tx1"/>
                </a:solidFill>
                <a:latin typeface="+mj-lt"/>
              </a:defRPr>
            </a:lvl1pPr>
          </a:lstStyle>
          <a:p>
            <a:fld id="{294A09A9-5501-47C1-A89A-A340965A2BE2}" type="slidenum">
              <a:rPr lang="en-US" smtClean="0"/>
              <a:pPr/>
              <a:t>‹#›</a:t>
            </a:fld>
            <a:endParaRPr lang="en-US" dirty="0"/>
          </a:p>
        </p:txBody>
      </p:sp>
      <p:sp>
        <p:nvSpPr>
          <p:cNvPr id="16" name="Rectangle 15">
            <a:extLst>
              <a:ext uri="{FF2B5EF4-FFF2-40B4-BE49-F238E27FC236}">
                <a16:creationId xmlns:a16="http://schemas.microsoft.com/office/drawing/2014/main" id="{1FE7A212-2920-1971-09FB-8F2CF45120D7}"/>
              </a:ext>
              <a:ext uri="{C183D7F6-B498-43B3-948B-1728B52AA6E4}">
                <adec:decorative xmlns:adec="http://schemas.microsoft.com/office/drawing/2017/decorative" val="1"/>
              </a:ext>
            </a:extLst>
          </p:cNvPr>
          <p:cNvSpPr/>
          <p:nvPr userDrawn="1"/>
        </p:nvSpPr>
        <p:spPr>
          <a:xfrm>
            <a:off x="381001" y="6352731"/>
            <a:ext cx="1306286" cy="397329"/>
          </a:xfrm>
          <a:prstGeom prst="rect">
            <a:avLst/>
          </a:prstGeom>
          <a:solidFill>
            <a:schemeClr val="accent1"/>
          </a:solid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r>
              <a:rPr lang="en-US" sz="1800" b="1" dirty="0">
                <a:solidFill>
                  <a:schemeClr val="tx1"/>
                </a:solidFill>
                <a:latin typeface="+mn-lt"/>
              </a:rPr>
              <a:t>START</a:t>
            </a:r>
            <a:endParaRPr lang="en-US" b="1" dirty="0">
              <a:solidFill>
                <a:schemeClr val="tx1"/>
              </a:solidFill>
              <a:latin typeface="+mn-lt"/>
            </a:endParaRPr>
          </a:p>
        </p:txBody>
      </p:sp>
    </p:spTree>
    <p:extLst>
      <p:ext uri="{BB962C8B-B14F-4D97-AF65-F5344CB8AC3E}">
        <p14:creationId xmlns:p14="http://schemas.microsoft.com/office/powerpoint/2010/main" val="1044806421"/>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ummary 3">
    <p:spTree>
      <p:nvGrpSpPr>
        <p:cNvPr id="1" name=""/>
        <p:cNvGrpSpPr/>
        <p:nvPr/>
      </p:nvGrpSpPr>
      <p:grpSpPr>
        <a:xfrm>
          <a:off x="0" y="0"/>
          <a:ext cx="0" cy="0"/>
          <a:chOff x="0" y="0"/>
          <a:chExt cx="0" cy="0"/>
        </a:xfrm>
      </p:grpSpPr>
      <p:pic>
        <p:nvPicPr>
          <p:cNvPr id="5" name="Graphic 4">
            <a:extLst>
              <a:ext uri="{FF2B5EF4-FFF2-40B4-BE49-F238E27FC236}">
                <a16:creationId xmlns:a16="http://schemas.microsoft.com/office/drawing/2014/main" id="{9B9D92F9-7505-2024-1DF6-10DB1241A72C}"/>
              </a:ext>
              <a:ext uri="{C183D7F6-B498-43B3-948B-1728B52AA6E4}">
                <adec:decorative xmlns:adec="http://schemas.microsoft.com/office/drawing/2017/decorative" val="1"/>
              </a:ext>
            </a:extLst>
          </p:cNvPr>
          <p:cNvPicPr>
            <a:picLocks noChangeAspect="1"/>
          </p:cNvPicPr>
          <p:nvPr userDrawn="1"/>
        </p:nvPicPr>
        <p:blipFill rotWithShape="1">
          <a:blip r:embed="rId3" cstate="hqprint">
            <a:extLst>
              <a:ext uri="{28A0092B-C50C-407E-A947-70E740481C1C}">
                <a14:useLocalDpi xmlns:a14="http://schemas.microsoft.com/office/drawing/2010/main"/>
              </a:ext>
              <a:ext uri="{96DAC541-7B7A-43D3-8B79-37D633B846F1}">
                <asvg:svgBlip xmlns:asvg="http://schemas.microsoft.com/office/drawing/2016/SVG/main" r:embed="rId4"/>
              </a:ext>
            </a:extLst>
          </a:blip>
          <a:srcRect l="40898"/>
          <a:stretch/>
        </p:blipFill>
        <p:spPr>
          <a:xfrm>
            <a:off x="0" y="1448221"/>
            <a:ext cx="2197076" cy="3717471"/>
          </a:xfrm>
          <a:prstGeom prst="rect">
            <a:avLst/>
          </a:prstGeom>
        </p:spPr>
      </p:pic>
      <p:sp>
        <p:nvSpPr>
          <p:cNvPr id="21" name="Rectangle 20">
            <a:extLst>
              <a:ext uri="{FF2B5EF4-FFF2-40B4-BE49-F238E27FC236}">
                <a16:creationId xmlns:a16="http://schemas.microsoft.com/office/drawing/2014/main" id="{7D296A0E-AA2F-B543-BCEA-D30C665A2BA2}"/>
              </a:ext>
              <a:ext uri="{C183D7F6-B498-43B3-948B-1728B52AA6E4}">
                <adec:decorative xmlns:adec="http://schemas.microsoft.com/office/drawing/2017/decorative" val="1"/>
              </a:ext>
            </a:extLst>
          </p:cNvPr>
          <p:cNvSpPr/>
          <p:nvPr userDrawn="1"/>
        </p:nvSpPr>
        <p:spPr>
          <a:xfrm>
            <a:off x="380999" y="851548"/>
            <a:ext cx="6687981" cy="5005405"/>
          </a:xfrm>
          <a:prstGeom prst="rect">
            <a:avLst/>
          </a:prstGeom>
          <a:solidFill>
            <a:schemeClr val="bg1"/>
          </a:solid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600" dirty="0"/>
          </a:p>
        </p:txBody>
      </p:sp>
      <p:sp>
        <p:nvSpPr>
          <p:cNvPr id="22" name="Rectangle 21">
            <a:extLst>
              <a:ext uri="{FF2B5EF4-FFF2-40B4-BE49-F238E27FC236}">
                <a16:creationId xmlns:a16="http://schemas.microsoft.com/office/drawing/2014/main" id="{FF4E35C9-2754-CF70-29E7-27AC12CE482E}"/>
              </a:ext>
              <a:ext uri="{C183D7F6-B498-43B3-948B-1728B52AA6E4}">
                <adec:decorative xmlns:adec="http://schemas.microsoft.com/office/drawing/2017/decorative" val="1"/>
              </a:ext>
            </a:extLst>
          </p:cNvPr>
          <p:cNvSpPr/>
          <p:nvPr userDrawn="1"/>
        </p:nvSpPr>
        <p:spPr>
          <a:xfrm>
            <a:off x="380999" y="380999"/>
            <a:ext cx="6687981" cy="470550"/>
          </a:xfrm>
          <a:prstGeom prst="rect">
            <a:avLst/>
          </a:prstGeom>
          <a:solidFill>
            <a:schemeClr val="accent1"/>
          </a:solid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7" name="Group 16">
            <a:extLst>
              <a:ext uri="{FF2B5EF4-FFF2-40B4-BE49-F238E27FC236}">
                <a16:creationId xmlns:a16="http://schemas.microsoft.com/office/drawing/2014/main" id="{69AAB6D3-CF07-3A44-F37A-9DEF7B82B56B}"/>
              </a:ext>
              <a:ext uri="{C183D7F6-B498-43B3-948B-1728B52AA6E4}">
                <adec:decorative xmlns:adec="http://schemas.microsoft.com/office/drawing/2017/decorative" val="1"/>
              </a:ext>
            </a:extLst>
          </p:cNvPr>
          <p:cNvGrpSpPr/>
          <p:nvPr userDrawn="1"/>
        </p:nvGrpSpPr>
        <p:grpSpPr>
          <a:xfrm>
            <a:off x="522515" y="505268"/>
            <a:ext cx="810985" cy="212272"/>
            <a:chOff x="1883229" y="800099"/>
            <a:chExt cx="810985" cy="212272"/>
          </a:xfrm>
        </p:grpSpPr>
        <p:sp>
          <p:nvSpPr>
            <p:cNvPr id="18" name="Oval 17">
              <a:extLst>
                <a:ext uri="{FF2B5EF4-FFF2-40B4-BE49-F238E27FC236}">
                  <a16:creationId xmlns:a16="http://schemas.microsoft.com/office/drawing/2014/main" id="{16E4DBAB-D882-5741-A690-F28CB547E059}"/>
                </a:ext>
              </a:extLst>
            </p:cNvPr>
            <p:cNvSpPr/>
            <p:nvPr userDrawn="1"/>
          </p:nvSpPr>
          <p:spPr>
            <a:xfrm>
              <a:off x="1883229" y="800100"/>
              <a:ext cx="212271" cy="212271"/>
            </a:xfrm>
            <a:prstGeom prst="ellipse">
              <a:avLst/>
            </a:prstGeom>
            <a:solidFill>
              <a:schemeClr val="accent4"/>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Oval 18">
              <a:extLst>
                <a:ext uri="{FF2B5EF4-FFF2-40B4-BE49-F238E27FC236}">
                  <a16:creationId xmlns:a16="http://schemas.microsoft.com/office/drawing/2014/main" id="{59414570-C554-43C4-DF59-67790E6DBEB8}"/>
                </a:ext>
              </a:extLst>
            </p:cNvPr>
            <p:cNvSpPr/>
            <p:nvPr userDrawn="1"/>
          </p:nvSpPr>
          <p:spPr>
            <a:xfrm>
              <a:off x="2182586" y="800100"/>
              <a:ext cx="212271" cy="212271"/>
            </a:xfrm>
            <a:prstGeom prst="ellipse">
              <a:avLst/>
            </a:prstGeom>
            <a:solidFill>
              <a:schemeClr val="accent5"/>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Oval 19">
              <a:extLst>
                <a:ext uri="{FF2B5EF4-FFF2-40B4-BE49-F238E27FC236}">
                  <a16:creationId xmlns:a16="http://schemas.microsoft.com/office/drawing/2014/main" id="{D9EC5277-EFEF-467F-A8E8-3AB6A62F3A00}"/>
                </a:ext>
              </a:extLst>
            </p:cNvPr>
            <p:cNvSpPr/>
            <p:nvPr userDrawn="1"/>
          </p:nvSpPr>
          <p:spPr>
            <a:xfrm>
              <a:off x="2481943" y="800099"/>
              <a:ext cx="212271" cy="212271"/>
            </a:xfrm>
            <a:prstGeom prst="ellipse">
              <a:avLst/>
            </a:prstGeom>
            <a:solidFill>
              <a:schemeClr val="accent6"/>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2" name="Title 1">
            <a:extLst>
              <a:ext uri="{FF2B5EF4-FFF2-40B4-BE49-F238E27FC236}">
                <a16:creationId xmlns:a16="http://schemas.microsoft.com/office/drawing/2014/main" id="{3CD97974-B93C-4C96-B3F6-F69E3D6DE6CA}"/>
              </a:ext>
            </a:extLst>
          </p:cNvPr>
          <p:cNvSpPr>
            <a:spLocks noGrp="1"/>
          </p:cNvSpPr>
          <p:nvPr>
            <p:ph type="title" hasCustomPrompt="1"/>
          </p:nvPr>
        </p:nvSpPr>
        <p:spPr>
          <a:xfrm>
            <a:off x="385644" y="841808"/>
            <a:ext cx="6712153" cy="4012867"/>
          </a:xfrm>
        </p:spPr>
        <p:txBody>
          <a:bodyPr anchor="ctr"/>
          <a:lstStyle>
            <a:lvl1pPr algn="ctr">
              <a:defRPr sz="5400"/>
            </a:lvl1pPr>
          </a:lstStyle>
          <a:p>
            <a:r>
              <a:rPr lang="en-US" dirty="0"/>
              <a:t>Click to add title</a:t>
            </a:r>
          </a:p>
        </p:txBody>
      </p:sp>
      <p:sp>
        <p:nvSpPr>
          <p:cNvPr id="3" name="Rectangle: Rounded Corners 2">
            <a:extLst>
              <a:ext uri="{FF2B5EF4-FFF2-40B4-BE49-F238E27FC236}">
                <a16:creationId xmlns:a16="http://schemas.microsoft.com/office/drawing/2014/main" id="{A63774F2-22B6-2050-1FA9-905E2B2B5FD4}"/>
              </a:ext>
              <a:ext uri="{C183D7F6-B498-43B3-948B-1728B52AA6E4}">
                <adec:decorative xmlns:adec="http://schemas.microsoft.com/office/drawing/2017/decorative" val="1"/>
              </a:ext>
            </a:extLst>
          </p:cNvPr>
          <p:cNvSpPr/>
          <p:nvPr userDrawn="1"/>
        </p:nvSpPr>
        <p:spPr>
          <a:xfrm>
            <a:off x="720532" y="4854677"/>
            <a:ext cx="6008915" cy="652923"/>
          </a:xfrm>
          <a:prstGeom prst="roundRect">
            <a:avLst>
              <a:gd name="adj" fmla="val 50000"/>
            </a:avLst>
          </a:prstGeom>
          <a:solidFill>
            <a:schemeClr val="accent2"/>
          </a:solid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Subtitle 2">
            <a:extLst>
              <a:ext uri="{FF2B5EF4-FFF2-40B4-BE49-F238E27FC236}">
                <a16:creationId xmlns:a16="http://schemas.microsoft.com/office/drawing/2014/main" id="{D406CD66-4AAA-6429-2E99-B4514373C2AE}"/>
              </a:ext>
            </a:extLst>
          </p:cNvPr>
          <p:cNvSpPr>
            <a:spLocks noGrp="1"/>
          </p:cNvSpPr>
          <p:nvPr>
            <p:ph type="subTitle" idx="1" hasCustomPrompt="1"/>
          </p:nvPr>
        </p:nvSpPr>
        <p:spPr>
          <a:xfrm>
            <a:off x="734784" y="4854677"/>
            <a:ext cx="6008915" cy="652923"/>
          </a:xfrm>
        </p:spPr>
        <p:txBody>
          <a:bodyPr anchor="ctr">
            <a:noAutofit/>
          </a:bodyPr>
          <a:lstStyle>
            <a:lvl1pPr marL="0" indent="0" algn="ctr">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add subtitle</a:t>
            </a:r>
          </a:p>
        </p:txBody>
      </p:sp>
      <p:sp>
        <p:nvSpPr>
          <p:cNvPr id="31" name="Freeform: Shape 30">
            <a:extLst>
              <a:ext uri="{FF2B5EF4-FFF2-40B4-BE49-F238E27FC236}">
                <a16:creationId xmlns:a16="http://schemas.microsoft.com/office/drawing/2014/main" id="{A037F58E-633A-20EC-118A-2A3039E204FC}"/>
              </a:ext>
              <a:ext uri="{C183D7F6-B498-43B3-948B-1728B52AA6E4}">
                <adec:decorative xmlns:adec="http://schemas.microsoft.com/office/drawing/2017/decorative" val="1"/>
              </a:ext>
            </a:extLst>
          </p:cNvPr>
          <p:cNvSpPr/>
          <p:nvPr userDrawn="1"/>
        </p:nvSpPr>
        <p:spPr>
          <a:xfrm>
            <a:off x="8151132" y="1"/>
            <a:ext cx="4040868" cy="2484203"/>
          </a:xfrm>
          <a:custGeom>
            <a:avLst/>
            <a:gdLst>
              <a:gd name="connsiteX0" fmla="*/ 1639501 w 4040868"/>
              <a:gd name="connsiteY0" fmla="*/ 0 h 2484203"/>
              <a:gd name="connsiteX1" fmla="*/ 1927972 w 4040868"/>
              <a:gd name="connsiteY1" fmla="*/ 0 h 2484203"/>
              <a:gd name="connsiteX2" fmla="*/ 1936047 w 4040868"/>
              <a:gd name="connsiteY2" fmla="*/ 69832 h 2484203"/>
              <a:gd name="connsiteX3" fmla="*/ 1871145 w 4040868"/>
              <a:gd name="connsiteY3" fmla="*/ 561938 h 2484203"/>
              <a:gd name="connsiteX4" fmla="*/ 1876589 w 4040868"/>
              <a:gd name="connsiteY4" fmla="*/ 1144624 h 2484203"/>
              <a:gd name="connsiteX5" fmla="*/ 2418931 w 4040868"/>
              <a:gd name="connsiteY5" fmla="*/ 931295 h 2484203"/>
              <a:gd name="connsiteX6" fmla="*/ 3278854 w 4040868"/>
              <a:gd name="connsiteY6" fmla="*/ 718297 h 2484203"/>
              <a:gd name="connsiteX7" fmla="*/ 3403625 w 4040868"/>
              <a:gd name="connsiteY7" fmla="*/ 1595367 h 2484203"/>
              <a:gd name="connsiteX8" fmla="*/ 3409135 w 4040868"/>
              <a:gd name="connsiteY8" fmla="*/ 2178165 h 2484203"/>
              <a:gd name="connsiteX9" fmla="*/ 3951362 w 4040868"/>
              <a:gd name="connsiteY9" fmla="*/ 1964825 h 2484203"/>
              <a:gd name="connsiteX10" fmla="*/ 4040868 w 4040868"/>
              <a:gd name="connsiteY10" fmla="*/ 1907085 h 2484203"/>
              <a:gd name="connsiteX11" fmla="*/ 4040868 w 4040868"/>
              <a:gd name="connsiteY11" fmla="*/ 2245468 h 2484203"/>
              <a:gd name="connsiteX12" fmla="*/ 3897247 w 4040868"/>
              <a:gd name="connsiteY12" fmla="*/ 2338115 h 2484203"/>
              <a:gd name="connsiteX13" fmla="*/ 3250168 w 4040868"/>
              <a:gd name="connsiteY13" fmla="*/ 2413957 h 2484203"/>
              <a:gd name="connsiteX14" fmla="*/ 3125358 w 4040868"/>
              <a:gd name="connsiteY14" fmla="*/ 1536797 h 2484203"/>
              <a:gd name="connsiteX15" fmla="*/ 3119853 w 4040868"/>
              <a:gd name="connsiteY15" fmla="*/ 954065 h 2484203"/>
              <a:gd name="connsiteX16" fmla="*/ 2577517 w 4040868"/>
              <a:gd name="connsiteY16" fmla="*/ 1167400 h 2484203"/>
              <a:gd name="connsiteX17" fmla="*/ 1717591 w 4040868"/>
              <a:gd name="connsiteY17" fmla="*/ 1380395 h 2484203"/>
              <a:gd name="connsiteX18" fmla="*/ 1592853 w 4040868"/>
              <a:gd name="connsiteY18" fmla="*/ 503348 h 2484203"/>
              <a:gd name="connsiteX19" fmla="*/ 1642974 w 4040868"/>
              <a:gd name="connsiteY19" fmla="*/ 8510 h 2484203"/>
              <a:gd name="connsiteX20" fmla="*/ 0 w 4040868"/>
              <a:gd name="connsiteY20" fmla="*/ 0 h 2484203"/>
              <a:gd name="connsiteX21" fmla="*/ 285293 w 4040868"/>
              <a:gd name="connsiteY21" fmla="*/ 0 h 2484203"/>
              <a:gd name="connsiteX22" fmla="*/ 288683 w 4040868"/>
              <a:gd name="connsiteY22" fmla="*/ 23305 h 2484203"/>
              <a:gd name="connsiteX23" fmla="*/ 344260 w 4040868"/>
              <a:gd name="connsiteY23" fmla="*/ 111230 h 2484203"/>
              <a:gd name="connsiteX24" fmla="*/ 728339 w 4040868"/>
              <a:gd name="connsiteY24" fmla="*/ 1794 h 2484203"/>
              <a:gd name="connsiteX25" fmla="*/ 731070 w 4040868"/>
              <a:gd name="connsiteY25" fmla="*/ 0 h 2484203"/>
              <a:gd name="connsiteX26" fmla="*/ 1253365 w 4040868"/>
              <a:gd name="connsiteY26" fmla="*/ 0 h 2484203"/>
              <a:gd name="connsiteX27" fmla="*/ 1203261 w 4040868"/>
              <a:gd name="connsiteY27" fmla="*/ 30014 h 2484203"/>
              <a:gd name="connsiteX28" fmla="*/ 1045098 w 4040868"/>
              <a:gd name="connsiteY28" fmla="*/ 133945 h 2484203"/>
              <a:gd name="connsiteX29" fmla="*/ 185259 w 4040868"/>
              <a:gd name="connsiteY29" fmla="*/ 346999 h 2484203"/>
              <a:gd name="connsiteX30" fmla="*/ 8682 w 4040868"/>
              <a:gd name="connsiteY30" fmla="*/ 75030 h 24842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4040868" h="2484203">
                <a:moveTo>
                  <a:pt x="1639501" y="0"/>
                </a:moveTo>
                <a:lnTo>
                  <a:pt x="1927972" y="0"/>
                </a:lnTo>
                <a:lnTo>
                  <a:pt x="1936047" y="69832"/>
                </a:lnTo>
                <a:cubicBezTo>
                  <a:pt x="1941935" y="225592"/>
                  <a:pt x="1905398" y="399199"/>
                  <a:pt x="1871145" y="561938"/>
                </a:cubicBezTo>
                <a:cubicBezTo>
                  <a:pt x="1818675" y="811204"/>
                  <a:pt x="1764412" y="1068972"/>
                  <a:pt x="1876589" y="1144624"/>
                </a:cubicBezTo>
                <a:cubicBezTo>
                  <a:pt x="1988767" y="1220276"/>
                  <a:pt x="2207469" y="1073404"/>
                  <a:pt x="2418931" y="931295"/>
                </a:cubicBezTo>
                <a:cubicBezTo>
                  <a:pt x="2695019" y="745819"/>
                  <a:pt x="3007951" y="535602"/>
                  <a:pt x="3278854" y="718297"/>
                </a:cubicBezTo>
                <a:cubicBezTo>
                  <a:pt x="3549759" y="900994"/>
                  <a:pt x="3472126" y="1269896"/>
                  <a:pt x="3403625" y="1595367"/>
                </a:cubicBezTo>
                <a:cubicBezTo>
                  <a:pt x="3351132" y="1844684"/>
                  <a:pt x="3296911" y="2102481"/>
                  <a:pt x="3409135" y="2178165"/>
                </a:cubicBezTo>
                <a:cubicBezTo>
                  <a:pt x="3521360" y="2253848"/>
                  <a:pt x="3739918" y="2106880"/>
                  <a:pt x="3951362" y="1964825"/>
                </a:cubicBezTo>
                <a:lnTo>
                  <a:pt x="4040868" y="1907085"/>
                </a:lnTo>
                <a:lnTo>
                  <a:pt x="4040868" y="2245468"/>
                </a:lnTo>
                <a:lnTo>
                  <a:pt x="3897247" y="2338115"/>
                </a:lnTo>
                <a:cubicBezTo>
                  <a:pt x="3680078" y="2466935"/>
                  <a:pt x="3453297" y="2550946"/>
                  <a:pt x="3250168" y="2413957"/>
                </a:cubicBezTo>
                <a:cubicBezTo>
                  <a:pt x="2979295" y="2231282"/>
                  <a:pt x="3056854" y="1862273"/>
                  <a:pt x="3125358" y="1536797"/>
                </a:cubicBezTo>
                <a:cubicBezTo>
                  <a:pt x="3177820" y="1287528"/>
                  <a:pt x="3232077" y="1029749"/>
                  <a:pt x="3119853" y="954065"/>
                </a:cubicBezTo>
                <a:cubicBezTo>
                  <a:pt x="3007628" y="878381"/>
                  <a:pt x="2788984" y="1025298"/>
                  <a:pt x="2577517" y="1167400"/>
                </a:cubicBezTo>
                <a:cubicBezTo>
                  <a:pt x="2301431" y="1352887"/>
                  <a:pt x="1988500" y="1563095"/>
                  <a:pt x="1717591" y="1380395"/>
                </a:cubicBezTo>
                <a:cubicBezTo>
                  <a:pt x="1446683" y="1197696"/>
                  <a:pt x="1524354" y="828830"/>
                  <a:pt x="1592853" y="503348"/>
                </a:cubicBezTo>
                <a:cubicBezTo>
                  <a:pt x="1632232" y="316369"/>
                  <a:pt x="1672597" y="124625"/>
                  <a:pt x="1642974" y="8510"/>
                </a:cubicBezTo>
                <a:close/>
                <a:moveTo>
                  <a:pt x="0" y="0"/>
                </a:moveTo>
                <a:lnTo>
                  <a:pt x="285293" y="0"/>
                </a:lnTo>
                <a:lnTo>
                  <a:pt x="288683" y="23305"/>
                </a:lnTo>
                <a:cubicBezTo>
                  <a:pt x="298556" y="62009"/>
                  <a:pt x="316206" y="92310"/>
                  <a:pt x="344260" y="111230"/>
                </a:cubicBezTo>
                <a:cubicBezTo>
                  <a:pt x="428424" y="167989"/>
                  <a:pt x="572407" y="99511"/>
                  <a:pt x="728339" y="1794"/>
                </a:cubicBezTo>
                <a:lnTo>
                  <a:pt x="731070" y="0"/>
                </a:lnTo>
                <a:lnTo>
                  <a:pt x="1253365" y="0"/>
                </a:lnTo>
                <a:lnTo>
                  <a:pt x="1203261" y="30014"/>
                </a:lnTo>
                <a:cubicBezTo>
                  <a:pt x="1151276" y="62590"/>
                  <a:pt x="1097964" y="98419"/>
                  <a:pt x="1045098" y="133945"/>
                </a:cubicBezTo>
                <a:cubicBezTo>
                  <a:pt x="769005" y="319427"/>
                  <a:pt x="456124" y="529669"/>
                  <a:pt x="185259" y="346999"/>
                </a:cubicBezTo>
                <a:cubicBezTo>
                  <a:pt x="83685" y="278498"/>
                  <a:pt x="31110" y="183804"/>
                  <a:pt x="8682" y="75030"/>
                </a:cubicBezTo>
                <a:close/>
              </a:path>
            </a:pathLst>
          </a:custGeom>
          <a:solidFill>
            <a:schemeClr val="accent2">
              <a:lumMod val="20000"/>
              <a:lumOff val="80000"/>
              <a:alpha val="50000"/>
            </a:schemeClr>
          </a:solidFill>
          <a:ln w="9400" cap="flat">
            <a:noFill/>
            <a:prstDash val="solid"/>
            <a:miter/>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 name="Rectangle 3">
            <a:extLst>
              <a:ext uri="{FF2B5EF4-FFF2-40B4-BE49-F238E27FC236}">
                <a16:creationId xmlns:a16="http://schemas.microsoft.com/office/drawing/2014/main" id="{683E7202-D4FD-97A5-44A7-EC8436DA2BFF}"/>
              </a:ext>
              <a:ext uri="{C183D7F6-B498-43B3-948B-1728B52AA6E4}">
                <adec:decorative xmlns:adec="http://schemas.microsoft.com/office/drawing/2017/decorative" val="1"/>
              </a:ext>
            </a:extLst>
          </p:cNvPr>
          <p:cNvSpPr/>
          <p:nvPr userDrawn="1"/>
        </p:nvSpPr>
        <p:spPr>
          <a:xfrm>
            <a:off x="7453932" y="851548"/>
            <a:ext cx="4353117" cy="5005405"/>
          </a:xfrm>
          <a:prstGeom prst="rect">
            <a:avLst/>
          </a:prstGeom>
          <a:solidFill>
            <a:schemeClr val="bg1"/>
          </a:solid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C680E844-DC94-8DC4-9D32-BFCC7888727A}"/>
              </a:ext>
              <a:ext uri="{C183D7F6-B498-43B3-948B-1728B52AA6E4}">
                <adec:decorative xmlns:adec="http://schemas.microsoft.com/office/drawing/2017/decorative" val="1"/>
              </a:ext>
            </a:extLst>
          </p:cNvPr>
          <p:cNvSpPr/>
          <p:nvPr userDrawn="1"/>
        </p:nvSpPr>
        <p:spPr>
          <a:xfrm>
            <a:off x="7453932" y="380999"/>
            <a:ext cx="4353117" cy="470550"/>
          </a:xfrm>
          <a:prstGeom prst="rect">
            <a:avLst/>
          </a:prstGeom>
          <a:solidFill>
            <a:schemeClr val="accent1"/>
          </a:solid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4" name="Group 13">
            <a:extLst>
              <a:ext uri="{FF2B5EF4-FFF2-40B4-BE49-F238E27FC236}">
                <a16:creationId xmlns:a16="http://schemas.microsoft.com/office/drawing/2014/main" id="{890C8A32-35EB-644B-4A78-F0837BB8C9A5}"/>
              </a:ext>
              <a:ext uri="{C183D7F6-B498-43B3-948B-1728B52AA6E4}">
                <adec:decorative xmlns:adec="http://schemas.microsoft.com/office/drawing/2017/decorative" val="1"/>
              </a:ext>
            </a:extLst>
          </p:cNvPr>
          <p:cNvGrpSpPr/>
          <p:nvPr userDrawn="1"/>
        </p:nvGrpSpPr>
        <p:grpSpPr>
          <a:xfrm>
            <a:off x="7595447" y="505268"/>
            <a:ext cx="810985" cy="212272"/>
            <a:chOff x="1883229" y="800099"/>
            <a:chExt cx="810985" cy="212272"/>
          </a:xfrm>
        </p:grpSpPr>
        <p:sp>
          <p:nvSpPr>
            <p:cNvPr id="29" name="Oval 28">
              <a:extLst>
                <a:ext uri="{FF2B5EF4-FFF2-40B4-BE49-F238E27FC236}">
                  <a16:creationId xmlns:a16="http://schemas.microsoft.com/office/drawing/2014/main" id="{7D61DD85-A825-A396-2A30-039913643826}"/>
                </a:ext>
              </a:extLst>
            </p:cNvPr>
            <p:cNvSpPr/>
            <p:nvPr userDrawn="1"/>
          </p:nvSpPr>
          <p:spPr>
            <a:xfrm>
              <a:off x="1883229" y="800100"/>
              <a:ext cx="212271" cy="212271"/>
            </a:xfrm>
            <a:prstGeom prst="ellipse">
              <a:avLst/>
            </a:prstGeom>
            <a:solidFill>
              <a:schemeClr val="accent4"/>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Oval 29">
              <a:extLst>
                <a:ext uri="{FF2B5EF4-FFF2-40B4-BE49-F238E27FC236}">
                  <a16:creationId xmlns:a16="http://schemas.microsoft.com/office/drawing/2014/main" id="{AE29ECB8-2561-5C06-11F4-9DAB13E88AF9}"/>
                </a:ext>
              </a:extLst>
            </p:cNvPr>
            <p:cNvSpPr/>
            <p:nvPr userDrawn="1"/>
          </p:nvSpPr>
          <p:spPr>
            <a:xfrm>
              <a:off x="2182586" y="800100"/>
              <a:ext cx="212271" cy="212271"/>
            </a:xfrm>
            <a:prstGeom prst="ellipse">
              <a:avLst/>
            </a:prstGeom>
            <a:solidFill>
              <a:schemeClr val="accent5"/>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Oval 31">
              <a:extLst>
                <a:ext uri="{FF2B5EF4-FFF2-40B4-BE49-F238E27FC236}">
                  <a16:creationId xmlns:a16="http://schemas.microsoft.com/office/drawing/2014/main" id="{EAE27364-A704-A922-E89E-C44E9040E1E4}"/>
                </a:ext>
              </a:extLst>
            </p:cNvPr>
            <p:cNvSpPr/>
            <p:nvPr userDrawn="1"/>
          </p:nvSpPr>
          <p:spPr>
            <a:xfrm>
              <a:off x="2481943" y="800099"/>
              <a:ext cx="212271" cy="212271"/>
            </a:xfrm>
            <a:prstGeom prst="ellipse">
              <a:avLst/>
            </a:prstGeom>
            <a:solidFill>
              <a:schemeClr val="accent6"/>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36" name="Picture Placeholder 35">
            <a:extLst>
              <a:ext uri="{FF2B5EF4-FFF2-40B4-BE49-F238E27FC236}">
                <a16:creationId xmlns:a16="http://schemas.microsoft.com/office/drawing/2014/main" id="{E5704C24-F4AD-72DA-159C-32CBFB1AFD4B}"/>
              </a:ext>
            </a:extLst>
          </p:cNvPr>
          <p:cNvSpPr>
            <a:spLocks noGrp="1"/>
          </p:cNvSpPr>
          <p:nvPr>
            <p:ph type="pic" sz="quarter" idx="18"/>
          </p:nvPr>
        </p:nvSpPr>
        <p:spPr>
          <a:xfrm>
            <a:off x="7466631" y="859509"/>
            <a:ext cx="4324485" cy="4983480"/>
          </a:xfrm>
        </p:spPr>
        <p:txBody>
          <a:bodyPr/>
          <a:lstStyle>
            <a:lvl1pPr marL="0" indent="0" algn="ctr">
              <a:buNone/>
              <a:defRPr sz="2000"/>
            </a:lvl1pPr>
          </a:lstStyle>
          <a:p>
            <a:r>
              <a:rPr lang="en-US"/>
              <a:t>Click icon to add picture</a:t>
            </a:r>
            <a:endParaRPr lang="en-US" dirty="0"/>
          </a:p>
        </p:txBody>
      </p:sp>
      <p:sp>
        <p:nvSpPr>
          <p:cNvPr id="7" name="Rectangle 6">
            <a:extLst>
              <a:ext uri="{FF2B5EF4-FFF2-40B4-BE49-F238E27FC236}">
                <a16:creationId xmlns:a16="http://schemas.microsoft.com/office/drawing/2014/main" id="{579CD2F2-6C1D-5B8C-C5CF-40222BAE8609}"/>
              </a:ext>
              <a:ext uri="{C183D7F6-B498-43B3-948B-1728B52AA6E4}">
                <adec:decorative xmlns:adec="http://schemas.microsoft.com/office/drawing/2017/decorative" val="1"/>
              </a:ext>
            </a:extLst>
          </p:cNvPr>
          <p:cNvSpPr/>
          <p:nvPr userDrawn="1"/>
        </p:nvSpPr>
        <p:spPr>
          <a:xfrm>
            <a:off x="0" y="6226629"/>
            <a:ext cx="12192000" cy="631371"/>
          </a:xfrm>
          <a:prstGeom prst="rect">
            <a:avLst/>
          </a:prstGeom>
          <a:solidFill>
            <a:schemeClr val="bg1">
              <a:alpha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8" name="Straight Connector 7">
            <a:extLst>
              <a:ext uri="{FF2B5EF4-FFF2-40B4-BE49-F238E27FC236}">
                <a16:creationId xmlns:a16="http://schemas.microsoft.com/office/drawing/2014/main" id="{B216551A-8E0E-2E51-2D2F-BD765A674C39}"/>
              </a:ext>
              <a:ext uri="{C183D7F6-B498-43B3-948B-1728B52AA6E4}">
                <adec:decorative xmlns:adec="http://schemas.microsoft.com/office/drawing/2017/decorative" val="1"/>
              </a:ext>
            </a:extLst>
          </p:cNvPr>
          <p:cNvCxnSpPr>
            <a:cxnSpLocks/>
          </p:cNvCxnSpPr>
          <p:nvPr userDrawn="1"/>
        </p:nvCxnSpPr>
        <p:spPr>
          <a:xfrm>
            <a:off x="0" y="6226629"/>
            <a:ext cx="12192000" cy="0"/>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p:nvSpPr>
          <p:cNvPr id="11" name="Date Placeholder 3">
            <a:extLst>
              <a:ext uri="{FF2B5EF4-FFF2-40B4-BE49-F238E27FC236}">
                <a16:creationId xmlns:a16="http://schemas.microsoft.com/office/drawing/2014/main" id="{B612F406-221C-DFC9-5B2E-A6B4A06FF4C7}"/>
              </a:ext>
            </a:extLst>
          </p:cNvPr>
          <p:cNvSpPr>
            <a:spLocks noGrp="1"/>
          </p:cNvSpPr>
          <p:nvPr>
            <p:ph type="dt" sz="half" idx="2"/>
          </p:nvPr>
        </p:nvSpPr>
        <p:spPr>
          <a:xfrm>
            <a:off x="10011833" y="6226628"/>
            <a:ext cx="1560304" cy="631372"/>
          </a:xfrm>
          <a:prstGeom prst="rect">
            <a:avLst/>
          </a:prstGeom>
        </p:spPr>
        <p:txBody>
          <a:bodyPr vert="horz" lIns="91440" tIns="91440" rIns="91440" bIns="45720" rtlCol="0" anchor="ctr"/>
          <a:lstStyle>
            <a:lvl1pPr algn="ctr">
              <a:defRPr sz="1800">
                <a:solidFill>
                  <a:schemeClr val="tx1"/>
                </a:solidFill>
                <a:latin typeface="+mj-lt"/>
              </a:defRPr>
            </a:lvl1pPr>
          </a:lstStyle>
          <a:p>
            <a:fld id="{72B8B865-6043-45BC-B48D-1676CB43D17A}" type="datetime1">
              <a:rPr lang="en-US" smtClean="0"/>
              <a:pPr/>
              <a:t>11/25/2025</a:t>
            </a:fld>
            <a:endParaRPr lang="en-US" dirty="0"/>
          </a:p>
        </p:txBody>
      </p:sp>
      <p:pic>
        <p:nvPicPr>
          <p:cNvPr id="12" name="Graphic 11">
            <a:extLst>
              <a:ext uri="{FF2B5EF4-FFF2-40B4-BE49-F238E27FC236}">
                <a16:creationId xmlns:a16="http://schemas.microsoft.com/office/drawing/2014/main" id="{A08FB81D-7980-C91F-E68F-CA152DB4AD8D}"/>
              </a:ext>
              <a:ext uri="{C183D7F6-B498-43B3-948B-1728B52AA6E4}">
                <adec:decorative xmlns:adec="http://schemas.microsoft.com/office/drawing/2017/decorative" val="1"/>
              </a:ext>
            </a:extLst>
          </p:cNvPr>
          <p:cNvPicPr>
            <a:picLocks noChangeAspect="1"/>
          </p:cNvPicPr>
          <p:nvPr userDrawn="1"/>
        </p:nvPicPr>
        <p:blipFill>
          <a:blip r:embed="rId5">
            <a:extLst>
              <a:ext uri="{28A0092B-C50C-407E-A947-70E740481C1C}">
                <a14:useLocalDpi xmlns:a14="http://schemas.microsoft.com/office/drawing/2010/main"/>
              </a:ext>
              <a:ext uri="{96DAC541-7B7A-43D3-8B79-37D633B846F1}">
                <asvg:svgBlip xmlns:asvg="http://schemas.microsoft.com/office/drawing/2016/SVG/main" r:embed="rId6"/>
              </a:ext>
            </a:extLst>
          </a:blip>
          <a:stretch>
            <a:fillRect/>
          </a:stretch>
        </p:blipFill>
        <p:spPr>
          <a:xfrm>
            <a:off x="9542011" y="6405154"/>
            <a:ext cx="274320" cy="274320"/>
          </a:xfrm>
          <a:prstGeom prst="rect">
            <a:avLst/>
          </a:prstGeom>
        </p:spPr>
      </p:pic>
      <p:pic>
        <p:nvPicPr>
          <p:cNvPr id="15" name="Graphic 14">
            <a:extLst>
              <a:ext uri="{FF2B5EF4-FFF2-40B4-BE49-F238E27FC236}">
                <a16:creationId xmlns:a16="http://schemas.microsoft.com/office/drawing/2014/main" id="{C790F93D-BC22-F46A-6921-211237434936}"/>
              </a:ext>
              <a:ext uri="{C183D7F6-B498-43B3-948B-1728B52AA6E4}">
                <adec:decorative xmlns:adec="http://schemas.microsoft.com/office/drawing/2017/decorative" val="1"/>
              </a:ext>
            </a:extLst>
          </p:cNvPr>
          <p:cNvPicPr>
            <a:picLocks noChangeAspect="1"/>
          </p:cNvPicPr>
          <p:nvPr userDrawn="1"/>
        </p:nvPicPr>
        <p:blipFill>
          <a:blip r:embed="rId7">
            <a:extLst>
              <a:ext uri="{28A0092B-C50C-407E-A947-70E740481C1C}">
                <a14:useLocalDpi xmlns:a14="http://schemas.microsoft.com/office/drawing/2010/main"/>
              </a:ext>
              <a:ext uri="{96DAC541-7B7A-43D3-8B79-37D633B846F1}">
                <asvg:svgBlip xmlns:asvg="http://schemas.microsoft.com/office/drawing/2016/SVG/main" r:embed="rId8"/>
              </a:ext>
            </a:extLst>
          </a:blip>
          <a:srcRect/>
          <a:stretch/>
        </p:blipFill>
        <p:spPr>
          <a:xfrm>
            <a:off x="9168948" y="6405154"/>
            <a:ext cx="274320" cy="274320"/>
          </a:xfrm>
          <a:prstGeom prst="rect">
            <a:avLst/>
          </a:prstGeom>
        </p:spPr>
      </p:pic>
      <p:pic>
        <p:nvPicPr>
          <p:cNvPr id="16" name="Graphic 15">
            <a:extLst>
              <a:ext uri="{FF2B5EF4-FFF2-40B4-BE49-F238E27FC236}">
                <a16:creationId xmlns:a16="http://schemas.microsoft.com/office/drawing/2014/main" id="{CBA151EE-A96C-A1AB-6996-3FF8F8AFA1D2}"/>
              </a:ext>
              <a:ext uri="{C183D7F6-B498-43B3-948B-1728B52AA6E4}">
                <adec:decorative xmlns:adec="http://schemas.microsoft.com/office/drawing/2017/decorative" val="1"/>
              </a:ext>
            </a:extLst>
          </p:cNvPr>
          <p:cNvPicPr>
            <a:picLocks noChangeAspect="1"/>
          </p:cNvPicPr>
          <p:nvPr userDrawn="1"/>
        </p:nvPicPr>
        <p:blipFill rotWithShape="1">
          <a:blip r:embed="rId9" cstate="hqprint">
            <a:extLst>
              <a:ext uri="{28A0092B-C50C-407E-A947-70E740481C1C}">
                <a14:useLocalDpi xmlns:a14="http://schemas.microsoft.com/office/drawing/2010/main"/>
              </a:ext>
              <a:ext uri="{96DAC541-7B7A-43D3-8B79-37D633B846F1}">
                <asvg:svgBlip xmlns:asvg="http://schemas.microsoft.com/office/drawing/2016/SVG/main" r:embed="rId10"/>
              </a:ext>
            </a:extLst>
          </a:blip>
          <a:srcRect l="13558" t="13558" r="13558" b="13558"/>
          <a:stretch/>
        </p:blipFill>
        <p:spPr>
          <a:xfrm>
            <a:off x="8795884" y="6405154"/>
            <a:ext cx="274320" cy="274320"/>
          </a:xfrm>
          <a:prstGeom prst="rect">
            <a:avLst/>
          </a:prstGeom>
        </p:spPr>
      </p:pic>
      <p:sp>
        <p:nvSpPr>
          <p:cNvPr id="33" name="Slide Number Placeholder 5">
            <a:extLst>
              <a:ext uri="{FF2B5EF4-FFF2-40B4-BE49-F238E27FC236}">
                <a16:creationId xmlns:a16="http://schemas.microsoft.com/office/drawing/2014/main" id="{0FBE0826-C479-F9B2-BE8C-B31F4CD98E4C}"/>
              </a:ext>
            </a:extLst>
          </p:cNvPr>
          <p:cNvSpPr>
            <a:spLocks noGrp="1"/>
          </p:cNvSpPr>
          <p:nvPr>
            <p:ph type="sldNum" sz="quarter" idx="4"/>
          </p:nvPr>
        </p:nvSpPr>
        <p:spPr>
          <a:xfrm>
            <a:off x="11572137" y="6226628"/>
            <a:ext cx="630748" cy="631372"/>
          </a:xfrm>
          <a:prstGeom prst="rect">
            <a:avLst/>
          </a:prstGeom>
        </p:spPr>
        <p:txBody>
          <a:bodyPr vert="horz" lIns="91440" tIns="91440" rIns="91440" bIns="45720" rtlCol="0" anchor="ctr"/>
          <a:lstStyle>
            <a:lvl1pPr algn="ctr">
              <a:defRPr lang="en-US" sz="1800" smtClean="0">
                <a:solidFill>
                  <a:schemeClr val="tx1"/>
                </a:solidFill>
                <a:latin typeface="+mj-lt"/>
              </a:defRPr>
            </a:lvl1pPr>
          </a:lstStyle>
          <a:p>
            <a:fld id="{294A09A9-5501-47C1-A89A-A340965A2BE2}" type="slidenum">
              <a:rPr lang="en-US" smtClean="0"/>
              <a:pPr/>
              <a:t>‹#›</a:t>
            </a:fld>
            <a:endParaRPr lang="en-US" dirty="0"/>
          </a:p>
        </p:txBody>
      </p:sp>
      <p:sp>
        <p:nvSpPr>
          <p:cNvPr id="34" name="Rectangle 33">
            <a:extLst>
              <a:ext uri="{FF2B5EF4-FFF2-40B4-BE49-F238E27FC236}">
                <a16:creationId xmlns:a16="http://schemas.microsoft.com/office/drawing/2014/main" id="{62278FC6-6AA7-8092-6593-326853123591}"/>
              </a:ext>
              <a:ext uri="{C183D7F6-B498-43B3-948B-1728B52AA6E4}">
                <adec:decorative xmlns:adec="http://schemas.microsoft.com/office/drawing/2017/decorative" val="1"/>
              </a:ext>
            </a:extLst>
          </p:cNvPr>
          <p:cNvSpPr/>
          <p:nvPr userDrawn="1"/>
        </p:nvSpPr>
        <p:spPr>
          <a:xfrm>
            <a:off x="381001" y="6352731"/>
            <a:ext cx="1306286" cy="397329"/>
          </a:xfrm>
          <a:prstGeom prst="rect">
            <a:avLst/>
          </a:prstGeom>
          <a:solidFill>
            <a:schemeClr val="accent1"/>
          </a:solid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r>
              <a:rPr lang="en-US" sz="1800" b="1" dirty="0">
                <a:solidFill>
                  <a:schemeClr val="tx1"/>
                </a:solidFill>
                <a:latin typeface="+mn-lt"/>
              </a:rPr>
              <a:t>START</a:t>
            </a:r>
            <a:endParaRPr lang="en-US" b="1" dirty="0">
              <a:solidFill>
                <a:schemeClr val="tx1"/>
              </a:solidFill>
              <a:latin typeface="+mn-lt"/>
            </a:endParaRPr>
          </a:p>
        </p:txBody>
      </p:sp>
    </p:spTree>
    <p:extLst>
      <p:ext uri="{BB962C8B-B14F-4D97-AF65-F5344CB8AC3E}">
        <p14:creationId xmlns:p14="http://schemas.microsoft.com/office/powerpoint/2010/main" val="3383922652"/>
      </p:ext>
    </p:extLst>
  </p:cSld>
  <p:clrMapOvr>
    <a:overrideClrMapping bg1="lt1" tx1="dk1" bg2="lt2" tx2="dk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1_Introduction">
    <p:spTree>
      <p:nvGrpSpPr>
        <p:cNvPr id="1" name=""/>
        <p:cNvGrpSpPr/>
        <p:nvPr/>
      </p:nvGrpSpPr>
      <p:grpSpPr>
        <a:xfrm>
          <a:off x="0" y="0"/>
          <a:ext cx="0" cy="0"/>
          <a:chOff x="0" y="0"/>
          <a:chExt cx="0" cy="0"/>
        </a:xfrm>
      </p:grpSpPr>
      <p:sp>
        <p:nvSpPr>
          <p:cNvPr id="6" name="Rectangle: Rounded Corners 5">
            <a:extLst>
              <a:ext uri="{FF2B5EF4-FFF2-40B4-BE49-F238E27FC236}">
                <a16:creationId xmlns:a16="http://schemas.microsoft.com/office/drawing/2014/main" id="{EA41A884-237A-64B6-32E7-217992605B35}"/>
              </a:ext>
              <a:ext uri="{C183D7F6-B498-43B3-948B-1728B52AA6E4}">
                <adec:decorative xmlns:adec="http://schemas.microsoft.com/office/drawing/2017/decorative" val="1"/>
              </a:ext>
            </a:extLst>
          </p:cNvPr>
          <p:cNvSpPr/>
          <p:nvPr userDrawn="1"/>
        </p:nvSpPr>
        <p:spPr>
          <a:xfrm>
            <a:off x="336550" y="327025"/>
            <a:ext cx="11518900" cy="5561466"/>
          </a:xfrm>
          <a:prstGeom prst="roundRect">
            <a:avLst>
              <a:gd name="adj" fmla="val 1928"/>
            </a:avLst>
          </a:prstGeom>
          <a:solidFill>
            <a:schemeClr val="bg1">
              <a:alpha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Title 1">
            <a:extLst>
              <a:ext uri="{FF2B5EF4-FFF2-40B4-BE49-F238E27FC236}">
                <a16:creationId xmlns:a16="http://schemas.microsoft.com/office/drawing/2014/main" id="{BA79ADB4-793B-694B-0F44-63AED5A3B60F}"/>
              </a:ext>
            </a:extLst>
          </p:cNvPr>
          <p:cNvSpPr>
            <a:spLocks noGrp="1"/>
          </p:cNvSpPr>
          <p:nvPr>
            <p:ph type="title" hasCustomPrompt="1"/>
          </p:nvPr>
        </p:nvSpPr>
        <p:spPr>
          <a:xfrm>
            <a:off x="641350" y="530572"/>
            <a:ext cx="10907016" cy="1162882"/>
          </a:xfrm>
        </p:spPr>
        <p:txBody>
          <a:bodyPr tIns="182880"/>
          <a:lstStyle>
            <a:lvl1pPr algn="l">
              <a:defRPr sz="3200"/>
            </a:lvl1pPr>
          </a:lstStyle>
          <a:p>
            <a:r>
              <a:rPr lang="en-US" dirty="0"/>
              <a:t>Click to add title</a:t>
            </a:r>
          </a:p>
        </p:txBody>
      </p:sp>
      <p:sp>
        <p:nvSpPr>
          <p:cNvPr id="15" name="Text Placeholder 14">
            <a:extLst>
              <a:ext uri="{FF2B5EF4-FFF2-40B4-BE49-F238E27FC236}">
                <a16:creationId xmlns:a16="http://schemas.microsoft.com/office/drawing/2014/main" id="{25D911D6-AEFE-1CA4-D41D-B9157575E483}"/>
              </a:ext>
            </a:extLst>
          </p:cNvPr>
          <p:cNvSpPr>
            <a:spLocks noGrp="1"/>
          </p:cNvSpPr>
          <p:nvPr>
            <p:ph type="body" sz="quarter" idx="10" hasCustomPrompt="1"/>
          </p:nvPr>
        </p:nvSpPr>
        <p:spPr>
          <a:xfrm>
            <a:off x="641350" y="1917700"/>
            <a:ext cx="10907016" cy="3340099"/>
          </a:xfrm>
        </p:spPr>
        <p:txBody>
          <a:bodyPr/>
          <a:lstStyle>
            <a:lvl1pPr marL="285750" indent="-285750">
              <a:lnSpc>
                <a:spcPts val="1900"/>
              </a:lnSpc>
              <a:buFont typeface="Arial" panose="020B0604020202020204" pitchFamily="34" charset="0"/>
              <a:buChar char="•"/>
              <a:defRPr sz="1800"/>
            </a:lvl1pPr>
            <a:lvl2pPr marL="742950" indent="-285750">
              <a:lnSpc>
                <a:spcPts val="1900"/>
              </a:lnSpc>
              <a:buFont typeface="Arial" panose="020B0604020202020204" pitchFamily="34" charset="0"/>
              <a:buChar char="•"/>
              <a:defRPr sz="1800"/>
            </a:lvl2pPr>
            <a:lvl3pPr marL="1200150" indent="-285750">
              <a:lnSpc>
                <a:spcPts val="1900"/>
              </a:lnSpc>
              <a:buFont typeface="Arial" panose="020B0604020202020204" pitchFamily="34" charset="0"/>
              <a:buChar char="•"/>
              <a:defRPr sz="1800"/>
            </a:lvl3pPr>
            <a:lvl4pPr marL="1657350" indent="-285750">
              <a:lnSpc>
                <a:spcPts val="1900"/>
              </a:lnSpc>
              <a:buFont typeface="Arial" panose="020B0604020202020204" pitchFamily="34" charset="0"/>
              <a:buChar char="•"/>
              <a:defRPr sz="1800"/>
            </a:lvl4pPr>
            <a:lvl5pPr marL="2114550" indent="-285750">
              <a:lnSpc>
                <a:spcPts val="1900"/>
              </a:lnSpc>
              <a:buFont typeface="Arial" panose="020B0604020202020204" pitchFamily="34" charset="0"/>
              <a:buChar char="•"/>
              <a:defRPr sz="18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Rectangle 7">
            <a:extLst>
              <a:ext uri="{FF2B5EF4-FFF2-40B4-BE49-F238E27FC236}">
                <a16:creationId xmlns:a16="http://schemas.microsoft.com/office/drawing/2014/main" id="{874C63F8-081B-3D1E-1EC2-A59B7627A0FF}"/>
              </a:ext>
              <a:ext uri="{C183D7F6-B498-43B3-948B-1728B52AA6E4}">
                <adec:decorative xmlns:adec="http://schemas.microsoft.com/office/drawing/2017/decorative" val="1"/>
              </a:ext>
            </a:extLst>
          </p:cNvPr>
          <p:cNvSpPr/>
          <p:nvPr userDrawn="1"/>
        </p:nvSpPr>
        <p:spPr>
          <a:xfrm>
            <a:off x="0" y="6226629"/>
            <a:ext cx="12192000" cy="631371"/>
          </a:xfrm>
          <a:prstGeom prst="rect">
            <a:avLst/>
          </a:prstGeom>
          <a:solidFill>
            <a:schemeClr val="bg1">
              <a:alpha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9" name="Straight Connector 8">
            <a:extLst>
              <a:ext uri="{FF2B5EF4-FFF2-40B4-BE49-F238E27FC236}">
                <a16:creationId xmlns:a16="http://schemas.microsoft.com/office/drawing/2014/main" id="{80B6F8D9-3C25-DDB8-6C45-D06BF5D837DD}"/>
              </a:ext>
              <a:ext uri="{C183D7F6-B498-43B3-948B-1728B52AA6E4}">
                <adec:decorative xmlns:adec="http://schemas.microsoft.com/office/drawing/2017/decorative" val="1"/>
              </a:ext>
            </a:extLst>
          </p:cNvPr>
          <p:cNvCxnSpPr>
            <a:cxnSpLocks/>
          </p:cNvCxnSpPr>
          <p:nvPr userDrawn="1"/>
        </p:nvCxnSpPr>
        <p:spPr>
          <a:xfrm>
            <a:off x="0" y="6226629"/>
            <a:ext cx="12192000" cy="0"/>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p:nvSpPr>
          <p:cNvPr id="10" name="Date Placeholder 3">
            <a:extLst>
              <a:ext uri="{FF2B5EF4-FFF2-40B4-BE49-F238E27FC236}">
                <a16:creationId xmlns:a16="http://schemas.microsoft.com/office/drawing/2014/main" id="{BA069417-406B-7583-F175-EE9B3830EE82}"/>
              </a:ext>
            </a:extLst>
          </p:cNvPr>
          <p:cNvSpPr>
            <a:spLocks noGrp="1"/>
          </p:cNvSpPr>
          <p:nvPr>
            <p:ph type="dt" sz="half" idx="2"/>
          </p:nvPr>
        </p:nvSpPr>
        <p:spPr>
          <a:xfrm>
            <a:off x="10011833" y="6226628"/>
            <a:ext cx="1560304" cy="631372"/>
          </a:xfrm>
          <a:prstGeom prst="rect">
            <a:avLst/>
          </a:prstGeom>
        </p:spPr>
        <p:txBody>
          <a:bodyPr vert="horz" lIns="91440" tIns="91440" rIns="91440" bIns="45720" rtlCol="0" anchor="ctr"/>
          <a:lstStyle>
            <a:lvl1pPr algn="ctr">
              <a:defRPr sz="1800">
                <a:solidFill>
                  <a:schemeClr val="tx1"/>
                </a:solidFill>
                <a:latin typeface="+mj-lt"/>
              </a:defRPr>
            </a:lvl1pPr>
          </a:lstStyle>
          <a:p>
            <a:fld id="{72B8B865-6043-45BC-B48D-1676CB43D17A}" type="datetime1">
              <a:rPr lang="en-US" smtClean="0"/>
              <a:pPr/>
              <a:t>11/25/2025</a:t>
            </a:fld>
            <a:endParaRPr lang="en-US" dirty="0"/>
          </a:p>
        </p:txBody>
      </p:sp>
      <p:pic>
        <p:nvPicPr>
          <p:cNvPr id="11" name="Graphic 10">
            <a:extLst>
              <a:ext uri="{FF2B5EF4-FFF2-40B4-BE49-F238E27FC236}">
                <a16:creationId xmlns:a16="http://schemas.microsoft.com/office/drawing/2014/main" id="{8DDC80A3-1127-C309-CCCF-459D4B365B06}"/>
              </a:ext>
              <a:ext uri="{C183D7F6-B498-43B3-948B-1728B52AA6E4}">
                <adec:decorative xmlns:adec="http://schemas.microsoft.com/office/drawing/2017/decorative" val="1"/>
              </a:ext>
            </a:extLst>
          </p:cNvPr>
          <p:cNvPicPr>
            <a:picLocks noChangeAspect="1"/>
          </p:cNvPicPr>
          <p:nvPr userDrawn="1"/>
        </p:nvPicPr>
        <p:blipFill>
          <a:blip r:embed="rId2">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a:off x="9542011" y="6405154"/>
            <a:ext cx="274320" cy="274320"/>
          </a:xfrm>
          <a:prstGeom prst="rect">
            <a:avLst/>
          </a:prstGeom>
        </p:spPr>
      </p:pic>
      <p:pic>
        <p:nvPicPr>
          <p:cNvPr id="12" name="Graphic 11">
            <a:extLst>
              <a:ext uri="{FF2B5EF4-FFF2-40B4-BE49-F238E27FC236}">
                <a16:creationId xmlns:a16="http://schemas.microsoft.com/office/drawing/2014/main" id="{A7D4C341-6443-CB24-41AE-09E84AA6E894}"/>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a:ext>
              <a:ext uri="{96DAC541-7B7A-43D3-8B79-37D633B846F1}">
                <asvg:svgBlip xmlns:asvg="http://schemas.microsoft.com/office/drawing/2016/SVG/main" r:embed="rId5"/>
              </a:ext>
            </a:extLst>
          </a:blip>
          <a:srcRect/>
          <a:stretch/>
        </p:blipFill>
        <p:spPr>
          <a:xfrm>
            <a:off x="9168948" y="6405154"/>
            <a:ext cx="274320" cy="274320"/>
          </a:xfrm>
          <a:prstGeom prst="rect">
            <a:avLst/>
          </a:prstGeom>
        </p:spPr>
      </p:pic>
      <p:pic>
        <p:nvPicPr>
          <p:cNvPr id="13" name="Graphic 12">
            <a:extLst>
              <a:ext uri="{FF2B5EF4-FFF2-40B4-BE49-F238E27FC236}">
                <a16:creationId xmlns:a16="http://schemas.microsoft.com/office/drawing/2014/main" id="{553FCF92-6C55-D212-BCA4-51709D62AC13}"/>
              </a:ext>
              <a:ext uri="{C183D7F6-B498-43B3-948B-1728B52AA6E4}">
                <adec:decorative xmlns:adec="http://schemas.microsoft.com/office/drawing/2017/decorative" val="1"/>
              </a:ext>
            </a:extLst>
          </p:cNvPr>
          <p:cNvPicPr>
            <a:picLocks noChangeAspect="1"/>
          </p:cNvPicPr>
          <p:nvPr userDrawn="1"/>
        </p:nvPicPr>
        <p:blipFill rotWithShape="1">
          <a:blip r:embed="rId6" cstate="hqprint">
            <a:extLst>
              <a:ext uri="{28A0092B-C50C-407E-A947-70E740481C1C}">
                <a14:useLocalDpi xmlns:a14="http://schemas.microsoft.com/office/drawing/2010/main"/>
              </a:ext>
              <a:ext uri="{96DAC541-7B7A-43D3-8B79-37D633B846F1}">
                <asvg:svgBlip xmlns:asvg="http://schemas.microsoft.com/office/drawing/2016/SVG/main" r:embed="rId7"/>
              </a:ext>
            </a:extLst>
          </a:blip>
          <a:srcRect l="13558" t="13558" r="13558" b="13558"/>
          <a:stretch/>
        </p:blipFill>
        <p:spPr>
          <a:xfrm>
            <a:off x="8795884" y="6405154"/>
            <a:ext cx="274320" cy="274320"/>
          </a:xfrm>
          <a:prstGeom prst="rect">
            <a:avLst/>
          </a:prstGeom>
        </p:spPr>
      </p:pic>
      <p:sp>
        <p:nvSpPr>
          <p:cNvPr id="16" name="Slide Number Placeholder 5">
            <a:extLst>
              <a:ext uri="{FF2B5EF4-FFF2-40B4-BE49-F238E27FC236}">
                <a16:creationId xmlns:a16="http://schemas.microsoft.com/office/drawing/2014/main" id="{25EF7369-613A-D7D3-3478-17904CF31D29}"/>
              </a:ext>
            </a:extLst>
          </p:cNvPr>
          <p:cNvSpPr>
            <a:spLocks noGrp="1"/>
          </p:cNvSpPr>
          <p:nvPr>
            <p:ph type="sldNum" sz="quarter" idx="4"/>
          </p:nvPr>
        </p:nvSpPr>
        <p:spPr>
          <a:xfrm>
            <a:off x="11572137" y="6226628"/>
            <a:ext cx="630748" cy="631372"/>
          </a:xfrm>
          <a:prstGeom prst="rect">
            <a:avLst/>
          </a:prstGeom>
        </p:spPr>
        <p:txBody>
          <a:bodyPr vert="horz" lIns="91440" tIns="91440" rIns="91440" bIns="45720" rtlCol="0" anchor="ctr"/>
          <a:lstStyle>
            <a:lvl1pPr algn="ctr">
              <a:defRPr lang="en-US" sz="1800" smtClean="0">
                <a:solidFill>
                  <a:schemeClr val="tx1"/>
                </a:solidFill>
                <a:latin typeface="+mj-lt"/>
              </a:defRPr>
            </a:lvl1pPr>
          </a:lstStyle>
          <a:p>
            <a:fld id="{294A09A9-5501-47C1-A89A-A340965A2BE2}" type="slidenum">
              <a:rPr lang="en-US" smtClean="0"/>
              <a:pPr/>
              <a:t>‹#›</a:t>
            </a:fld>
            <a:endParaRPr lang="en-US" dirty="0"/>
          </a:p>
        </p:txBody>
      </p:sp>
      <p:sp>
        <p:nvSpPr>
          <p:cNvPr id="17" name="Rectangle 16">
            <a:extLst>
              <a:ext uri="{FF2B5EF4-FFF2-40B4-BE49-F238E27FC236}">
                <a16:creationId xmlns:a16="http://schemas.microsoft.com/office/drawing/2014/main" id="{72B5CA49-A7D8-662B-28C7-95B7B7AD441B}"/>
              </a:ext>
              <a:ext uri="{C183D7F6-B498-43B3-948B-1728B52AA6E4}">
                <adec:decorative xmlns:adec="http://schemas.microsoft.com/office/drawing/2017/decorative" val="1"/>
              </a:ext>
            </a:extLst>
          </p:cNvPr>
          <p:cNvSpPr/>
          <p:nvPr userDrawn="1"/>
        </p:nvSpPr>
        <p:spPr>
          <a:xfrm>
            <a:off x="381001" y="6352731"/>
            <a:ext cx="1306286" cy="397329"/>
          </a:xfrm>
          <a:prstGeom prst="rect">
            <a:avLst/>
          </a:prstGeom>
          <a:solidFill>
            <a:schemeClr val="accent1"/>
          </a:solid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r>
              <a:rPr lang="en-US" sz="1800" b="1" dirty="0">
                <a:solidFill>
                  <a:schemeClr val="tx1"/>
                </a:solidFill>
                <a:latin typeface="+mn-lt"/>
              </a:rPr>
              <a:t>START</a:t>
            </a:r>
            <a:endParaRPr lang="en-US" b="1" dirty="0">
              <a:solidFill>
                <a:schemeClr val="tx1"/>
              </a:solidFill>
              <a:latin typeface="+mn-lt"/>
            </a:endParaRPr>
          </a:p>
        </p:txBody>
      </p:sp>
    </p:spTree>
    <p:extLst>
      <p:ext uri="{BB962C8B-B14F-4D97-AF65-F5344CB8AC3E}">
        <p14:creationId xmlns:p14="http://schemas.microsoft.com/office/powerpoint/2010/main" val="17059939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p:spTree>
      <p:nvGrpSpPr>
        <p:cNvPr id="1" name=""/>
        <p:cNvGrpSpPr/>
        <p:nvPr/>
      </p:nvGrpSpPr>
      <p:grpSpPr>
        <a:xfrm>
          <a:off x="0" y="0"/>
          <a:ext cx="0" cy="0"/>
          <a:chOff x="0" y="0"/>
          <a:chExt cx="0" cy="0"/>
        </a:xfrm>
      </p:grpSpPr>
      <p:sp>
        <p:nvSpPr>
          <p:cNvPr id="17" name="Freeform: Shape 16">
            <a:extLst>
              <a:ext uri="{FF2B5EF4-FFF2-40B4-BE49-F238E27FC236}">
                <a16:creationId xmlns:a16="http://schemas.microsoft.com/office/drawing/2014/main" id="{327CAC6E-6513-EFEF-80DD-DC09D9C4B1CD}"/>
              </a:ext>
              <a:ext uri="{C183D7F6-B498-43B3-948B-1728B52AA6E4}">
                <adec:decorative xmlns:adec="http://schemas.microsoft.com/office/drawing/2017/decorative" val="1"/>
              </a:ext>
            </a:extLst>
          </p:cNvPr>
          <p:cNvSpPr/>
          <p:nvPr userDrawn="1"/>
        </p:nvSpPr>
        <p:spPr>
          <a:xfrm>
            <a:off x="8151132" y="1"/>
            <a:ext cx="4040868" cy="2484203"/>
          </a:xfrm>
          <a:custGeom>
            <a:avLst/>
            <a:gdLst>
              <a:gd name="connsiteX0" fmla="*/ 1639501 w 4040868"/>
              <a:gd name="connsiteY0" fmla="*/ 0 h 2484203"/>
              <a:gd name="connsiteX1" fmla="*/ 1927972 w 4040868"/>
              <a:gd name="connsiteY1" fmla="*/ 0 h 2484203"/>
              <a:gd name="connsiteX2" fmla="*/ 1936047 w 4040868"/>
              <a:gd name="connsiteY2" fmla="*/ 69832 h 2484203"/>
              <a:gd name="connsiteX3" fmla="*/ 1871145 w 4040868"/>
              <a:gd name="connsiteY3" fmla="*/ 561938 h 2484203"/>
              <a:gd name="connsiteX4" fmla="*/ 1876589 w 4040868"/>
              <a:gd name="connsiteY4" fmla="*/ 1144624 h 2484203"/>
              <a:gd name="connsiteX5" fmla="*/ 2418931 w 4040868"/>
              <a:gd name="connsiteY5" fmla="*/ 931295 h 2484203"/>
              <a:gd name="connsiteX6" fmla="*/ 3278854 w 4040868"/>
              <a:gd name="connsiteY6" fmla="*/ 718297 h 2484203"/>
              <a:gd name="connsiteX7" fmla="*/ 3403625 w 4040868"/>
              <a:gd name="connsiteY7" fmla="*/ 1595367 h 2484203"/>
              <a:gd name="connsiteX8" fmla="*/ 3409135 w 4040868"/>
              <a:gd name="connsiteY8" fmla="*/ 2178165 h 2484203"/>
              <a:gd name="connsiteX9" fmla="*/ 3951362 w 4040868"/>
              <a:gd name="connsiteY9" fmla="*/ 1964825 h 2484203"/>
              <a:gd name="connsiteX10" fmla="*/ 4040868 w 4040868"/>
              <a:gd name="connsiteY10" fmla="*/ 1907085 h 2484203"/>
              <a:gd name="connsiteX11" fmla="*/ 4040868 w 4040868"/>
              <a:gd name="connsiteY11" fmla="*/ 2245468 h 2484203"/>
              <a:gd name="connsiteX12" fmla="*/ 3897247 w 4040868"/>
              <a:gd name="connsiteY12" fmla="*/ 2338115 h 2484203"/>
              <a:gd name="connsiteX13" fmla="*/ 3250168 w 4040868"/>
              <a:gd name="connsiteY13" fmla="*/ 2413957 h 2484203"/>
              <a:gd name="connsiteX14" fmla="*/ 3125358 w 4040868"/>
              <a:gd name="connsiteY14" fmla="*/ 1536797 h 2484203"/>
              <a:gd name="connsiteX15" fmla="*/ 3119853 w 4040868"/>
              <a:gd name="connsiteY15" fmla="*/ 954065 h 2484203"/>
              <a:gd name="connsiteX16" fmla="*/ 2577517 w 4040868"/>
              <a:gd name="connsiteY16" fmla="*/ 1167400 h 2484203"/>
              <a:gd name="connsiteX17" fmla="*/ 1717591 w 4040868"/>
              <a:gd name="connsiteY17" fmla="*/ 1380395 h 2484203"/>
              <a:gd name="connsiteX18" fmla="*/ 1592853 w 4040868"/>
              <a:gd name="connsiteY18" fmla="*/ 503348 h 2484203"/>
              <a:gd name="connsiteX19" fmla="*/ 1642974 w 4040868"/>
              <a:gd name="connsiteY19" fmla="*/ 8510 h 2484203"/>
              <a:gd name="connsiteX20" fmla="*/ 0 w 4040868"/>
              <a:gd name="connsiteY20" fmla="*/ 0 h 2484203"/>
              <a:gd name="connsiteX21" fmla="*/ 285293 w 4040868"/>
              <a:gd name="connsiteY21" fmla="*/ 0 h 2484203"/>
              <a:gd name="connsiteX22" fmla="*/ 288683 w 4040868"/>
              <a:gd name="connsiteY22" fmla="*/ 23305 h 2484203"/>
              <a:gd name="connsiteX23" fmla="*/ 344260 w 4040868"/>
              <a:gd name="connsiteY23" fmla="*/ 111230 h 2484203"/>
              <a:gd name="connsiteX24" fmla="*/ 728339 w 4040868"/>
              <a:gd name="connsiteY24" fmla="*/ 1794 h 2484203"/>
              <a:gd name="connsiteX25" fmla="*/ 731070 w 4040868"/>
              <a:gd name="connsiteY25" fmla="*/ 0 h 2484203"/>
              <a:gd name="connsiteX26" fmla="*/ 1253365 w 4040868"/>
              <a:gd name="connsiteY26" fmla="*/ 0 h 2484203"/>
              <a:gd name="connsiteX27" fmla="*/ 1203261 w 4040868"/>
              <a:gd name="connsiteY27" fmla="*/ 30014 h 2484203"/>
              <a:gd name="connsiteX28" fmla="*/ 1045098 w 4040868"/>
              <a:gd name="connsiteY28" fmla="*/ 133945 h 2484203"/>
              <a:gd name="connsiteX29" fmla="*/ 185259 w 4040868"/>
              <a:gd name="connsiteY29" fmla="*/ 346999 h 2484203"/>
              <a:gd name="connsiteX30" fmla="*/ 8682 w 4040868"/>
              <a:gd name="connsiteY30" fmla="*/ 75030 h 24842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4040868" h="2484203">
                <a:moveTo>
                  <a:pt x="1639501" y="0"/>
                </a:moveTo>
                <a:lnTo>
                  <a:pt x="1927972" y="0"/>
                </a:lnTo>
                <a:lnTo>
                  <a:pt x="1936047" y="69832"/>
                </a:lnTo>
                <a:cubicBezTo>
                  <a:pt x="1941935" y="225592"/>
                  <a:pt x="1905398" y="399199"/>
                  <a:pt x="1871145" y="561938"/>
                </a:cubicBezTo>
                <a:cubicBezTo>
                  <a:pt x="1818675" y="811204"/>
                  <a:pt x="1764412" y="1068972"/>
                  <a:pt x="1876589" y="1144624"/>
                </a:cubicBezTo>
                <a:cubicBezTo>
                  <a:pt x="1988767" y="1220276"/>
                  <a:pt x="2207469" y="1073404"/>
                  <a:pt x="2418931" y="931295"/>
                </a:cubicBezTo>
                <a:cubicBezTo>
                  <a:pt x="2695019" y="745819"/>
                  <a:pt x="3007951" y="535602"/>
                  <a:pt x="3278854" y="718297"/>
                </a:cubicBezTo>
                <a:cubicBezTo>
                  <a:pt x="3549759" y="900994"/>
                  <a:pt x="3472126" y="1269896"/>
                  <a:pt x="3403625" y="1595367"/>
                </a:cubicBezTo>
                <a:cubicBezTo>
                  <a:pt x="3351132" y="1844684"/>
                  <a:pt x="3296911" y="2102481"/>
                  <a:pt x="3409135" y="2178165"/>
                </a:cubicBezTo>
                <a:cubicBezTo>
                  <a:pt x="3521360" y="2253848"/>
                  <a:pt x="3739918" y="2106880"/>
                  <a:pt x="3951362" y="1964825"/>
                </a:cubicBezTo>
                <a:lnTo>
                  <a:pt x="4040868" y="1907085"/>
                </a:lnTo>
                <a:lnTo>
                  <a:pt x="4040868" y="2245468"/>
                </a:lnTo>
                <a:lnTo>
                  <a:pt x="3897247" y="2338115"/>
                </a:lnTo>
                <a:cubicBezTo>
                  <a:pt x="3680078" y="2466935"/>
                  <a:pt x="3453297" y="2550946"/>
                  <a:pt x="3250168" y="2413957"/>
                </a:cubicBezTo>
                <a:cubicBezTo>
                  <a:pt x="2979295" y="2231282"/>
                  <a:pt x="3056854" y="1862273"/>
                  <a:pt x="3125358" y="1536797"/>
                </a:cubicBezTo>
                <a:cubicBezTo>
                  <a:pt x="3177820" y="1287528"/>
                  <a:pt x="3232077" y="1029749"/>
                  <a:pt x="3119853" y="954065"/>
                </a:cubicBezTo>
                <a:cubicBezTo>
                  <a:pt x="3007628" y="878381"/>
                  <a:pt x="2788984" y="1025298"/>
                  <a:pt x="2577517" y="1167400"/>
                </a:cubicBezTo>
                <a:cubicBezTo>
                  <a:pt x="2301431" y="1352887"/>
                  <a:pt x="1988500" y="1563095"/>
                  <a:pt x="1717591" y="1380395"/>
                </a:cubicBezTo>
                <a:cubicBezTo>
                  <a:pt x="1446683" y="1197696"/>
                  <a:pt x="1524354" y="828830"/>
                  <a:pt x="1592853" y="503348"/>
                </a:cubicBezTo>
                <a:cubicBezTo>
                  <a:pt x="1632232" y="316369"/>
                  <a:pt x="1672597" y="124625"/>
                  <a:pt x="1642974" y="8510"/>
                </a:cubicBezTo>
                <a:close/>
                <a:moveTo>
                  <a:pt x="0" y="0"/>
                </a:moveTo>
                <a:lnTo>
                  <a:pt x="285293" y="0"/>
                </a:lnTo>
                <a:lnTo>
                  <a:pt x="288683" y="23305"/>
                </a:lnTo>
                <a:cubicBezTo>
                  <a:pt x="298556" y="62009"/>
                  <a:pt x="316206" y="92310"/>
                  <a:pt x="344260" y="111230"/>
                </a:cubicBezTo>
                <a:cubicBezTo>
                  <a:pt x="428424" y="167989"/>
                  <a:pt x="572407" y="99511"/>
                  <a:pt x="728339" y="1794"/>
                </a:cubicBezTo>
                <a:lnTo>
                  <a:pt x="731070" y="0"/>
                </a:lnTo>
                <a:lnTo>
                  <a:pt x="1253365" y="0"/>
                </a:lnTo>
                <a:lnTo>
                  <a:pt x="1203261" y="30014"/>
                </a:lnTo>
                <a:cubicBezTo>
                  <a:pt x="1151276" y="62590"/>
                  <a:pt x="1097964" y="98419"/>
                  <a:pt x="1045098" y="133945"/>
                </a:cubicBezTo>
                <a:cubicBezTo>
                  <a:pt x="769005" y="319427"/>
                  <a:pt x="456124" y="529669"/>
                  <a:pt x="185259" y="346999"/>
                </a:cubicBezTo>
                <a:cubicBezTo>
                  <a:pt x="83685" y="278498"/>
                  <a:pt x="31110" y="183804"/>
                  <a:pt x="8682" y="75030"/>
                </a:cubicBezTo>
                <a:close/>
              </a:path>
            </a:pathLst>
          </a:custGeom>
          <a:solidFill>
            <a:schemeClr val="accent2">
              <a:lumMod val="20000"/>
              <a:lumOff val="80000"/>
              <a:alpha val="50000"/>
            </a:schemeClr>
          </a:solidFill>
          <a:ln w="15939" cap="flat">
            <a:noFill/>
            <a:prstDash val="solid"/>
            <a:miter/>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14" name="Graphic 13">
            <a:extLst>
              <a:ext uri="{FF2B5EF4-FFF2-40B4-BE49-F238E27FC236}">
                <a16:creationId xmlns:a16="http://schemas.microsoft.com/office/drawing/2014/main" id="{39D0D1EA-36A7-6453-1FD4-3D8EDB9E322A}"/>
              </a:ext>
              <a:ext uri="{C183D7F6-B498-43B3-948B-1728B52AA6E4}">
                <adec:decorative xmlns:adec="http://schemas.microsoft.com/office/drawing/2017/decorative" val="1"/>
              </a:ext>
            </a:extLst>
          </p:cNvPr>
          <p:cNvPicPr>
            <a:picLocks noChangeAspect="1"/>
          </p:cNvPicPr>
          <p:nvPr userDrawn="1"/>
        </p:nvPicPr>
        <p:blipFill rotWithShape="1">
          <a:blip r:embed="rId2" cstate="hqprint">
            <a:extLst>
              <a:ext uri="{28A0092B-C50C-407E-A947-70E740481C1C}">
                <a14:useLocalDpi xmlns:a14="http://schemas.microsoft.com/office/drawing/2010/main"/>
              </a:ext>
              <a:ext uri="{96DAC541-7B7A-43D3-8B79-37D633B846F1}">
                <asvg:svgBlip xmlns:asvg="http://schemas.microsoft.com/office/drawing/2016/SVG/main" r:embed="rId3"/>
              </a:ext>
            </a:extLst>
          </a:blip>
          <a:srcRect l="40898"/>
          <a:stretch/>
        </p:blipFill>
        <p:spPr>
          <a:xfrm>
            <a:off x="0" y="2536372"/>
            <a:ext cx="2197076" cy="3717471"/>
          </a:xfrm>
          <a:prstGeom prst="rect">
            <a:avLst/>
          </a:prstGeom>
        </p:spPr>
      </p:pic>
      <p:grpSp>
        <p:nvGrpSpPr>
          <p:cNvPr id="11" name="Group 10">
            <a:extLst>
              <a:ext uri="{FF2B5EF4-FFF2-40B4-BE49-F238E27FC236}">
                <a16:creationId xmlns:a16="http://schemas.microsoft.com/office/drawing/2014/main" id="{956C6AF7-C52F-0661-9756-4ACF5F53D270}"/>
              </a:ext>
              <a:ext uri="{C183D7F6-B498-43B3-948B-1728B52AA6E4}">
                <adec:decorative xmlns:adec="http://schemas.microsoft.com/office/drawing/2017/decorative" val="1"/>
              </a:ext>
            </a:extLst>
          </p:cNvPr>
          <p:cNvGrpSpPr/>
          <p:nvPr userDrawn="1"/>
        </p:nvGrpSpPr>
        <p:grpSpPr>
          <a:xfrm>
            <a:off x="1698171" y="691024"/>
            <a:ext cx="8795658" cy="5475954"/>
            <a:chOff x="1698171" y="691024"/>
            <a:chExt cx="8795658" cy="5475954"/>
          </a:xfrm>
        </p:grpSpPr>
        <p:grpSp>
          <p:nvGrpSpPr>
            <p:cNvPr id="6" name="Group 5">
              <a:extLst>
                <a:ext uri="{FF2B5EF4-FFF2-40B4-BE49-F238E27FC236}">
                  <a16:creationId xmlns:a16="http://schemas.microsoft.com/office/drawing/2014/main" id="{28E9A7E9-8102-96E8-3AFE-500CB362A1DC}"/>
                </a:ext>
              </a:extLst>
            </p:cNvPr>
            <p:cNvGrpSpPr/>
            <p:nvPr userDrawn="1"/>
          </p:nvGrpSpPr>
          <p:grpSpPr>
            <a:xfrm>
              <a:off x="1698171" y="691024"/>
              <a:ext cx="8795658" cy="5475954"/>
              <a:chOff x="1466850" y="380320"/>
              <a:chExt cx="9258300" cy="5763985"/>
            </a:xfrm>
          </p:grpSpPr>
          <p:sp>
            <p:nvSpPr>
              <p:cNvPr id="4" name="Rectangle 3">
                <a:extLst>
                  <a:ext uri="{FF2B5EF4-FFF2-40B4-BE49-F238E27FC236}">
                    <a16:creationId xmlns:a16="http://schemas.microsoft.com/office/drawing/2014/main" id="{053ECDAF-8D46-3B38-8636-403A9D6E1AE5}"/>
                  </a:ext>
                </a:extLst>
              </p:cNvPr>
              <p:cNvSpPr/>
              <p:nvPr userDrawn="1"/>
            </p:nvSpPr>
            <p:spPr>
              <a:xfrm>
                <a:off x="1466850" y="875620"/>
                <a:ext cx="9258300" cy="5268685"/>
              </a:xfrm>
              <a:prstGeom prst="rect">
                <a:avLst/>
              </a:prstGeom>
              <a:solidFill>
                <a:schemeClr val="bg1"/>
              </a:solid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CF9042C5-541D-EACD-1550-73F521EE58CE}"/>
                  </a:ext>
                </a:extLst>
              </p:cNvPr>
              <p:cNvSpPr/>
              <p:nvPr userDrawn="1"/>
            </p:nvSpPr>
            <p:spPr>
              <a:xfrm>
                <a:off x="1466850" y="380320"/>
                <a:ext cx="9258300" cy="495301"/>
              </a:xfrm>
              <a:prstGeom prst="rect">
                <a:avLst/>
              </a:prstGeom>
              <a:solidFill>
                <a:schemeClr val="accent1"/>
              </a:solid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0" name="Group 9">
              <a:extLst>
                <a:ext uri="{FF2B5EF4-FFF2-40B4-BE49-F238E27FC236}">
                  <a16:creationId xmlns:a16="http://schemas.microsoft.com/office/drawing/2014/main" id="{C316982B-45E5-11C7-13E9-FFB7118F3739}"/>
                </a:ext>
              </a:extLst>
            </p:cNvPr>
            <p:cNvGrpSpPr/>
            <p:nvPr userDrawn="1"/>
          </p:nvGrpSpPr>
          <p:grpSpPr>
            <a:xfrm>
              <a:off x="1839686" y="815293"/>
              <a:ext cx="810985" cy="212272"/>
              <a:chOff x="1883229" y="800099"/>
              <a:chExt cx="810985" cy="212272"/>
            </a:xfrm>
          </p:grpSpPr>
          <p:sp>
            <p:nvSpPr>
              <p:cNvPr id="7" name="Oval 6">
                <a:extLst>
                  <a:ext uri="{FF2B5EF4-FFF2-40B4-BE49-F238E27FC236}">
                    <a16:creationId xmlns:a16="http://schemas.microsoft.com/office/drawing/2014/main" id="{BAEAE856-A4AE-737F-5F25-C2D45CCF9350}"/>
                  </a:ext>
                </a:extLst>
              </p:cNvPr>
              <p:cNvSpPr/>
              <p:nvPr userDrawn="1"/>
            </p:nvSpPr>
            <p:spPr>
              <a:xfrm>
                <a:off x="1883229" y="800100"/>
                <a:ext cx="212271" cy="212271"/>
              </a:xfrm>
              <a:prstGeom prst="ellipse">
                <a:avLst/>
              </a:prstGeom>
              <a:solidFill>
                <a:schemeClr val="accent4"/>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Oval 7">
                <a:extLst>
                  <a:ext uri="{FF2B5EF4-FFF2-40B4-BE49-F238E27FC236}">
                    <a16:creationId xmlns:a16="http://schemas.microsoft.com/office/drawing/2014/main" id="{1869E9B6-7A5C-6135-A347-B48DCD6D4E3A}"/>
                  </a:ext>
                </a:extLst>
              </p:cNvPr>
              <p:cNvSpPr/>
              <p:nvPr userDrawn="1"/>
            </p:nvSpPr>
            <p:spPr>
              <a:xfrm>
                <a:off x="2182586" y="800100"/>
                <a:ext cx="212271" cy="212271"/>
              </a:xfrm>
              <a:prstGeom prst="ellipse">
                <a:avLst/>
              </a:prstGeom>
              <a:solidFill>
                <a:schemeClr val="accent5"/>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Oval 8">
                <a:extLst>
                  <a:ext uri="{FF2B5EF4-FFF2-40B4-BE49-F238E27FC236}">
                    <a16:creationId xmlns:a16="http://schemas.microsoft.com/office/drawing/2014/main" id="{04D07301-3180-6D7F-A1D1-2011E615007D}"/>
                  </a:ext>
                </a:extLst>
              </p:cNvPr>
              <p:cNvSpPr/>
              <p:nvPr userDrawn="1"/>
            </p:nvSpPr>
            <p:spPr>
              <a:xfrm>
                <a:off x="2481943" y="800099"/>
                <a:ext cx="212271" cy="212271"/>
              </a:xfrm>
              <a:prstGeom prst="ellipse">
                <a:avLst/>
              </a:prstGeom>
              <a:solidFill>
                <a:schemeClr val="accent6"/>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sp>
        <p:nvSpPr>
          <p:cNvPr id="2" name="Title 1">
            <a:extLst>
              <a:ext uri="{FF2B5EF4-FFF2-40B4-BE49-F238E27FC236}">
                <a16:creationId xmlns:a16="http://schemas.microsoft.com/office/drawing/2014/main" id="{494248F2-5264-4601-AA0B-6C092F77F2DD}"/>
              </a:ext>
            </a:extLst>
          </p:cNvPr>
          <p:cNvSpPr>
            <a:spLocks noGrp="1"/>
          </p:cNvSpPr>
          <p:nvPr>
            <p:ph type="ctrTitle" hasCustomPrompt="1"/>
          </p:nvPr>
        </p:nvSpPr>
        <p:spPr>
          <a:xfrm>
            <a:off x="1626326" y="1224098"/>
            <a:ext cx="8939349" cy="3717472"/>
          </a:xfrm>
        </p:spPr>
        <p:txBody>
          <a:bodyPr anchor="ctr">
            <a:noAutofit/>
          </a:bodyPr>
          <a:lstStyle>
            <a:lvl1pPr algn="ctr">
              <a:defRPr sz="6000"/>
            </a:lvl1pPr>
          </a:lstStyle>
          <a:p>
            <a:r>
              <a:rPr lang="en-US" dirty="0"/>
              <a:t>Click to add title</a:t>
            </a:r>
          </a:p>
        </p:txBody>
      </p:sp>
      <p:sp>
        <p:nvSpPr>
          <p:cNvPr id="13" name="Rectangle: Rounded Corners 12">
            <a:extLst>
              <a:ext uri="{FF2B5EF4-FFF2-40B4-BE49-F238E27FC236}">
                <a16:creationId xmlns:a16="http://schemas.microsoft.com/office/drawing/2014/main" id="{CB0A1C84-853A-628A-A9BA-CA6C9B1A535E}"/>
              </a:ext>
              <a:ext uri="{C183D7F6-B498-43B3-948B-1728B52AA6E4}">
                <adec:decorative xmlns:adec="http://schemas.microsoft.com/office/drawing/2017/decorative" val="1"/>
              </a:ext>
            </a:extLst>
          </p:cNvPr>
          <p:cNvSpPr/>
          <p:nvPr userDrawn="1"/>
        </p:nvSpPr>
        <p:spPr>
          <a:xfrm>
            <a:off x="2460173" y="5017288"/>
            <a:ext cx="7271656" cy="652923"/>
          </a:xfrm>
          <a:prstGeom prst="roundRect">
            <a:avLst>
              <a:gd name="adj" fmla="val 50000"/>
            </a:avLst>
          </a:prstGeom>
          <a:solidFill>
            <a:schemeClr val="accent6"/>
          </a:solid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hasCustomPrompt="1"/>
          </p:nvPr>
        </p:nvSpPr>
        <p:spPr>
          <a:xfrm>
            <a:off x="2460171" y="5017288"/>
            <a:ext cx="7271657" cy="652923"/>
          </a:xfrm>
        </p:spPr>
        <p:txBody>
          <a:bodyPr anchor="ctr">
            <a:noAutofit/>
          </a:bodyPr>
          <a:lstStyle>
            <a:lvl1pPr marL="0" indent="0" algn="ctr">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add subtitle</a:t>
            </a:r>
          </a:p>
        </p:txBody>
      </p:sp>
    </p:spTree>
    <p:extLst>
      <p:ext uri="{BB962C8B-B14F-4D97-AF65-F5344CB8AC3E}">
        <p14:creationId xmlns:p14="http://schemas.microsoft.com/office/powerpoint/2010/main" val="29164985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wo Content 2">
    <p:spTree>
      <p:nvGrpSpPr>
        <p:cNvPr id="1" name=""/>
        <p:cNvGrpSpPr/>
        <p:nvPr/>
      </p:nvGrpSpPr>
      <p:grpSpPr>
        <a:xfrm>
          <a:off x="0" y="0"/>
          <a:ext cx="0" cy="0"/>
          <a:chOff x="0" y="0"/>
          <a:chExt cx="0" cy="0"/>
        </a:xfrm>
      </p:grpSpPr>
      <p:sp>
        <p:nvSpPr>
          <p:cNvPr id="8" name="Rectangle: Rounded Corners 7">
            <a:extLst>
              <a:ext uri="{FF2B5EF4-FFF2-40B4-BE49-F238E27FC236}">
                <a16:creationId xmlns:a16="http://schemas.microsoft.com/office/drawing/2014/main" id="{7F2D7010-7DD7-3796-25B0-887F020FD7A5}"/>
              </a:ext>
              <a:ext uri="{C183D7F6-B498-43B3-948B-1728B52AA6E4}">
                <adec:decorative xmlns:adec="http://schemas.microsoft.com/office/drawing/2017/decorative" val="1"/>
              </a:ext>
            </a:extLst>
          </p:cNvPr>
          <p:cNvSpPr/>
          <p:nvPr userDrawn="1"/>
        </p:nvSpPr>
        <p:spPr>
          <a:xfrm>
            <a:off x="336550" y="327025"/>
            <a:ext cx="11518900" cy="5561466"/>
          </a:xfrm>
          <a:prstGeom prst="roundRect">
            <a:avLst>
              <a:gd name="adj" fmla="val 1928"/>
            </a:avLst>
          </a:prstGeom>
          <a:solidFill>
            <a:schemeClr val="bg1">
              <a:alpha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Rectangle: Rounded Corners 26">
            <a:extLst>
              <a:ext uri="{FF2B5EF4-FFF2-40B4-BE49-F238E27FC236}">
                <a16:creationId xmlns:a16="http://schemas.microsoft.com/office/drawing/2014/main" id="{FE720C36-0F8D-D8C0-9900-9ABBBFF54324}"/>
              </a:ext>
              <a:ext uri="{C183D7F6-B498-43B3-948B-1728B52AA6E4}">
                <adec:decorative xmlns:adec="http://schemas.microsoft.com/office/drawing/2017/decorative" val="1"/>
              </a:ext>
            </a:extLst>
          </p:cNvPr>
          <p:cNvSpPr/>
          <p:nvPr userDrawn="1"/>
        </p:nvSpPr>
        <p:spPr>
          <a:xfrm>
            <a:off x="6233416" y="1933575"/>
            <a:ext cx="5312664" cy="3661683"/>
          </a:xfrm>
          <a:prstGeom prst="roundRect">
            <a:avLst>
              <a:gd name="adj" fmla="val 9932"/>
            </a:avLst>
          </a:prstGeom>
          <a:solidFill>
            <a:schemeClr val="accent6">
              <a:alpha val="20000"/>
            </a:schemeClr>
          </a:solid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Rectangle: Rounded Corners 27">
            <a:extLst>
              <a:ext uri="{FF2B5EF4-FFF2-40B4-BE49-F238E27FC236}">
                <a16:creationId xmlns:a16="http://schemas.microsoft.com/office/drawing/2014/main" id="{6CA4DA47-F1FE-347F-D205-7E5F76A50351}"/>
              </a:ext>
              <a:ext uri="{C183D7F6-B498-43B3-948B-1728B52AA6E4}">
                <adec:decorative xmlns:adec="http://schemas.microsoft.com/office/drawing/2017/decorative" val="1"/>
              </a:ext>
            </a:extLst>
          </p:cNvPr>
          <p:cNvSpPr/>
          <p:nvPr userDrawn="1"/>
        </p:nvSpPr>
        <p:spPr>
          <a:xfrm>
            <a:off x="641350" y="1933575"/>
            <a:ext cx="5314950" cy="3661683"/>
          </a:xfrm>
          <a:prstGeom prst="roundRect">
            <a:avLst>
              <a:gd name="adj" fmla="val 9932"/>
            </a:avLst>
          </a:prstGeom>
          <a:solidFill>
            <a:schemeClr val="accent5">
              <a:alpha val="20000"/>
            </a:schemeClr>
          </a:solid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itle 1">
            <a:extLst>
              <a:ext uri="{FF2B5EF4-FFF2-40B4-BE49-F238E27FC236}">
                <a16:creationId xmlns:a16="http://schemas.microsoft.com/office/drawing/2014/main" id="{7AB85A72-D42C-6248-9886-01A284D0AE4C}"/>
              </a:ext>
            </a:extLst>
          </p:cNvPr>
          <p:cNvSpPr>
            <a:spLocks noGrp="1"/>
          </p:cNvSpPr>
          <p:nvPr>
            <p:ph type="title" hasCustomPrompt="1"/>
          </p:nvPr>
        </p:nvSpPr>
        <p:spPr>
          <a:xfrm>
            <a:off x="641350" y="576292"/>
            <a:ext cx="10907016" cy="922516"/>
          </a:xfrm>
        </p:spPr>
        <p:txBody>
          <a:bodyPr tIns="182880"/>
          <a:lstStyle>
            <a:lvl1pPr algn="l">
              <a:defRPr sz="3200"/>
            </a:lvl1pPr>
          </a:lstStyle>
          <a:p>
            <a:r>
              <a:rPr lang="en-US" dirty="0"/>
              <a:t>Click to add title</a:t>
            </a:r>
          </a:p>
        </p:txBody>
      </p:sp>
      <p:sp>
        <p:nvSpPr>
          <p:cNvPr id="10" name="Rectangle 9">
            <a:extLst>
              <a:ext uri="{FF2B5EF4-FFF2-40B4-BE49-F238E27FC236}">
                <a16:creationId xmlns:a16="http://schemas.microsoft.com/office/drawing/2014/main" id="{A0C8E618-75F9-458D-3A62-1F2682AD94FB}"/>
              </a:ext>
              <a:ext uri="{C183D7F6-B498-43B3-948B-1728B52AA6E4}">
                <adec:decorative xmlns:adec="http://schemas.microsoft.com/office/drawing/2017/decorative" val="1"/>
              </a:ext>
            </a:extLst>
          </p:cNvPr>
          <p:cNvSpPr/>
          <p:nvPr userDrawn="1"/>
        </p:nvSpPr>
        <p:spPr>
          <a:xfrm>
            <a:off x="0" y="6226629"/>
            <a:ext cx="12192000" cy="631371"/>
          </a:xfrm>
          <a:prstGeom prst="rect">
            <a:avLst/>
          </a:prstGeom>
          <a:solidFill>
            <a:schemeClr val="bg1">
              <a:alpha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1" name="Straight Connector 10">
            <a:extLst>
              <a:ext uri="{FF2B5EF4-FFF2-40B4-BE49-F238E27FC236}">
                <a16:creationId xmlns:a16="http://schemas.microsoft.com/office/drawing/2014/main" id="{1A417590-A410-1B88-C23B-74EA0E7EA5A9}"/>
              </a:ext>
              <a:ext uri="{C183D7F6-B498-43B3-948B-1728B52AA6E4}">
                <adec:decorative xmlns:adec="http://schemas.microsoft.com/office/drawing/2017/decorative" val="1"/>
              </a:ext>
            </a:extLst>
          </p:cNvPr>
          <p:cNvCxnSpPr>
            <a:cxnSpLocks/>
          </p:cNvCxnSpPr>
          <p:nvPr userDrawn="1"/>
        </p:nvCxnSpPr>
        <p:spPr>
          <a:xfrm>
            <a:off x="0" y="6226629"/>
            <a:ext cx="12192000" cy="0"/>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Content Placeholder 2">
            <a:extLst>
              <a:ext uri="{FF2B5EF4-FFF2-40B4-BE49-F238E27FC236}">
                <a16:creationId xmlns:a16="http://schemas.microsoft.com/office/drawing/2014/main" id="{20C0BEF1-6AFB-D9F2-2B8C-DF15558CAB57}"/>
              </a:ext>
            </a:extLst>
          </p:cNvPr>
          <p:cNvSpPr>
            <a:spLocks noGrp="1"/>
          </p:cNvSpPr>
          <p:nvPr>
            <p:ph sz="half" idx="14" hasCustomPrompt="1"/>
          </p:nvPr>
        </p:nvSpPr>
        <p:spPr>
          <a:xfrm>
            <a:off x="888999" y="2343150"/>
            <a:ext cx="4873446" cy="2994868"/>
          </a:xfrm>
        </p:spPr>
        <p:txBody>
          <a:bodyPr/>
          <a:lstStyle>
            <a:lvl1pPr marL="0" indent="0">
              <a:lnSpc>
                <a:spcPts val="1900"/>
              </a:lnSpc>
              <a:spcBef>
                <a:spcPts val="1000"/>
              </a:spcBef>
              <a:buNone/>
              <a:defRPr sz="1800"/>
            </a:lvl1pPr>
            <a:lvl2pPr marL="228600">
              <a:lnSpc>
                <a:spcPts val="1900"/>
              </a:lnSpc>
              <a:spcBef>
                <a:spcPts val="1000"/>
              </a:spcBef>
              <a:defRPr sz="1800"/>
            </a:lvl2pPr>
            <a:lvl3pPr marL="685800">
              <a:lnSpc>
                <a:spcPts val="1900"/>
              </a:lnSpc>
              <a:spcBef>
                <a:spcPts val="1000"/>
              </a:spcBef>
              <a:defRPr sz="1800"/>
            </a:lvl3pPr>
            <a:lvl4pPr marL="1143000">
              <a:lnSpc>
                <a:spcPts val="1900"/>
              </a:lnSpc>
              <a:spcBef>
                <a:spcPts val="1000"/>
              </a:spcBef>
              <a:defRPr sz="1800"/>
            </a:lvl4pPr>
            <a:lvl5pPr marL="1600200">
              <a:lnSpc>
                <a:spcPts val="1900"/>
              </a:lnSpc>
              <a:spcBef>
                <a:spcPts val="1000"/>
              </a:spcBef>
              <a:defRPr sz="18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2">
            <a:extLst>
              <a:ext uri="{FF2B5EF4-FFF2-40B4-BE49-F238E27FC236}">
                <a16:creationId xmlns:a16="http://schemas.microsoft.com/office/drawing/2014/main" id="{F9B32CC6-748C-4CAB-2EAB-F498EBD8B32C}"/>
              </a:ext>
            </a:extLst>
          </p:cNvPr>
          <p:cNvSpPr>
            <a:spLocks noGrp="1"/>
          </p:cNvSpPr>
          <p:nvPr>
            <p:ph sz="half" idx="15" hasCustomPrompt="1"/>
          </p:nvPr>
        </p:nvSpPr>
        <p:spPr>
          <a:xfrm>
            <a:off x="6496321" y="2343150"/>
            <a:ext cx="4873446" cy="2990850"/>
          </a:xfrm>
        </p:spPr>
        <p:txBody>
          <a:bodyPr/>
          <a:lstStyle>
            <a:lvl1pPr marL="0" indent="0">
              <a:lnSpc>
                <a:spcPts val="1900"/>
              </a:lnSpc>
              <a:spcBef>
                <a:spcPts val="1000"/>
              </a:spcBef>
              <a:buNone/>
              <a:defRPr sz="1800"/>
            </a:lvl1pPr>
            <a:lvl2pPr marL="228600">
              <a:lnSpc>
                <a:spcPts val="1900"/>
              </a:lnSpc>
              <a:spcBef>
                <a:spcPts val="1000"/>
              </a:spcBef>
              <a:defRPr sz="1800"/>
            </a:lvl2pPr>
            <a:lvl3pPr marL="685800">
              <a:lnSpc>
                <a:spcPts val="1900"/>
              </a:lnSpc>
              <a:spcBef>
                <a:spcPts val="1000"/>
              </a:spcBef>
              <a:defRPr sz="1800"/>
            </a:lvl3pPr>
            <a:lvl4pPr marL="1143000">
              <a:lnSpc>
                <a:spcPts val="1900"/>
              </a:lnSpc>
              <a:spcBef>
                <a:spcPts val="1000"/>
              </a:spcBef>
              <a:defRPr sz="1800"/>
            </a:lvl4pPr>
            <a:lvl5pPr marL="1600200">
              <a:lnSpc>
                <a:spcPts val="1900"/>
              </a:lnSpc>
              <a:spcBef>
                <a:spcPts val="1000"/>
              </a:spcBef>
              <a:defRPr sz="18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4" name="Date Placeholder 3">
            <a:extLst>
              <a:ext uri="{FF2B5EF4-FFF2-40B4-BE49-F238E27FC236}">
                <a16:creationId xmlns:a16="http://schemas.microsoft.com/office/drawing/2014/main" id="{95B39729-974D-AA19-321C-259F9E677498}"/>
              </a:ext>
            </a:extLst>
          </p:cNvPr>
          <p:cNvSpPr>
            <a:spLocks noGrp="1"/>
          </p:cNvSpPr>
          <p:nvPr>
            <p:ph type="dt" sz="half" idx="2"/>
          </p:nvPr>
        </p:nvSpPr>
        <p:spPr>
          <a:xfrm>
            <a:off x="10011833" y="6226628"/>
            <a:ext cx="1560304" cy="631372"/>
          </a:xfrm>
          <a:prstGeom prst="rect">
            <a:avLst/>
          </a:prstGeom>
        </p:spPr>
        <p:txBody>
          <a:bodyPr vert="horz" lIns="91440" tIns="91440" rIns="91440" bIns="45720" rtlCol="0" anchor="ctr"/>
          <a:lstStyle>
            <a:lvl1pPr algn="ctr">
              <a:defRPr sz="1800">
                <a:solidFill>
                  <a:schemeClr val="tx1"/>
                </a:solidFill>
                <a:latin typeface="+mj-lt"/>
              </a:defRPr>
            </a:lvl1pPr>
          </a:lstStyle>
          <a:p>
            <a:fld id="{72B8B865-6043-45BC-B48D-1676CB43D17A}" type="datetime1">
              <a:rPr lang="en-US" smtClean="0"/>
              <a:pPr/>
              <a:t>11/25/2025</a:t>
            </a:fld>
            <a:endParaRPr lang="en-US" dirty="0"/>
          </a:p>
        </p:txBody>
      </p:sp>
      <p:pic>
        <p:nvPicPr>
          <p:cNvPr id="15" name="Graphic 14">
            <a:extLst>
              <a:ext uri="{FF2B5EF4-FFF2-40B4-BE49-F238E27FC236}">
                <a16:creationId xmlns:a16="http://schemas.microsoft.com/office/drawing/2014/main" id="{D0225ACC-FFD9-6B8F-F487-1D67910EA851}"/>
              </a:ext>
              <a:ext uri="{C183D7F6-B498-43B3-948B-1728B52AA6E4}">
                <adec:decorative xmlns:adec="http://schemas.microsoft.com/office/drawing/2017/decorative" val="1"/>
              </a:ext>
            </a:extLst>
          </p:cNvPr>
          <p:cNvPicPr>
            <a:picLocks noChangeAspect="1"/>
          </p:cNvPicPr>
          <p:nvPr userDrawn="1"/>
        </p:nvPicPr>
        <p:blipFill>
          <a:blip r:embed="rId2">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a:off x="9542011" y="6405154"/>
            <a:ext cx="274320" cy="274320"/>
          </a:xfrm>
          <a:prstGeom prst="rect">
            <a:avLst/>
          </a:prstGeom>
        </p:spPr>
      </p:pic>
      <p:pic>
        <p:nvPicPr>
          <p:cNvPr id="17" name="Graphic 16">
            <a:extLst>
              <a:ext uri="{FF2B5EF4-FFF2-40B4-BE49-F238E27FC236}">
                <a16:creationId xmlns:a16="http://schemas.microsoft.com/office/drawing/2014/main" id="{61D0E68D-DD6F-159D-E995-52C3D7D5EAA7}"/>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a:ext>
              <a:ext uri="{96DAC541-7B7A-43D3-8B79-37D633B846F1}">
                <asvg:svgBlip xmlns:asvg="http://schemas.microsoft.com/office/drawing/2016/SVG/main" r:embed="rId5"/>
              </a:ext>
            </a:extLst>
          </a:blip>
          <a:srcRect/>
          <a:stretch/>
        </p:blipFill>
        <p:spPr>
          <a:xfrm>
            <a:off x="9168948" y="6405154"/>
            <a:ext cx="274320" cy="274320"/>
          </a:xfrm>
          <a:prstGeom prst="rect">
            <a:avLst/>
          </a:prstGeom>
        </p:spPr>
      </p:pic>
      <p:pic>
        <p:nvPicPr>
          <p:cNvPr id="18" name="Graphic 17">
            <a:extLst>
              <a:ext uri="{FF2B5EF4-FFF2-40B4-BE49-F238E27FC236}">
                <a16:creationId xmlns:a16="http://schemas.microsoft.com/office/drawing/2014/main" id="{FB0E3525-56EE-84A4-2487-4BBC37B43DF1}"/>
              </a:ext>
              <a:ext uri="{C183D7F6-B498-43B3-948B-1728B52AA6E4}">
                <adec:decorative xmlns:adec="http://schemas.microsoft.com/office/drawing/2017/decorative" val="1"/>
              </a:ext>
            </a:extLst>
          </p:cNvPr>
          <p:cNvPicPr>
            <a:picLocks noChangeAspect="1"/>
          </p:cNvPicPr>
          <p:nvPr userDrawn="1"/>
        </p:nvPicPr>
        <p:blipFill rotWithShape="1">
          <a:blip r:embed="rId6" cstate="hqprint">
            <a:extLst>
              <a:ext uri="{28A0092B-C50C-407E-A947-70E740481C1C}">
                <a14:useLocalDpi xmlns:a14="http://schemas.microsoft.com/office/drawing/2010/main"/>
              </a:ext>
              <a:ext uri="{96DAC541-7B7A-43D3-8B79-37D633B846F1}">
                <asvg:svgBlip xmlns:asvg="http://schemas.microsoft.com/office/drawing/2016/SVG/main" r:embed="rId7"/>
              </a:ext>
            </a:extLst>
          </a:blip>
          <a:srcRect l="13558" t="13558" r="13558" b="13558"/>
          <a:stretch/>
        </p:blipFill>
        <p:spPr>
          <a:xfrm>
            <a:off x="8795884" y="6405154"/>
            <a:ext cx="274320" cy="274320"/>
          </a:xfrm>
          <a:prstGeom prst="rect">
            <a:avLst/>
          </a:prstGeom>
        </p:spPr>
      </p:pic>
      <p:sp>
        <p:nvSpPr>
          <p:cNvPr id="19" name="Slide Number Placeholder 5">
            <a:extLst>
              <a:ext uri="{FF2B5EF4-FFF2-40B4-BE49-F238E27FC236}">
                <a16:creationId xmlns:a16="http://schemas.microsoft.com/office/drawing/2014/main" id="{3F9CA93E-AA01-748E-065E-20F3E1A1A058}"/>
              </a:ext>
            </a:extLst>
          </p:cNvPr>
          <p:cNvSpPr>
            <a:spLocks noGrp="1"/>
          </p:cNvSpPr>
          <p:nvPr>
            <p:ph type="sldNum" sz="quarter" idx="4"/>
          </p:nvPr>
        </p:nvSpPr>
        <p:spPr>
          <a:xfrm>
            <a:off x="11572137" y="6226628"/>
            <a:ext cx="630748" cy="631372"/>
          </a:xfrm>
          <a:prstGeom prst="rect">
            <a:avLst/>
          </a:prstGeom>
        </p:spPr>
        <p:txBody>
          <a:bodyPr vert="horz" lIns="91440" tIns="91440" rIns="91440" bIns="45720" rtlCol="0" anchor="ctr"/>
          <a:lstStyle>
            <a:lvl1pPr algn="ctr">
              <a:defRPr lang="en-US" sz="1800" smtClean="0">
                <a:solidFill>
                  <a:schemeClr val="tx1"/>
                </a:solidFill>
                <a:latin typeface="+mj-lt"/>
              </a:defRPr>
            </a:lvl1pPr>
          </a:lstStyle>
          <a:p>
            <a:fld id="{294A09A9-5501-47C1-A89A-A340965A2BE2}" type="slidenum">
              <a:rPr lang="en-US" smtClean="0"/>
              <a:pPr/>
              <a:t>‹#›</a:t>
            </a:fld>
            <a:endParaRPr lang="en-US" dirty="0"/>
          </a:p>
        </p:txBody>
      </p:sp>
      <p:sp>
        <p:nvSpPr>
          <p:cNvPr id="20" name="Rectangle 19">
            <a:extLst>
              <a:ext uri="{FF2B5EF4-FFF2-40B4-BE49-F238E27FC236}">
                <a16:creationId xmlns:a16="http://schemas.microsoft.com/office/drawing/2014/main" id="{0043D476-B609-7D5A-A9DF-7D73B31B13A5}"/>
              </a:ext>
              <a:ext uri="{C183D7F6-B498-43B3-948B-1728B52AA6E4}">
                <adec:decorative xmlns:adec="http://schemas.microsoft.com/office/drawing/2017/decorative" val="1"/>
              </a:ext>
            </a:extLst>
          </p:cNvPr>
          <p:cNvSpPr/>
          <p:nvPr userDrawn="1"/>
        </p:nvSpPr>
        <p:spPr>
          <a:xfrm>
            <a:off x="381001" y="6352731"/>
            <a:ext cx="1306286" cy="397329"/>
          </a:xfrm>
          <a:prstGeom prst="rect">
            <a:avLst/>
          </a:prstGeom>
          <a:solidFill>
            <a:schemeClr val="accent1"/>
          </a:solid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r>
              <a:rPr lang="en-US" sz="1800" b="1" dirty="0">
                <a:solidFill>
                  <a:schemeClr val="tx1"/>
                </a:solidFill>
                <a:latin typeface="+mn-lt"/>
              </a:rPr>
              <a:t>START</a:t>
            </a:r>
            <a:endParaRPr lang="en-US" b="1" dirty="0">
              <a:solidFill>
                <a:schemeClr val="tx1"/>
              </a:solidFill>
              <a:latin typeface="+mn-lt"/>
            </a:endParaRPr>
          </a:p>
        </p:txBody>
      </p:sp>
    </p:spTree>
    <p:extLst>
      <p:ext uri="{BB962C8B-B14F-4D97-AF65-F5344CB8AC3E}">
        <p14:creationId xmlns:p14="http://schemas.microsoft.com/office/powerpoint/2010/main" val="24308980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wo Content 3">
    <p:spTree>
      <p:nvGrpSpPr>
        <p:cNvPr id="1" name=""/>
        <p:cNvGrpSpPr/>
        <p:nvPr/>
      </p:nvGrpSpPr>
      <p:grpSpPr>
        <a:xfrm>
          <a:off x="0" y="0"/>
          <a:ext cx="0" cy="0"/>
          <a:chOff x="0" y="0"/>
          <a:chExt cx="0" cy="0"/>
        </a:xfrm>
      </p:grpSpPr>
      <p:sp>
        <p:nvSpPr>
          <p:cNvPr id="8" name="Rectangle: Rounded Corners 7">
            <a:extLst>
              <a:ext uri="{FF2B5EF4-FFF2-40B4-BE49-F238E27FC236}">
                <a16:creationId xmlns:a16="http://schemas.microsoft.com/office/drawing/2014/main" id="{7F2D7010-7DD7-3796-25B0-887F020FD7A5}"/>
              </a:ext>
              <a:ext uri="{C183D7F6-B498-43B3-948B-1728B52AA6E4}">
                <adec:decorative xmlns:adec="http://schemas.microsoft.com/office/drawing/2017/decorative" val="1"/>
              </a:ext>
            </a:extLst>
          </p:cNvPr>
          <p:cNvSpPr/>
          <p:nvPr userDrawn="1"/>
        </p:nvSpPr>
        <p:spPr>
          <a:xfrm>
            <a:off x="336550" y="327025"/>
            <a:ext cx="11518900" cy="5561466"/>
          </a:xfrm>
          <a:prstGeom prst="roundRect">
            <a:avLst>
              <a:gd name="adj" fmla="val 1928"/>
            </a:avLst>
          </a:prstGeom>
          <a:solidFill>
            <a:schemeClr val="bg1">
              <a:alpha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Rectangle: Rounded Corners 26">
            <a:extLst>
              <a:ext uri="{FF2B5EF4-FFF2-40B4-BE49-F238E27FC236}">
                <a16:creationId xmlns:a16="http://schemas.microsoft.com/office/drawing/2014/main" id="{FE720C36-0F8D-D8C0-9900-9ABBBFF54324}"/>
              </a:ext>
              <a:ext uri="{C183D7F6-B498-43B3-948B-1728B52AA6E4}">
                <adec:decorative xmlns:adec="http://schemas.microsoft.com/office/drawing/2017/decorative" val="1"/>
              </a:ext>
            </a:extLst>
          </p:cNvPr>
          <p:cNvSpPr/>
          <p:nvPr userDrawn="1"/>
        </p:nvSpPr>
        <p:spPr>
          <a:xfrm>
            <a:off x="8124824" y="1933575"/>
            <a:ext cx="3421255" cy="3661683"/>
          </a:xfrm>
          <a:prstGeom prst="roundRect">
            <a:avLst>
              <a:gd name="adj" fmla="val 9932"/>
            </a:avLst>
          </a:prstGeom>
          <a:solidFill>
            <a:schemeClr val="accent6">
              <a:alpha val="20000"/>
            </a:schemeClr>
          </a:solid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Rectangle: Rounded Corners 27">
            <a:extLst>
              <a:ext uri="{FF2B5EF4-FFF2-40B4-BE49-F238E27FC236}">
                <a16:creationId xmlns:a16="http://schemas.microsoft.com/office/drawing/2014/main" id="{6CA4DA47-F1FE-347F-D205-7E5F76A50351}"/>
              </a:ext>
              <a:ext uri="{C183D7F6-B498-43B3-948B-1728B52AA6E4}">
                <adec:decorative xmlns:adec="http://schemas.microsoft.com/office/drawing/2017/decorative" val="1"/>
              </a:ext>
            </a:extLst>
          </p:cNvPr>
          <p:cNvSpPr/>
          <p:nvPr userDrawn="1"/>
        </p:nvSpPr>
        <p:spPr>
          <a:xfrm>
            <a:off x="641349" y="1933575"/>
            <a:ext cx="7174103" cy="3661683"/>
          </a:xfrm>
          <a:prstGeom prst="roundRect">
            <a:avLst>
              <a:gd name="adj" fmla="val 9932"/>
            </a:avLst>
          </a:prstGeom>
          <a:solidFill>
            <a:schemeClr val="accent3">
              <a:alpha val="20000"/>
            </a:schemeClr>
          </a:solid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Title 1">
            <a:extLst>
              <a:ext uri="{FF2B5EF4-FFF2-40B4-BE49-F238E27FC236}">
                <a16:creationId xmlns:a16="http://schemas.microsoft.com/office/drawing/2014/main" id="{48533775-BAF7-CC9D-D6AD-AD60D3BA94FD}"/>
              </a:ext>
            </a:extLst>
          </p:cNvPr>
          <p:cNvSpPr>
            <a:spLocks noGrp="1"/>
          </p:cNvSpPr>
          <p:nvPr>
            <p:ph type="title" hasCustomPrompt="1"/>
          </p:nvPr>
        </p:nvSpPr>
        <p:spPr>
          <a:xfrm>
            <a:off x="641350" y="576292"/>
            <a:ext cx="10907016" cy="922516"/>
          </a:xfrm>
        </p:spPr>
        <p:txBody>
          <a:bodyPr tIns="182880"/>
          <a:lstStyle>
            <a:lvl1pPr algn="l">
              <a:defRPr sz="3200"/>
            </a:lvl1pPr>
          </a:lstStyle>
          <a:p>
            <a:r>
              <a:rPr lang="en-US" dirty="0"/>
              <a:t>Click to add title</a:t>
            </a:r>
          </a:p>
        </p:txBody>
      </p:sp>
      <p:sp>
        <p:nvSpPr>
          <p:cNvPr id="3" name="Content Placeholder 2">
            <a:extLst>
              <a:ext uri="{FF2B5EF4-FFF2-40B4-BE49-F238E27FC236}">
                <a16:creationId xmlns:a16="http://schemas.microsoft.com/office/drawing/2014/main" id="{56069ADF-8CD9-4E77-BB8D-70D8824C5AE3}"/>
              </a:ext>
            </a:extLst>
          </p:cNvPr>
          <p:cNvSpPr>
            <a:spLocks noGrp="1"/>
          </p:cNvSpPr>
          <p:nvPr>
            <p:ph sz="half" idx="1" hasCustomPrompt="1"/>
          </p:nvPr>
        </p:nvSpPr>
        <p:spPr>
          <a:xfrm>
            <a:off x="888998" y="2343150"/>
            <a:ext cx="6762631" cy="2994868"/>
          </a:xfrm>
        </p:spPr>
        <p:txBody>
          <a:bodyPr/>
          <a:lstStyle>
            <a:lvl1pPr marL="0" indent="0">
              <a:lnSpc>
                <a:spcPts val="1900"/>
              </a:lnSpc>
              <a:spcBef>
                <a:spcPts val="1000"/>
              </a:spcBef>
              <a:buNone/>
              <a:defRPr sz="1800"/>
            </a:lvl1pPr>
            <a:lvl2pPr marL="228600">
              <a:lnSpc>
                <a:spcPts val="1900"/>
              </a:lnSpc>
              <a:spcBef>
                <a:spcPts val="1000"/>
              </a:spcBef>
              <a:defRPr sz="1800"/>
            </a:lvl2pPr>
            <a:lvl3pPr marL="685800">
              <a:lnSpc>
                <a:spcPts val="1900"/>
              </a:lnSpc>
              <a:spcBef>
                <a:spcPts val="1000"/>
              </a:spcBef>
              <a:defRPr sz="1800"/>
            </a:lvl3pPr>
            <a:lvl4pPr marL="1143000">
              <a:lnSpc>
                <a:spcPts val="1900"/>
              </a:lnSpc>
              <a:spcBef>
                <a:spcPts val="1000"/>
              </a:spcBef>
              <a:defRPr sz="1800"/>
            </a:lvl4pPr>
            <a:lvl5pPr marL="1600200">
              <a:lnSpc>
                <a:spcPts val="1900"/>
              </a:lnSpc>
              <a:spcBef>
                <a:spcPts val="1000"/>
              </a:spcBef>
              <a:defRPr sz="18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9" name="Content Placeholder 3">
            <a:extLst>
              <a:ext uri="{FF2B5EF4-FFF2-40B4-BE49-F238E27FC236}">
                <a16:creationId xmlns:a16="http://schemas.microsoft.com/office/drawing/2014/main" id="{EEF67B58-AA53-B48D-DD97-72B3116B22D2}"/>
              </a:ext>
            </a:extLst>
          </p:cNvPr>
          <p:cNvSpPr>
            <a:spLocks noGrp="1"/>
          </p:cNvSpPr>
          <p:nvPr>
            <p:ph sz="half" idx="13" hasCustomPrompt="1"/>
          </p:nvPr>
        </p:nvSpPr>
        <p:spPr>
          <a:xfrm>
            <a:off x="8296275" y="2343150"/>
            <a:ext cx="3062967" cy="2990850"/>
          </a:xfrm>
        </p:spPr>
        <p:txBody>
          <a:bodyPr/>
          <a:lstStyle>
            <a:lvl1pPr>
              <a:lnSpc>
                <a:spcPts val="1900"/>
              </a:lnSpc>
              <a:defRPr sz="1800"/>
            </a:lvl1pPr>
            <a:lvl2pPr>
              <a:lnSpc>
                <a:spcPts val="1900"/>
              </a:lnSpc>
              <a:defRPr sz="1800"/>
            </a:lvl2pPr>
            <a:lvl3pPr>
              <a:lnSpc>
                <a:spcPts val="1900"/>
              </a:lnSpc>
              <a:defRPr sz="1800"/>
            </a:lvl3pPr>
            <a:lvl4pPr>
              <a:lnSpc>
                <a:spcPts val="1900"/>
              </a:lnSpc>
              <a:defRPr sz="1800"/>
            </a:lvl4pPr>
            <a:lvl5pPr>
              <a:lnSpc>
                <a:spcPts val="1900"/>
              </a:lnSpc>
              <a:defRPr sz="18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4" name="Rectangle 13">
            <a:extLst>
              <a:ext uri="{FF2B5EF4-FFF2-40B4-BE49-F238E27FC236}">
                <a16:creationId xmlns:a16="http://schemas.microsoft.com/office/drawing/2014/main" id="{7E94BBE0-379D-0165-CAC7-1F8B11D76D17}"/>
              </a:ext>
              <a:ext uri="{C183D7F6-B498-43B3-948B-1728B52AA6E4}">
                <adec:decorative xmlns:adec="http://schemas.microsoft.com/office/drawing/2017/decorative" val="1"/>
              </a:ext>
            </a:extLst>
          </p:cNvPr>
          <p:cNvSpPr/>
          <p:nvPr userDrawn="1"/>
        </p:nvSpPr>
        <p:spPr>
          <a:xfrm>
            <a:off x="0" y="6226629"/>
            <a:ext cx="12192000" cy="631371"/>
          </a:xfrm>
          <a:prstGeom prst="rect">
            <a:avLst/>
          </a:prstGeom>
          <a:solidFill>
            <a:schemeClr val="bg1">
              <a:alpha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5" name="Straight Connector 14">
            <a:extLst>
              <a:ext uri="{FF2B5EF4-FFF2-40B4-BE49-F238E27FC236}">
                <a16:creationId xmlns:a16="http://schemas.microsoft.com/office/drawing/2014/main" id="{F202F7C8-DEF9-7613-2C2E-1BE67CDD0A47}"/>
              </a:ext>
              <a:ext uri="{C183D7F6-B498-43B3-948B-1728B52AA6E4}">
                <adec:decorative xmlns:adec="http://schemas.microsoft.com/office/drawing/2017/decorative" val="1"/>
              </a:ext>
            </a:extLst>
          </p:cNvPr>
          <p:cNvCxnSpPr>
            <a:cxnSpLocks/>
          </p:cNvCxnSpPr>
          <p:nvPr userDrawn="1"/>
        </p:nvCxnSpPr>
        <p:spPr>
          <a:xfrm>
            <a:off x="0" y="6226629"/>
            <a:ext cx="12192000" cy="0"/>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p:nvSpPr>
          <p:cNvPr id="17" name="Date Placeholder 3">
            <a:extLst>
              <a:ext uri="{FF2B5EF4-FFF2-40B4-BE49-F238E27FC236}">
                <a16:creationId xmlns:a16="http://schemas.microsoft.com/office/drawing/2014/main" id="{160EE65A-711D-F38D-9188-D4EAE00310C9}"/>
              </a:ext>
            </a:extLst>
          </p:cNvPr>
          <p:cNvSpPr>
            <a:spLocks noGrp="1"/>
          </p:cNvSpPr>
          <p:nvPr>
            <p:ph type="dt" sz="half" idx="2"/>
          </p:nvPr>
        </p:nvSpPr>
        <p:spPr>
          <a:xfrm>
            <a:off x="10011833" y="6226628"/>
            <a:ext cx="1560304" cy="631372"/>
          </a:xfrm>
          <a:prstGeom prst="rect">
            <a:avLst/>
          </a:prstGeom>
        </p:spPr>
        <p:txBody>
          <a:bodyPr vert="horz" lIns="91440" tIns="91440" rIns="91440" bIns="45720" rtlCol="0" anchor="ctr"/>
          <a:lstStyle>
            <a:lvl1pPr algn="ctr">
              <a:defRPr sz="1800">
                <a:solidFill>
                  <a:schemeClr val="tx1"/>
                </a:solidFill>
                <a:latin typeface="+mj-lt"/>
              </a:defRPr>
            </a:lvl1pPr>
          </a:lstStyle>
          <a:p>
            <a:fld id="{72B8B865-6043-45BC-B48D-1676CB43D17A}" type="datetime1">
              <a:rPr lang="en-US" smtClean="0"/>
              <a:pPr/>
              <a:t>11/25/2025</a:t>
            </a:fld>
            <a:endParaRPr lang="en-US" dirty="0"/>
          </a:p>
        </p:txBody>
      </p:sp>
      <p:pic>
        <p:nvPicPr>
          <p:cNvPr id="18" name="Graphic 17">
            <a:extLst>
              <a:ext uri="{FF2B5EF4-FFF2-40B4-BE49-F238E27FC236}">
                <a16:creationId xmlns:a16="http://schemas.microsoft.com/office/drawing/2014/main" id="{528D3B9C-A39A-B7F4-9EF1-8DACD6392DB0}"/>
              </a:ext>
              <a:ext uri="{C183D7F6-B498-43B3-948B-1728B52AA6E4}">
                <adec:decorative xmlns:adec="http://schemas.microsoft.com/office/drawing/2017/decorative" val="1"/>
              </a:ext>
            </a:extLst>
          </p:cNvPr>
          <p:cNvPicPr>
            <a:picLocks noChangeAspect="1"/>
          </p:cNvPicPr>
          <p:nvPr userDrawn="1"/>
        </p:nvPicPr>
        <p:blipFill>
          <a:blip r:embed="rId2">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a:off x="9542011" y="6405154"/>
            <a:ext cx="274320" cy="274320"/>
          </a:xfrm>
          <a:prstGeom prst="rect">
            <a:avLst/>
          </a:prstGeom>
        </p:spPr>
      </p:pic>
      <p:pic>
        <p:nvPicPr>
          <p:cNvPr id="19" name="Graphic 18">
            <a:extLst>
              <a:ext uri="{FF2B5EF4-FFF2-40B4-BE49-F238E27FC236}">
                <a16:creationId xmlns:a16="http://schemas.microsoft.com/office/drawing/2014/main" id="{025BC426-76D2-E6A7-7ACC-B430676DC17A}"/>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a:ext>
              <a:ext uri="{96DAC541-7B7A-43D3-8B79-37D633B846F1}">
                <asvg:svgBlip xmlns:asvg="http://schemas.microsoft.com/office/drawing/2016/SVG/main" r:embed="rId5"/>
              </a:ext>
            </a:extLst>
          </a:blip>
          <a:srcRect/>
          <a:stretch/>
        </p:blipFill>
        <p:spPr>
          <a:xfrm>
            <a:off x="9168948" y="6405154"/>
            <a:ext cx="274320" cy="274320"/>
          </a:xfrm>
          <a:prstGeom prst="rect">
            <a:avLst/>
          </a:prstGeom>
        </p:spPr>
      </p:pic>
      <p:pic>
        <p:nvPicPr>
          <p:cNvPr id="20" name="Graphic 19">
            <a:extLst>
              <a:ext uri="{FF2B5EF4-FFF2-40B4-BE49-F238E27FC236}">
                <a16:creationId xmlns:a16="http://schemas.microsoft.com/office/drawing/2014/main" id="{BEC2F84A-080B-721D-C47A-BA27BCE90CA7}"/>
              </a:ext>
              <a:ext uri="{C183D7F6-B498-43B3-948B-1728B52AA6E4}">
                <adec:decorative xmlns:adec="http://schemas.microsoft.com/office/drawing/2017/decorative" val="1"/>
              </a:ext>
            </a:extLst>
          </p:cNvPr>
          <p:cNvPicPr>
            <a:picLocks noChangeAspect="1"/>
          </p:cNvPicPr>
          <p:nvPr userDrawn="1"/>
        </p:nvPicPr>
        <p:blipFill rotWithShape="1">
          <a:blip r:embed="rId6" cstate="hqprint">
            <a:extLst>
              <a:ext uri="{28A0092B-C50C-407E-A947-70E740481C1C}">
                <a14:useLocalDpi xmlns:a14="http://schemas.microsoft.com/office/drawing/2010/main"/>
              </a:ext>
              <a:ext uri="{96DAC541-7B7A-43D3-8B79-37D633B846F1}">
                <asvg:svgBlip xmlns:asvg="http://schemas.microsoft.com/office/drawing/2016/SVG/main" r:embed="rId7"/>
              </a:ext>
            </a:extLst>
          </a:blip>
          <a:srcRect l="13558" t="13558" r="13558" b="13558"/>
          <a:stretch/>
        </p:blipFill>
        <p:spPr>
          <a:xfrm>
            <a:off x="8795884" y="6405154"/>
            <a:ext cx="274320" cy="274320"/>
          </a:xfrm>
          <a:prstGeom prst="rect">
            <a:avLst/>
          </a:prstGeom>
        </p:spPr>
      </p:pic>
      <p:sp>
        <p:nvSpPr>
          <p:cNvPr id="21" name="Slide Number Placeholder 5">
            <a:extLst>
              <a:ext uri="{FF2B5EF4-FFF2-40B4-BE49-F238E27FC236}">
                <a16:creationId xmlns:a16="http://schemas.microsoft.com/office/drawing/2014/main" id="{AEAD915F-02B9-E376-AEE8-C9188A70E1AA}"/>
              </a:ext>
            </a:extLst>
          </p:cNvPr>
          <p:cNvSpPr>
            <a:spLocks noGrp="1"/>
          </p:cNvSpPr>
          <p:nvPr>
            <p:ph type="sldNum" sz="quarter" idx="4"/>
          </p:nvPr>
        </p:nvSpPr>
        <p:spPr>
          <a:xfrm>
            <a:off x="11572137" y="6226628"/>
            <a:ext cx="630748" cy="631372"/>
          </a:xfrm>
          <a:prstGeom prst="rect">
            <a:avLst/>
          </a:prstGeom>
        </p:spPr>
        <p:txBody>
          <a:bodyPr vert="horz" lIns="91440" tIns="91440" rIns="91440" bIns="45720" rtlCol="0" anchor="ctr"/>
          <a:lstStyle>
            <a:lvl1pPr algn="ctr">
              <a:defRPr lang="en-US" sz="1800" smtClean="0">
                <a:solidFill>
                  <a:schemeClr val="tx1"/>
                </a:solidFill>
                <a:latin typeface="+mj-lt"/>
              </a:defRPr>
            </a:lvl1pPr>
          </a:lstStyle>
          <a:p>
            <a:fld id="{294A09A9-5501-47C1-A89A-A340965A2BE2}" type="slidenum">
              <a:rPr lang="en-US" smtClean="0"/>
              <a:pPr/>
              <a:t>‹#›</a:t>
            </a:fld>
            <a:endParaRPr lang="en-US" dirty="0"/>
          </a:p>
        </p:txBody>
      </p:sp>
      <p:sp>
        <p:nvSpPr>
          <p:cNvPr id="22" name="Rectangle 21">
            <a:extLst>
              <a:ext uri="{FF2B5EF4-FFF2-40B4-BE49-F238E27FC236}">
                <a16:creationId xmlns:a16="http://schemas.microsoft.com/office/drawing/2014/main" id="{2991E374-28A1-DAB0-74F1-E14DD4733741}"/>
              </a:ext>
              <a:ext uri="{C183D7F6-B498-43B3-948B-1728B52AA6E4}">
                <adec:decorative xmlns:adec="http://schemas.microsoft.com/office/drawing/2017/decorative" val="1"/>
              </a:ext>
            </a:extLst>
          </p:cNvPr>
          <p:cNvSpPr/>
          <p:nvPr userDrawn="1"/>
        </p:nvSpPr>
        <p:spPr>
          <a:xfrm>
            <a:off x="381001" y="6352731"/>
            <a:ext cx="1306286" cy="397329"/>
          </a:xfrm>
          <a:prstGeom prst="rect">
            <a:avLst/>
          </a:prstGeom>
          <a:solidFill>
            <a:schemeClr val="accent1"/>
          </a:solid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r>
              <a:rPr lang="en-US" sz="1800" b="1" dirty="0">
                <a:solidFill>
                  <a:schemeClr val="tx1"/>
                </a:solidFill>
                <a:latin typeface="+mn-lt"/>
              </a:rPr>
              <a:t>START</a:t>
            </a:r>
            <a:endParaRPr lang="en-US" b="1" dirty="0">
              <a:solidFill>
                <a:schemeClr val="tx1"/>
              </a:solidFill>
              <a:latin typeface="+mn-lt"/>
            </a:endParaRPr>
          </a:p>
        </p:txBody>
      </p:sp>
    </p:spTree>
    <p:extLst>
      <p:ext uri="{BB962C8B-B14F-4D97-AF65-F5344CB8AC3E}">
        <p14:creationId xmlns:p14="http://schemas.microsoft.com/office/powerpoint/2010/main" val="4935469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Introduction">
    <p:spTree>
      <p:nvGrpSpPr>
        <p:cNvPr id="1" name=""/>
        <p:cNvGrpSpPr/>
        <p:nvPr/>
      </p:nvGrpSpPr>
      <p:grpSpPr>
        <a:xfrm>
          <a:off x="0" y="0"/>
          <a:ext cx="0" cy="0"/>
          <a:chOff x="0" y="0"/>
          <a:chExt cx="0" cy="0"/>
        </a:xfrm>
      </p:grpSpPr>
      <p:sp>
        <p:nvSpPr>
          <p:cNvPr id="6" name="Rectangle: Rounded Corners 5">
            <a:extLst>
              <a:ext uri="{FF2B5EF4-FFF2-40B4-BE49-F238E27FC236}">
                <a16:creationId xmlns:a16="http://schemas.microsoft.com/office/drawing/2014/main" id="{EA41A884-237A-64B6-32E7-217992605B35}"/>
              </a:ext>
              <a:ext uri="{C183D7F6-B498-43B3-948B-1728B52AA6E4}">
                <adec:decorative xmlns:adec="http://schemas.microsoft.com/office/drawing/2017/decorative" val="1"/>
              </a:ext>
            </a:extLst>
          </p:cNvPr>
          <p:cNvSpPr/>
          <p:nvPr userDrawn="1"/>
        </p:nvSpPr>
        <p:spPr>
          <a:xfrm>
            <a:off x="336550" y="327025"/>
            <a:ext cx="11518900" cy="5561466"/>
          </a:xfrm>
          <a:prstGeom prst="roundRect">
            <a:avLst>
              <a:gd name="adj" fmla="val 1928"/>
            </a:avLst>
          </a:prstGeom>
          <a:solidFill>
            <a:schemeClr val="bg1">
              <a:alpha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C245F31-81CB-7608-A735-BE1B508EC03F}"/>
              </a:ext>
            </a:extLst>
          </p:cNvPr>
          <p:cNvSpPr>
            <a:spLocks noGrp="1"/>
          </p:cNvSpPr>
          <p:nvPr>
            <p:ph type="title" hasCustomPrompt="1"/>
          </p:nvPr>
        </p:nvSpPr>
        <p:spPr>
          <a:xfrm>
            <a:off x="641349" y="403224"/>
            <a:ext cx="5946389" cy="2219552"/>
          </a:xfrm>
        </p:spPr>
        <p:txBody>
          <a:bodyPr anchor="b"/>
          <a:lstStyle>
            <a:lvl1pPr>
              <a:defRPr sz="3200"/>
            </a:lvl1pPr>
          </a:lstStyle>
          <a:p>
            <a:r>
              <a:rPr lang="en-US" dirty="0"/>
              <a:t>Click to add title</a:t>
            </a:r>
          </a:p>
        </p:txBody>
      </p:sp>
      <p:sp>
        <p:nvSpPr>
          <p:cNvPr id="15" name="Text Placeholder 14">
            <a:extLst>
              <a:ext uri="{FF2B5EF4-FFF2-40B4-BE49-F238E27FC236}">
                <a16:creationId xmlns:a16="http://schemas.microsoft.com/office/drawing/2014/main" id="{25D911D6-AEFE-1CA4-D41D-B9157575E483}"/>
              </a:ext>
            </a:extLst>
          </p:cNvPr>
          <p:cNvSpPr>
            <a:spLocks noGrp="1"/>
          </p:cNvSpPr>
          <p:nvPr>
            <p:ph type="body" sz="quarter" idx="10" hasCustomPrompt="1"/>
          </p:nvPr>
        </p:nvSpPr>
        <p:spPr>
          <a:xfrm>
            <a:off x="641349" y="2884714"/>
            <a:ext cx="5946389" cy="1997530"/>
          </a:xfrm>
        </p:spPr>
        <p:txBody>
          <a:bodyPr/>
          <a:lstStyle>
            <a:lvl1pPr marL="285750" indent="-285750">
              <a:lnSpc>
                <a:spcPts val="1900"/>
              </a:lnSpc>
              <a:buFont typeface="Arial" panose="020B0604020202020204" pitchFamily="34" charset="0"/>
              <a:buChar char="•"/>
              <a:defRPr sz="1800"/>
            </a:lvl1pPr>
            <a:lvl2pPr marL="742950" indent="-285750">
              <a:lnSpc>
                <a:spcPts val="1900"/>
              </a:lnSpc>
              <a:buFont typeface="Arial" panose="020B0604020202020204" pitchFamily="34" charset="0"/>
              <a:buChar char="•"/>
              <a:defRPr sz="1800"/>
            </a:lvl2pPr>
            <a:lvl3pPr marL="1200150" indent="-285750">
              <a:lnSpc>
                <a:spcPts val="1900"/>
              </a:lnSpc>
              <a:buFont typeface="Arial" panose="020B0604020202020204" pitchFamily="34" charset="0"/>
              <a:buChar char="•"/>
              <a:defRPr sz="1800"/>
            </a:lvl3pPr>
            <a:lvl4pPr marL="1657350" indent="-285750">
              <a:lnSpc>
                <a:spcPts val="1900"/>
              </a:lnSpc>
              <a:buFont typeface="Arial" panose="020B0604020202020204" pitchFamily="34" charset="0"/>
              <a:buChar char="•"/>
              <a:defRPr sz="1800"/>
            </a:lvl4pPr>
            <a:lvl5pPr marL="2114550" indent="-285750">
              <a:lnSpc>
                <a:spcPts val="1900"/>
              </a:lnSpc>
              <a:buFont typeface="Arial" panose="020B0604020202020204" pitchFamily="34" charset="0"/>
              <a:buChar char="•"/>
              <a:defRPr sz="18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grpSp>
        <p:nvGrpSpPr>
          <p:cNvPr id="16" name="Group 15">
            <a:extLst>
              <a:ext uri="{FF2B5EF4-FFF2-40B4-BE49-F238E27FC236}">
                <a16:creationId xmlns:a16="http://schemas.microsoft.com/office/drawing/2014/main" id="{C9D8C8DC-9BBB-5079-F2BB-7AFCEF6C3AED}"/>
              </a:ext>
              <a:ext uri="{C183D7F6-B498-43B3-948B-1728B52AA6E4}">
                <adec:decorative xmlns:adec="http://schemas.microsoft.com/office/drawing/2017/decorative" val="1"/>
              </a:ext>
            </a:extLst>
          </p:cNvPr>
          <p:cNvGrpSpPr/>
          <p:nvPr userDrawn="1"/>
        </p:nvGrpSpPr>
        <p:grpSpPr>
          <a:xfrm>
            <a:off x="7357061" y="1320978"/>
            <a:ext cx="3550424" cy="3561705"/>
            <a:chOff x="1698171" y="691024"/>
            <a:chExt cx="3550424" cy="3561705"/>
          </a:xfrm>
        </p:grpSpPr>
        <p:grpSp>
          <p:nvGrpSpPr>
            <p:cNvPr id="17" name="Group 16">
              <a:extLst>
                <a:ext uri="{FF2B5EF4-FFF2-40B4-BE49-F238E27FC236}">
                  <a16:creationId xmlns:a16="http://schemas.microsoft.com/office/drawing/2014/main" id="{58853234-6427-C6E9-934B-8E3D20680399}"/>
                </a:ext>
              </a:extLst>
            </p:cNvPr>
            <p:cNvGrpSpPr/>
            <p:nvPr userDrawn="1"/>
          </p:nvGrpSpPr>
          <p:grpSpPr>
            <a:xfrm>
              <a:off x="1698171" y="691024"/>
              <a:ext cx="3550424" cy="3561705"/>
              <a:chOff x="1466850" y="380319"/>
              <a:chExt cx="3737172" cy="3749048"/>
            </a:xfrm>
          </p:grpSpPr>
          <p:sp>
            <p:nvSpPr>
              <p:cNvPr id="22" name="Rectangle 21">
                <a:extLst>
                  <a:ext uri="{FF2B5EF4-FFF2-40B4-BE49-F238E27FC236}">
                    <a16:creationId xmlns:a16="http://schemas.microsoft.com/office/drawing/2014/main" id="{24A333EF-A4E5-C14C-30ED-1D0431BF42BD}"/>
                  </a:ext>
                </a:extLst>
              </p:cNvPr>
              <p:cNvSpPr/>
              <p:nvPr userDrawn="1"/>
            </p:nvSpPr>
            <p:spPr>
              <a:xfrm>
                <a:off x="1466850" y="875621"/>
                <a:ext cx="3737172" cy="3253746"/>
              </a:xfrm>
              <a:prstGeom prst="rect">
                <a:avLst/>
              </a:prstGeom>
              <a:no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22">
                <a:extLst>
                  <a:ext uri="{FF2B5EF4-FFF2-40B4-BE49-F238E27FC236}">
                    <a16:creationId xmlns:a16="http://schemas.microsoft.com/office/drawing/2014/main" id="{E7DA7D0A-FCD9-8D61-7756-4D154DAE693F}"/>
                  </a:ext>
                </a:extLst>
              </p:cNvPr>
              <p:cNvSpPr/>
              <p:nvPr userDrawn="1"/>
            </p:nvSpPr>
            <p:spPr>
              <a:xfrm>
                <a:off x="1466850" y="380320"/>
                <a:ext cx="3737172" cy="495301"/>
              </a:xfrm>
              <a:prstGeom prst="rect">
                <a:avLst/>
              </a:prstGeom>
              <a:solidFill>
                <a:schemeClr val="accent1"/>
              </a:solid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8" name="Group 17">
              <a:extLst>
                <a:ext uri="{FF2B5EF4-FFF2-40B4-BE49-F238E27FC236}">
                  <a16:creationId xmlns:a16="http://schemas.microsoft.com/office/drawing/2014/main" id="{FAAD6121-8E16-380C-3CEE-AA15587ABCCA}"/>
                </a:ext>
              </a:extLst>
            </p:cNvPr>
            <p:cNvGrpSpPr/>
            <p:nvPr userDrawn="1"/>
          </p:nvGrpSpPr>
          <p:grpSpPr>
            <a:xfrm>
              <a:off x="1839686" y="815293"/>
              <a:ext cx="810985" cy="212272"/>
              <a:chOff x="1883229" y="800099"/>
              <a:chExt cx="810985" cy="212272"/>
            </a:xfrm>
          </p:grpSpPr>
          <p:sp>
            <p:nvSpPr>
              <p:cNvPr id="19" name="Oval 18">
                <a:extLst>
                  <a:ext uri="{FF2B5EF4-FFF2-40B4-BE49-F238E27FC236}">
                    <a16:creationId xmlns:a16="http://schemas.microsoft.com/office/drawing/2014/main" id="{FB5606C5-9513-E7A1-2E78-26147F563805}"/>
                  </a:ext>
                </a:extLst>
              </p:cNvPr>
              <p:cNvSpPr/>
              <p:nvPr userDrawn="1"/>
            </p:nvSpPr>
            <p:spPr>
              <a:xfrm>
                <a:off x="1883229" y="800100"/>
                <a:ext cx="212271" cy="212271"/>
              </a:xfrm>
              <a:prstGeom prst="ellipse">
                <a:avLst/>
              </a:prstGeom>
              <a:solidFill>
                <a:schemeClr val="accent4"/>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Oval 19">
                <a:extLst>
                  <a:ext uri="{FF2B5EF4-FFF2-40B4-BE49-F238E27FC236}">
                    <a16:creationId xmlns:a16="http://schemas.microsoft.com/office/drawing/2014/main" id="{57FCFA69-6517-C9E2-41E5-851F0B39E300}"/>
                  </a:ext>
                </a:extLst>
              </p:cNvPr>
              <p:cNvSpPr/>
              <p:nvPr userDrawn="1"/>
            </p:nvSpPr>
            <p:spPr>
              <a:xfrm>
                <a:off x="2182586" y="800100"/>
                <a:ext cx="212271" cy="212271"/>
              </a:xfrm>
              <a:prstGeom prst="ellipse">
                <a:avLst/>
              </a:prstGeom>
              <a:solidFill>
                <a:schemeClr val="accent5"/>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Oval 20">
                <a:extLst>
                  <a:ext uri="{FF2B5EF4-FFF2-40B4-BE49-F238E27FC236}">
                    <a16:creationId xmlns:a16="http://schemas.microsoft.com/office/drawing/2014/main" id="{71DB0373-9CE8-0C17-DC5D-A761A9680A74}"/>
                  </a:ext>
                </a:extLst>
              </p:cNvPr>
              <p:cNvSpPr/>
              <p:nvPr userDrawn="1"/>
            </p:nvSpPr>
            <p:spPr>
              <a:xfrm>
                <a:off x="2481943" y="800099"/>
                <a:ext cx="212271" cy="212271"/>
              </a:xfrm>
              <a:prstGeom prst="ellipse">
                <a:avLst/>
              </a:prstGeom>
              <a:solidFill>
                <a:schemeClr val="accent6"/>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sp>
        <p:nvSpPr>
          <p:cNvPr id="9" name="Rectangle 8">
            <a:extLst>
              <a:ext uri="{FF2B5EF4-FFF2-40B4-BE49-F238E27FC236}">
                <a16:creationId xmlns:a16="http://schemas.microsoft.com/office/drawing/2014/main" id="{8208C6DE-C3F7-D9D8-5020-CC917762A357}"/>
              </a:ext>
              <a:ext uri="{C183D7F6-B498-43B3-948B-1728B52AA6E4}">
                <adec:decorative xmlns:adec="http://schemas.microsoft.com/office/drawing/2017/decorative" val="1"/>
              </a:ext>
            </a:extLst>
          </p:cNvPr>
          <p:cNvSpPr/>
          <p:nvPr userDrawn="1"/>
        </p:nvSpPr>
        <p:spPr>
          <a:xfrm>
            <a:off x="0" y="6226629"/>
            <a:ext cx="12192000" cy="631371"/>
          </a:xfrm>
          <a:prstGeom prst="rect">
            <a:avLst/>
          </a:prstGeom>
          <a:solidFill>
            <a:schemeClr val="bg1">
              <a:alpha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0" name="Straight Connector 9">
            <a:extLst>
              <a:ext uri="{FF2B5EF4-FFF2-40B4-BE49-F238E27FC236}">
                <a16:creationId xmlns:a16="http://schemas.microsoft.com/office/drawing/2014/main" id="{BAD6D2E6-00C3-DFC4-E3CC-F7667A4CF42A}"/>
              </a:ext>
              <a:ext uri="{C183D7F6-B498-43B3-948B-1728B52AA6E4}">
                <adec:decorative xmlns:adec="http://schemas.microsoft.com/office/drawing/2017/decorative" val="1"/>
              </a:ext>
            </a:extLst>
          </p:cNvPr>
          <p:cNvCxnSpPr>
            <a:cxnSpLocks/>
          </p:cNvCxnSpPr>
          <p:nvPr userDrawn="1"/>
        </p:nvCxnSpPr>
        <p:spPr>
          <a:xfrm>
            <a:off x="0" y="6226629"/>
            <a:ext cx="12192000" cy="0"/>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pic>
        <p:nvPicPr>
          <p:cNvPr id="13" name="Graphic 12">
            <a:extLst>
              <a:ext uri="{FF2B5EF4-FFF2-40B4-BE49-F238E27FC236}">
                <a16:creationId xmlns:a16="http://schemas.microsoft.com/office/drawing/2014/main" id="{A1250816-70E6-472B-5427-B70F068971C2}"/>
              </a:ext>
              <a:ext uri="{C183D7F6-B498-43B3-948B-1728B52AA6E4}">
                <adec:decorative xmlns:adec="http://schemas.microsoft.com/office/drawing/2017/decorative" val="1"/>
              </a:ext>
            </a:extLst>
          </p:cNvPr>
          <p:cNvPicPr>
            <a:picLocks noChangeAspect="1"/>
          </p:cNvPicPr>
          <p:nvPr userDrawn="1"/>
        </p:nvPicPr>
        <p:blipFill>
          <a:blip r:embed="rId2">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a:off x="9542011" y="6405154"/>
            <a:ext cx="274320" cy="274320"/>
          </a:xfrm>
          <a:prstGeom prst="rect">
            <a:avLst/>
          </a:prstGeom>
        </p:spPr>
      </p:pic>
      <p:pic>
        <p:nvPicPr>
          <p:cNvPr id="28" name="Graphic 27">
            <a:extLst>
              <a:ext uri="{FF2B5EF4-FFF2-40B4-BE49-F238E27FC236}">
                <a16:creationId xmlns:a16="http://schemas.microsoft.com/office/drawing/2014/main" id="{843018F2-43DC-265A-AC49-91D41C8BF00C}"/>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a:ext>
              <a:ext uri="{96DAC541-7B7A-43D3-8B79-37D633B846F1}">
                <asvg:svgBlip xmlns:asvg="http://schemas.microsoft.com/office/drawing/2016/SVG/main" r:embed="rId5"/>
              </a:ext>
            </a:extLst>
          </a:blip>
          <a:srcRect/>
          <a:stretch/>
        </p:blipFill>
        <p:spPr>
          <a:xfrm>
            <a:off x="9168948" y="6405154"/>
            <a:ext cx="274320" cy="274320"/>
          </a:xfrm>
          <a:prstGeom prst="rect">
            <a:avLst/>
          </a:prstGeom>
        </p:spPr>
      </p:pic>
      <p:pic>
        <p:nvPicPr>
          <p:cNvPr id="29" name="Graphic 28">
            <a:extLst>
              <a:ext uri="{FF2B5EF4-FFF2-40B4-BE49-F238E27FC236}">
                <a16:creationId xmlns:a16="http://schemas.microsoft.com/office/drawing/2014/main" id="{42402DB9-1860-2811-AF1D-2D4273F21768}"/>
              </a:ext>
              <a:ext uri="{C183D7F6-B498-43B3-948B-1728B52AA6E4}">
                <adec:decorative xmlns:adec="http://schemas.microsoft.com/office/drawing/2017/decorative" val="1"/>
              </a:ext>
            </a:extLst>
          </p:cNvPr>
          <p:cNvPicPr>
            <a:picLocks noChangeAspect="1"/>
          </p:cNvPicPr>
          <p:nvPr userDrawn="1"/>
        </p:nvPicPr>
        <p:blipFill rotWithShape="1">
          <a:blip r:embed="rId6" cstate="hqprint">
            <a:extLst>
              <a:ext uri="{28A0092B-C50C-407E-A947-70E740481C1C}">
                <a14:useLocalDpi xmlns:a14="http://schemas.microsoft.com/office/drawing/2010/main"/>
              </a:ext>
              <a:ext uri="{96DAC541-7B7A-43D3-8B79-37D633B846F1}">
                <asvg:svgBlip xmlns:asvg="http://schemas.microsoft.com/office/drawing/2016/SVG/main" r:embed="rId7"/>
              </a:ext>
            </a:extLst>
          </a:blip>
          <a:srcRect l="13558" t="13558" r="13558" b="13558"/>
          <a:stretch/>
        </p:blipFill>
        <p:spPr>
          <a:xfrm>
            <a:off x="8795884" y="6405154"/>
            <a:ext cx="274320" cy="274320"/>
          </a:xfrm>
          <a:prstGeom prst="rect">
            <a:avLst/>
          </a:prstGeom>
        </p:spPr>
      </p:pic>
      <p:sp>
        <p:nvSpPr>
          <p:cNvPr id="5" name="Picture Placeholder 4">
            <a:extLst>
              <a:ext uri="{FF2B5EF4-FFF2-40B4-BE49-F238E27FC236}">
                <a16:creationId xmlns:a16="http://schemas.microsoft.com/office/drawing/2014/main" id="{62D499E7-F68F-77A3-7384-16F7358B1FAF}"/>
              </a:ext>
            </a:extLst>
          </p:cNvPr>
          <p:cNvSpPr>
            <a:spLocks noGrp="1"/>
          </p:cNvSpPr>
          <p:nvPr>
            <p:ph type="pic" sz="quarter" idx="11"/>
          </p:nvPr>
        </p:nvSpPr>
        <p:spPr>
          <a:xfrm>
            <a:off x="7377033" y="1809865"/>
            <a:ext cx="3520440" cy="3063240"/>
          </a:xfrm>
          <a:ln w="38100">
            <a:noFill/>
          </a:ln>
        </p:spPr>
        <p:txBody>
          <a:bodyPr/>
          <a:lstStyle>
            <a:lvl1pPr marL="0" indent="0" algn="ctr">
              <a:buNone/>
              <a:defRPr sz="2000"/>
            </a:lvl1pPr>
          </a:lstStyle>
          <a:p>
            <a:r>
              <a:rPr lang="en-US"/>
              <a:t>Click icon to add picture</a:t>
            </a:r>
            <a:endParaRPr lang="en-US" dirty="0"/>
          </a:p>
        </p:txBody>
      </p:sp>
      <p:sp>
        <p:nvSpPr>
          <p:cNvPr id="12" name="Date Placeholder 3">
            <a:extLst>
              <a:ext uri="{FF2B5EF4-FFF2-40B4-BE49-F238E27FC236}">
                <a16:creationId xmlns:a16="http://schemas.microsoft.com/office/drawing/2014/main" id="{3215DAD2-571F-6D7B-15E5-224268BDE287}"/>
              </a:ext>
            </a:extLst>
          </p:cNvPr>
          <p:cNvSpPr>
            <a:spLocks noGrp="1"/>
          </p:cNvSpPr>
          <p:nvPr>
            <p:ph type="dt" sz="half" idx="2"/>
          </p:nvPr>
        </p:nvSpPr>
        <p:spPr>
          <a:xfrm>
            <a:off x="10011833" y="6226628"/>
            <a:ext cx="1560304" cy="631372"/>
          </a:xfrm>
          <a:prstGeom prst="rect">
            <a:avLst/>
          </a:prstGeom>
        </p:spPr>
        <p:txBody>
          <a:bodyPr vert="horz" lIns="91440" tIns="91440" rIns="91440" bIns="45720" rtlCol="0" anchor="ctr"/>
          <a:lstStyle>
            <a:lvl1pPr algn="ctr">
              <a:defRPr sz="1800">
                <a:solidFill>
                  <a:schemeClr val="tx1"/>
                </a:solidFill>
                <a:latin typeface="+mj-lt"/>
              </a:defRPr>
            </a:lvl1pPr>
          </a:lstStyle>
          <a:p>
            <a:fld id="{72B8B865-6043-45BC-B48D-1676CB43D17A}" type="datetime1">
              <a:rPr lang="en-US" smtClean="0"/>
              <a:pPr/>
              <a:t>11/25/2025</a:t>
            </a:fld>
            <a:endParaRPr lang="en-US" dirty="0"/>
          </a:p>
        </p:txBody>
      </p:sp>
      <p:sp>
        <p:nvSpPr>
          <p:cNvPr id="31" name="Rectangle 30">
            <a:extLst>
              <a:ext uri="{FF2B5EF4-FFF2-40B4-BE49-F238E27FC236}">
                <a16:creationId xmlns:a16="http://schemas.microsoft.com/office/drawing/2014/main" id="{FE724EE9-07D6-911A-3D7F-82EBAF5605E3}"/>
              </a:ext>
              <a:ext uri="{C183D7F6-B498-43B3-948B-1728B52AA6E4}">
                <adec:decorative xmlns:adec="http://schemas.microsoft.com/office/drawing/2017/decorative" val="1"/>
              </a:ext>
            </a:extLst>
          </p:cNvPr>
          <p:cNvSpPr/>
          <p:nvPr userDrawn="1"/>
        </p:nvSpPr>
        <p:spPr>
          <a:xfrm>
            <a:off x="381001" y="6352731"/>
            <a:ext cx="1306286" cy="397329"/>
          </a:xfrm>
          <a:prstGeom prst="rect">
            <a:avLst/>
          </a:prstGeom>
          <a:solidFill>
            <a:schemeClr val="accent1"/>
          </a:solid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r>
              <a:rPr lang="en-US" sz="1800" b="1" dirty="0">
                <a:solidFill>
                  <a:schemeClr val="tx1"/>
                </a:solidFill>
                <a:latin typeface="+mn-lt"/>
              </a:rPr>
              <a:t>START</a:t>
            </a:r>
            <a:endParaRPr lang="en-US" b="1" dirty="0">
              <a:solidFill>
                <a:schemeClr val="tx1"/>
              </a:solidFill>
              <a:latin typeface="+mn-lt"/>
            </a:endParaRPr>
          </a:p>
        </p:txBody>
      </p:sp>
      <p:sp>
        <p:nvSpPr>
          <p:cNvPr id="30" name="Slide Number Placeholder 5">
            <a:extLst>
              <a:ext uri="{FF2B5EF4-FFF2-40B4-BE49-F238E27FC236}">
                <a16:creationId xmlns:a16="http://schemas.microsoft.com/office/drawing/2014/main" id="{6DE1CF9C-D85F-CED5-1FFF-902538AAD6D5}"/>
              </a:ext>
            </a:extLst>
          </p:cNvPr>
          <p:cNvSpPr>
            <a:spLocks noGrp="1"/>
          </p:cNvSpPr>
          <p:nvPr>
            <p:ph type="sldNum" sz="quarter" idx="4"/>
          </p:nvPr>
        </p:nvSpPr>
        <p:spPr>
          <a:xfrm>
            <a:off x="11572137" y="6226628"/>
            <a:ext cx="630748" cy="631372"/>
          </a:xfrm>
          <a:prstGeom prst="rect">
            <a:avLst/>
          </a:prstGeom>
        </p:spPr>
        <p:txBody>
          <a:bodyPr vert="horz" lIns="91440" tIns="91440" rIns="91440" bIns="45720" rtlCol="0" anchor="ctr"/>
          <a:lstStyle>
            <a:lvl1pPr algn="ctr">
              <a:defRPr lang="en-US" sz="1800" smtClean="0">
                <a:solidFill>
                  <a:schemeClr val="tx1"/>
                </a:solidFill>
                <a:latin typeface="+mj-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32803624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1_Chart">
    <p:spTree>
      <p:nvGrpSpPr>
        <p:cNvPr id="1" name=""/>
        <p:cNvGrpSpPr/>
        <p:nvPr/>
      </p:nvGrpSpPr>
      <p:grpSpPr>
        <a:xfrm>
          <a:off x="0" y="0"/>
          <a:ext cx="0" cy="0"/>
          <a:chOff x="0" y="0"/>
          <a:chExt cx="0" cy="0"/>
        </a:xfrm>
      </p:grpSpPr>
      <p:grpSp>
        <p:nvGrpSpPr>
          <p:cNvPr id="22" name="Group 21">
            <a:extLst>
              <a:ext uri="{FF2B5EF4-FFF2-40B4-BE49-F238E27FC236}">
                <a16:creationId xmlns:a16="http://schemas.microsoft.com/office/drawing/2014/main" id="{B8722D0A-E5E5-85E8-8A98-85D9705FC408}"/>
              </a:ext>
              <a:ext uri="{C183D7F6-B498-43B3-948B-1728B52AA6E4}">
                <adec:decorative xmlns:adec="http://schemas.microsoft.com/office/drawing/2017/decorative" val="1"/>
              </a:ext>
            </a:extLst>
          </p:cNvPr>
          <p:cNvGrpSpPr/>
          <p:nvPr userDrawn="1"/>
        </p:nvGrpSpPr>
        <p:grpSpPr>
          <a:xfrm>
            <a:off x="380999" y="380999"/>
            <a:ext cx="11430000" cy="1643137"/>
            <a:chOff x="1698170" y="691024"/>
            <a:chExt cx="11430000" cy="1643137"/>
          </a:xfrm>
        </p:grpSpPr>
        <p:grpSp>
          <p:nvGrpSpPr>
            <p:cNvPr id="23" name="Group 22">
              <a:extLst>
                <a:ext uri="{FF2B5EF4-FFF2-40B4-BE49-F238E27FC236}">
                  <a16:creationId xmlns:a16="http://schemas.microsoft.com/office/drawing/2014/main" id="{B6302B80-DDF6-B2B7-6559-5B19EDC98763}"/>
                </a:ext>
              </a:extLst>
            </p:cNvPr>
            <p:cNvGrpSpPr/>
            <p:nvPr userDrawn="1"/>
          </p:nvGrpSpPr>
          <p:grpSpPr>
            <a:xfrm>
              <a:off x="1698170" y="691024"/>
              <a:ext cx="11430000" cy="1643137"/>
              <a:chOff x="1466849" y="380320"/>
              <a:chExt cx="12031205" cy="1729565"/>
            </a:xfrm>
          </p:grpSpPr>
          <p:sp>
            <p:nvSpPr>
              <p:cNvPr id="28" name="Rectangle 27">
                <a:extLst>
                  <a:ext uri="{FF2B5EF4-FFF2-40B4-BE49-F238E27FC236}">
                    <a16:creationId xmlns:a16="http://schemas.microsoft.com/office/drawing/2014/main" id="{81CCE774-3C05-A473-EC2B-CC0477DD95B7}"/>
                  </a:ext>
                </a:extLst>
              </p:cNvPr>
              <p:cNvSpPr/>
              <p:nvPr userDrawn="1"/>
            </p:nvSpPr>
            <p:spPr>
              <a:xfrm>
                <a:off x="1466849" y="875621"/>
                <a:ext cx="12031204" cy="1234264"/>
              </a:xfrm>
              <a:prstGeom prst="rect">
                <a:avLst/>
              </a:prstGeom>
              <a:solidFill>
                <a:schemeClr val="bg1"/>
              </a:solid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Rectangle 28">
                <a:extLst>
                  <a:ext uri="{FF2B5EF4-FFF2-40B4-BE49-F238E27FC236}">
                    <a16:creationId xmlns:a16="http://schemas.microsoft.com/office/drawing/2014/main" id="{F2119DFF-8596-5767-9E16-1F5D2A0890B0}"/>
                  </a:ext>
                </a:extLst>
              </p:cNvPr>
              <p:cNvSpPr/>
              <p:nvPr userDrawn="1"/>
            </p:nvSpPr>
            <p:spPr>
              <a:xfrm>
                <a:off x="1466849" y="380320"/>
                <a:ext cx="12031205" cy="495301"/>
              </a:xfrm>
              <a:prstGeom prst="rect">
                <a:avLst/>
              </a:prstGeom>
              <a:solidFill>
                <a:schemeClr val="accent1"/>
              </a:solid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24" name="Group 23">
              <a:extLst>
                <a:ext uri="{FF2B5EF4-FFF2-40B4-BE49-F238E27FC236}">
                  <a16:creationId xmlns:a16="http://schemas.microsoft.com/office/drawing/2014/main" id="{66202FE4-E23F-5D9F-6685-2591771D5E07}"/>
                </a:ext>
              </a:extLst>
            </p:cNvPr>
            <p:cNvGrpSpPr/>
            <p:nvPr userDrawn="1"/>
          </p:nvGrpSpPr>
          <p:grpSpPr>
            <a:xfrm>
              <a:off x="1839686" y="815293"/>
              <a:ext cx="810985" cy="212272"/>
              <a:chOff x="1883229" y="800099"/>
              <a:chExt cx="810985" cy="212272"/>
            </a:xfrm>
          </p:grpSpPr>
          <p:sp>
            <p:nvSpPr>
              <p:cNvPr id="25" name="Oval 24">
                <a:extLst>
                  <a:ext uri="{FF2B5EF4-FFF2-40B4-BE49-F238E27FC236}">
                    <a16:creationId xmlns:a16="http://schemas.microsoft.com/office/drawing/2014/main" id="{F1CC1965-068E-9CDB-3C77-0B37519DC63E}"/>
                  </a:ext>
                </a:extLst>
              </p:cNvPr>
              <p:cNvSpPr/>
              <p:nvPr userDrawn="1"/>
            </p:nvSpPr>
            <p:spPr>
              <a:xfrm>
                <a:off x="1883229" y="800100"/>
                <a:ext cx="212271" cy="212271"/>
              </a:xfrm>
              <a:prstGeom prst="ellipse">
                <a:avLst/>
              </a:prstGeom>
              <a:solidFill>
                <a:schemeClr val="accent4"/>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Oval 25">
                <a:extLst>
                  <a:ext uri="{FF2B5EF4-FFF2-40B4-BE49-F238E27FC236}">
                    <a16:creationId xmlns:a16="http://schemas.microsoft.com/office/drawing/2014/main" id="{75490BAC-795F-B586-F7A7-4DFB64162F77}"/>
                  </a:ext>
                </a:extLst>
              </p:cNvPr>
              <p:cNvSpPr/>
              <p:nvPr userDrawn="1"/>
            </p:nvSpPr>
            <p:spPr>
              <a:xfrm>
                <a:off x="2182586" y="800100"/>
                <a:ext cx="212271" cy="212271"/>
              </a:xfrm>
              <a:prstGeom prst="ellipse">
                <a:avLst/>
              </a:prstGeom>
              <a:solidFill>
                <a:schemeClr val="accent5"/>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Oval 26">
                <a:extLst>
                  <a:ext uri="{FF2B5EF4-FFF2-40B4-BE49-F238E27FC236}">
                    <a16:creationId xmlns:a16="http://schemas.microsoft.com/office/drawing/2014/main" id="{F93C3DAB-2ED3-29C3-4C46-70C1FE5C77D0}"/>
                  </a:ext>
                </a:extLst>
              </p:cNvPr>
              <p:cNvSpPr/>
              <p:nvPr userDrawn="1"/>
            </p:nvSpPr>
            <p:spPr>
              <a:xfrm>
                <a:off x="2481943" y="800099"/>
                <a:ext cx="212271" cy="212271"/>
              </a:xfrm>
              <a:prstGeom prst="ellipse">
                <a:avLst/>
              </a:prstGeom>
              <a:solidFill>
                <a:schemeClr val="accent6"/>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grpSp>
        <p:nvGrpSpPr>
          <p:cNvPr id="32" name="Group 31">
            <a:extLst>
              <a:ext uri="{FF2B5EF4-FFF2-40B4-BE49-F238E27FC236}">
                <a16:creationId xmlns:a16="http://schemas.microsoft.com/office/drawing/2014/main" id="{723D7900-A764-0B16-7BED-F9EBD836AC98}"/>
              </a:ext>
              <a:ext uri="{C183D7F6-B498-43B3-948B-1728B52AA6E4}">
                <adec:decorative xmlns:adec="http://schemas.microsoft.com/office/drawing/2017/decorative" val="1"/>
              </a:ext>
            </a:extLst>
          </p:cNvPr>
          <p:cNvGrpSpPr/>
          <p:nvPr userDrawn="1"/>
        </p:nvGrpSpPr>
        <p:grpSpPr>
          <a:xfrm>
            <a:off x="380999" y="2252872"/>
            <a:ext cx="11429999" cy="3635330"/>
            <a:chOff x="1698170" y="691024"/>
            <a:chExt cx="11429999" cy="3635330"/>
          </a:xfrm>
        </p:grpSpPr>
        <p:grpSp>
          <p:nvGrpSpPr>
            <p:cNvPr id="33" name="Group 32">
              <a:extLst>
                <a:ext uri="{FF2B5EF4-FFF2-40B4-BE49-F238E27FC236}">
                  <a16:creationId xmlns:a16="http://schemas.microsoft.com/office/drawing/2014/main" id="{C0DAD512-E415-2CBA-7F91-C6B058A5ADBD}"/>
                </a:ext>
              </a:extLst>
            </p:cNvPr>
            <p:cNvGrpSpPr/>
            <p:nvPr userDrawn="1"/>
          </p:nvGrpSpPr>
          <p:grpSpPr>
            <a:xfrm>
              <a:off x="1698170" y="691024"/>
              <a:ext cx="11429999" cy="3635330"/>
              <a:chOff x="1466849" y="380320"/>
              <a:chExt cx="12031203" cy="3826546"/>
            </a:xfrm>
          </p:grpSpPr>
          <p:sp>
            <p:nvSpPr>
              <p:cNvPr id="38" name="Rectangle 37">
                <a:extLst>
                  <a:ext uri="{FF2B5EF4-FFF2-40B4-BE49-F238E27FC236}">
                    <a16:creationId xmlns:a16="http://schemas.microsoft.com/office/drawing/2014/main" id="{921D068B-EDAE-2B09-0C52-3807110CD594}"/>
                  </a:ext>
                </a:extLst>
              </p:cNvPr>
              <p:cNvSpPr/>
              <p:nvPr userDrawn="1"/>
            </p:nvSpPr>
            <p:spPr>
              <a:xfrm>
                <a:off x="1466850" y="875621"/>
                <a:ext cx="12031202" cy="3331245"/>
              </a:xfrm>
              <a:prstGeom prst="rect">
                <a:avLst/>
              </a:prstGeom>
              <a:solidFill>
                <a:schemeClr val="bg1"/>
              </a:solid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9" name="Rectangle 38">
                <a:extLst>
                  <a:ext uri="{FF2B5EF4-FFF2-40B4-BE49-F238E27FC236}">
                    <a16:creationId xmlns:a16="http://schemas.microsoft.com/office/drawing/2014/main" id="{6825F6B8-7F31-9F6F-6F40-4446D62B0C09}"/>
                  </a:ext>
                </a:extLst>
              </p:cNvPr>
              <p:cNvSpPr/>
              <p:nvPr userDrawn="1"/>
            </p:nvSpPr>
            <p:spPr>
              <a:xfrm>
                <a:off x="1466849" y="380320"/>
                <a:ext cx="12031202" cy="495301"/>
              </a:xfrm>
              <a:prstGeom prst="rect">
                <a:avLst/>
              </a:prstGeom>
              <a:solidFill>
                <a:schemeClr val="accent1"/>
              </a:solid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34" name="Group 33">
              <a:extLst>
                <a:ext uri="{FF2B5EF4-FFF2-40B4-BE49-F238E27FC236}">
                  <a16:creationId xmlns:a16="http://schemas.microsoft.com/office/drawing/2014/main" id="{7110B156-7097-18AF-109C-9129C1D27D5C}"/>
                </a:ext>
              </a:extLst>
            </p:cNvPr>
            <p:cNvGrpSpPr/>
            <p:nvPr userDrawn="1"/>
          </p:nvGrpSpPr>
          <p:grpSpPr>
            <a:xfrm>
              <a:off x="1839686" y="815293"/>
              <a:ext cx="810985" cy="212272"/>
              <a:chOff x="1883229" y="800099"/>
              <a:chExt cx="810985" cy="212272"/>
            </a:xfrm>
          </p:grpSpPr>
          <p:sp>
            <p:nvSpPr>
              <p:cNvPr id="35" name="Oval 34">
                <a:extLst>
                  <a:ext uri="{FF2B5EF4-FFF2-40B4-BE49-F238E27FC236}">
                    <a16:creationId xmlns:a16="http://schemas.microsoft.com/office/drawing/2014/main" id="{868629EE-2788-3490-B87C-FE2A00069885}"/>
                  </a:ext>
                </a:extLst>
              </p:cNvPr>
              <p:cNvSpPr/>
              <p:nvPr userDrawn="1"/>
            </p:nvSpPr>
            <p:spPr>
              <a:xfrm>
                <a:off x="1883229" y="800100"/>
                <a:ext cx="212271" cy="212271"/>
              </a:xfrm>
              <a:prstGeom prst="ellipse">
                <a:avLst/>
              </a:prstGeom>
              <a:solidFill>
                <a:schemeClr val="accent4"/>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6" name="Oval 35">
                <a:extLst>
                  <a:ext uri="{FF2B5EF4-FFF2-40B4-BE49-F238E27FC236}">
                    <a16:creationId xmlns:a16="http://schemas.microsoft.com/office/drawing/2014/main" id="{BD13927A-0814-22EA-70B1-CD822828F18E}"/>
                  </a:ext>
                </a:extLst>
              </p:cNvPr>
              <p:cNvSpPr/>
              <p:nvPr userDrawn="1"/>
            </p:nvSpPr>
            <p:spPr>
              <a:xfrm>
                <a:off x="2182586" y="800100"/>
                <a:ext cx="212271" cy="212271"/>
              </a:xfrm>
              <a:prstGeom prst="ellipse">
                <a:avLst/>
              </a:prstGeom>
              <a:solidFill>
                <a:schemeClr val="accent5"/>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7" name="Oval 36">
                <a:extLst>
                  <a:ext uri="{FF2B5EF4-FFF2-40B4-BE49-F238E27FC236}">
                    <a16:creationId xmlns:a16="http://schemas.microsoft.com/office/drawing/2014/main" id="{7BEDD65C-96D1-E6E2-62CE-14973E1DB1B4}"/>
                  </a:ext>
                </a:extLst>
              </p:cNvPr>
              <p:cNvSpPr/>
              <p:nvPr userDrawn="1"/>
            </p:nvSpPr>
            <p:spPr>
              <a:xfrm>
                <a:off x="2481943" y="800099"/>
                <a:ext cx="212271" cy="212271"/>
              </a:xfrm>
              <a:prstGeom prst="ellipse">
                <a:avLst/>
              </a:prstGeom>
              <a:solidFill>
                <a:schemeClr val="accent6"/>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sp>
        <p:nvSpPr>
          <p:cNvPr id="8" name="Title 1">
            <a:extLst>
              <a:ext uri="{FF2B5EF4-FFF2-40B4-BE49-F238E27FC236}">
                <a16:creationId xmlns:a16="http://schemas.microsoft.com/office/drawing/2014/main" id="{DD7FB8EE-5B3A-2DFB-6FDF-44E5B3D93935}"/>
              </a:ext>
            </a:extLst>
          </p:cNvPr>
          <p:cNvSpPr>
            <a:spLocks noGrp="1"/>
          </p:cNvSpPr>
          <p:nvPr>
            <p:ph type="title" hasCustomPrompt="1"/>
          </p:nvPr>
        </p:nvSpPr>
        <p:spPr>
          <a:xfrm>
            <a:off x="641350" y="990005"/>
            <a:ext cx="10907016" cy="922516"/>
          </a:xfrm>
        </p:spPr>
        <p:txBody>
          <a:bodyPr tIns="182880"/>
          <a:lstStyle>
            <a:lvl1pPr algn="l">
              <a:defRPr sz="3200"/>
            </a:lvl1pPr>
          </a:lstStyle>
          <a:p>
            <a:r>
              <a:rPr lang="en-US" dirty="0"/>
              <a:t>Click to add title</a:t>
            </a:r>
          </a:p>
        </p:txBody>
      </p:sp>
      <p:sp>
        <p:nvSpPr>
          <p:cNvPr id="3" name="Content Placeholder 2">
            <a:extLst>
              <a:ext uri="{FF2B5EF4-FFF2-40B4-BE49-F238E27FC236}">
                <a16:creationId xmlns:a16="http://schemas.microsoft.com/office/drawing/2014/main" id="{4C3F06A0-63CE-4272-B90E-4F20296BFBEB}"/>
              </a:ext>
            </a:extLst>
          </p:cNvPr>
          <p:cNvSpPr>
            <a:spLocks noGrp="1"/>
          </p:cNvSpPr>
          <p:nvPr>
            <p:ph idx="1" hasCustomPrompt="1"/>
          </p:nvPr>
        </p:nvSpPr>
        <p:spPr>
          <a:xfrm>
            <a:off x="734786" y="3059961"/>
            <a:ext cx="3961039" cy="2467383"/>
          </a:xfrm>
        </p:spPr>
        <p:txBody>
          <a:bodyPr/>
          <a:lstStyle>
            <a:lvl1pPr>
              <a:defRPr sz="1800"/>
            </a:lvl1pPr>
            <a:lvl2pPr>
              <a:defRPr sz="18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9" name="Table Placeholder 8">
            <a:extLst>
              <a:ext uri="{FF2B5EF4-FFF2-40B4-BE49-F238E27FC236}">
                <a16:creationId xmlns:a16="http://schemas.microsoft.com/office/drawing/2014/main" id="{6539386C-EDE8-05CD-6687-DDB57EB0D55D}"/>
              </a:ext>
            </a:extLst>
          </p:cNvPr>
          <p:cNvSpPr>
            <a:spLocks noGrp="1"/>
          </p:cNvSpPr>
          <p:nvPr>
            <p:ph type="tbl" sz="quarter" idx="10" hasCustomPrompt="1"/>
          </p:nvPr>
        </p:nvSpPr>
        <p:spPr>
          <a:xfrm>
            <a:off x="5048250" y="3059960"/>
            <a:ext cx="6500116" cy="2467383"/>
          </a:xfrm>
        </p:spPr>
        <p:txBody>
          <a:bodyPr/>
          <a:lstStyle>
            <a:lvl1pPr>
              <a:defRPr sz="2000"/>
            </a:lvl1pPr>
          </a:lstStyle>
          <a:p>
            <a:pPr lvl="0"/>
            <a:r>
              <a:rPr lang="en-US" dirty="0"/>
              <a:t>Click to add table</a:t>
            </a:r>
          </a:p>
        </p:txBody>
      </p:sp>
      <p:sp>
        <p:nvSpPr>
          <p:cNvPr id="10" name="Rectangle 9">
            <a:extLst>
              <a:ext uri="{FF2B5EF4-FFF2-40B4-BE49-F238E27FC236}">
                <a16:creationId xmlns:a16="http://schemas.microsoft.com/office/drawing/2014/main" id="{1E150A47-3CDE-6A2F-544A-5F98134DFA4F}"/>
              </a:ext>
              <a:ext uri="{C183D7F6-B498-43B3-948B-1728B52AA6E4}">
                <adec:decorative xmlns:adec="http://schemas.microsoft.com/office/drawing/2017/decorative" val="1"/>
              </a:ext>
            </a:extLst>
          </p:cNvPr>
          <p:cNvSpPr/>
          <p:nvPr userDrawn="1"/>
        </p:nvSpPr>
        <p:spPr>
          <a:xfrm>
            <a:off x="0" y="6226629"/>
            <a:ext cx="12192000" cy="631371"/>
          </a:xfrm>
          <a:prstGeom prst="rect">
            <a:avLst/>
          </a:prstGeom>
          <a:solidFill>
            <a:schemeClr val="bg1">
              <a:alpha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1" name="Straight Connector 10">
            <a:extLst>
              <a:ext uri="{FF2B5EF4-FFF2-40B4-BE49-F238E27FC236}">
                <a16:creationId xmlns:a16="http://schemas.microsoft.com/office/drawing/2014/main" id="{50829F0F-DBDF-07B3-7893-FA37927FB30E}"/>
              </a:ext>
              <a:ext uri="{C183D7F6-B498-43B3-948B-1728B52AA6E4}">
                <adec:decorative xmlns:adec="http://schemas.microsoft.com/office/drawing/2017/decorative" val="1"/>
              </a:ext>
            </a:extLst>
          </p:cNvPr>
          <p:cNvCxnSpPr>
            <a:cxnSpLocks/>
          </p:cNvCxnSpPr>
          <p:nvPr userDrawn="1"/>
        </p:nvCxnSpPr>
        <p:spPr>
          <a:xfrm>
            <a:off x="0" y="6226629"/>
            <a:ext cx="12192000" cy="0"/>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p:nvSpPr>
          <p:cNvPr id="12" name="Date Placeholder 3">
            <a:extLst>
              <a:ext uri="{FF2B5EF4-FFF2-40B4-BE49-F238E27FC236}">
                <a16:creationId xmlns:a16="http://schemas.microsoft.com/office/drawing/2014/main" id="{48B8345A-1B48-25C5-67AE-D78987BEF15C}"/>
              </a:ext>
            </a:extLst>
          </p:cNvPr>
          <p:cNvSpPr>
            <a:spLocks noGrp="1"/>
          </p:cNvSpPr>
          <p:nvPr>
            <p:ph type="dt" sz="half" idx="2"/>
          </p:nvPr>
        </p:nvSpPr>
        <p:spPr>
          <a:xfrm>
            <a:off x="10011833" y="6226628"/>
            <a:ext cx="1560304" cy="631372"/>
          </a:xfrm>
          <a:prstGeom prst="rect">
            <a:avLst/>
          </a:prstGeom>
        </p:spPr>
        <p:txBody>
          <a:bodyPr vert="horz" lIns="91440" tIns="91440" rIns="91440" bIns="45720" rtlCol="0" anchor="ctr"/>
          <a:lstStyle>
            <a:lvl1pPr algn="ctr">
              <a:defRPr sz="1800">
                <a:solidFill>
                  <a:schemeClr val="tx1"/>
                </a:solidFill>
                <a:latin typeface="+mj-lt"/>
              </a:defRPr>
            </a:lvl1pPr>
          </a:lstStyle>
          <a:p>
            <a:fld id="{72B8B865-6043-45BC-B48D-1676CB43D17A}" type="datetime1">
              <a:rPr lang="en-US" smtClean="0"/>
              <a:pPr/>
              <a:t>11/25/2025</a:t>
            </a:fld>
            <a:endParaRPr lang="en-US" dirty="0"/>
          </a:p>
        </p:txBody>
      </p:sp>
      <p:pic>
        <p:nvPicPr>
          <p:cNvPr id="13" name="Graphic 12">
            <a:extLst>
              <a:ext uri="{FF2B5EF4-FFF2-40B4-BE49-F238E27FC236}">
                <a16:creationId xmlns:a16="http://schemas.microsoft.com/office/drawing/2014/main" id="{938A89FC-B8CA-14B7-D2D8-E768D99D863D}"/>
              </a:ext>
              <a:ext uri="{C183D7F6-B498-43B3-948B-1728B52AA6E4}">
                <adec:decorative xmlns:adec="http://schemas.microsoft.com/office/drawing/2017/decorative" val="1"/>
              </a:ext>
            </a:extLst>
          </p:cNvPr>
          <p:cNvPicPr>
            <a:picLocks noChangeAspect="1"/>
          </p:cNvPicPr>
          <p:nvPr userDrawn="1"/>
        </p:nvPicPr>
        <p:blipFill>
          <a:blip r:embed="rId2">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a:off x="9542011" y="6405154"/>
            <a:ext cx="274320" cy="274320"/>
          </a:xfrm>
          <a:prstGeom prst="rect">
            <a:avLst/>
          </a:prstGeom>
        </p:spPr>
      </p:pic>
      <p:pic>
        <p:nvPicPr>
          <p:cNvPr id="14" name="Graphic 13">
            <a:extLst>
              <a:ext uri="{FF2B5EF4-FFF2-40B4-BE49-F238E27FC236}">
                <a16:creationId xmlns:a16="http://schemas.microsoft.com/office/drawing/2014/main" id="{3FF78B34-411F-1CA2-E7AE-72EE59FB910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a:ext>
              <a:ext uri="{96DAC541-7B7A-43D3-8B79-37D633B846F1}">
                <asvg:svgBlip xmlns:asvg="http://schemas.microsoft.com/office/drawing/2016/SVG/main" r:embed="rId5"/>
              </a:ext>
            </a:extLst>
          </a:blip>
          <a:srcRect/>
          <a:stretch/>
        </p:blipFill>
        <p:spPr>
          <a:xfrm>
            <a:off x="9168948" y="6405154"/>
            <a:ext cx="274320" cy="274320"/>
          </a:xfrm>
          <a:prstGeom prst="rect">
            <a:avLst/>
          </a:prstGeom>
        </p:spPr>
      </p:pic>
      <p:pic>
        <p:nvPicPr>
          <p:cNvPr id="19" name="Graphic 18">
            <a:extLst>
              <a:ext uri="{FF2B5EF4-FFF2-40B4-BE49-F238E27FC236}">
                <a16:creationId xmlns:a16="http://schemas.microsoft.com/office/drawing/2014/main" id="{3F0324D9-6571-4E22-7F05-EB7C4C25242C}"/>
              </a:ext>
              <a:ext uri="{C183D7F6-B498-43B3-948B-1728B52AA6E4}">
                <adec:decorative xmlns:adec="http://schemas.microsoft.com/office/drawing/2017/decorative" val="1"/>
              </a:ext>
            </a:extLst>
          </p:cNvPr>
          <p:cNvPicPr>
            <a:picLocks noChangeAspect="1"/>
          </p:cNvPicPr>
          <p:nvPr userDrawn="1"/>
        </p:nvPicPr>
        <p:blipFill rotWithShape="1">
          <a:blip r:embed="rId6" cstate="hqprint">
            <a:extLst>
              <a:ext uri="{28A0092B-C50C-407E-A947-70E740481C1C}">
                <a14:useLocalDpi xmlns:a14="http://schemas.microsoft.com/office/drawing/2010/main"/>
              </a:ext>
              <a:ext uri="{96DAC541-7B7A-43D3-8B79-37D633B846F1}">
                <asvg:svgBlip xmlns:asvg="http://schemas.microsoft.com/office/drawing/2016/SVG/main" r:embed="rId7"/>
              </a:ext>
            </a:extLst>
          </a:blip>
          <a:srcRect l="13558" t="13558" r="13558" b="13558"/>
          <a:stretch/>
        </p:blipFill>
        <p:spPr>
          <a:xfrm>
            <a:off x="8795884" y="6405154"/>
            <a:ext cx="274320" cy="274320"/>
          </a:xfrm>
          <a:prstGeom prst="rect">
            <a:avLst/>
          </a:prstGeom>
        </p:spPr>
      </p:pic>
      <p:sp>
        <p:nvSpPr>
          <p:cNvPr id="20" name="Slide Number Placeholder 5">
            <a:extLst>
              <a:ext uri="{FF2B5EF4-FFF2-40B4-BE49-F238E27FC236}">
                <a16:creationId xmlns:a16="http://schemas.microsoft.com/office/drawing/2014/main" id="{F5AD4638-F38E-56C0-D181-3C9488FAF123}"/>
              </a:ext>
            </a:extLst>
          </p:cNvPr>
          <p:cNvSpPr>
            <a:spLocks noGrp="1"/>
          </p:cNvSpPr>
          <p:nvPr>
            <p:ph type="sldNum" sz="quarter" idx="4"/>
          </p:nvPr>
        </p:nvSpPr>
        <p:spPr>
          <a:xfrm>
            <a:off x="11572137" y="6226628"/>
            <a:ext cx="630748" cy="631372"/>
          </a:xfrm>
          <a:prstGeom prst="rect">
            <a:avLst/>
          </a:prstGeom>
        </p:spPr>
        <p:txBody>
          <a:bodyPr vert="horz" lIns="91440" tIns="91440" rIns="91440" bIns="45720" rtlCol="0" anchor="ctr"/>
          <a:lstStyle>
            <a:lvl1pPr algn="ctr">
              <a:defRPr lang="en-US" sz="1800" smtClean="0">
                <a:solidFill>
                  <a:schemeClr val="tx1"/>
                </a:solidFill>
                <a:latin typeface="+mj-lt"/>
              </a:defRPr>
            </a:lvl1pPr>
          </a:lstStyle>
          <a:p>
            <a:fld id="{294A09A9-5501-47C1-A89A-A340965A2BE2}" type="slidenum">
              <a:rPr lang="en-US" smtClean="0"/>
              <a:pPr/>
              <a:t>‹#›</a:t>
            </a:fld>
            <a:endParaRPr lang="en-US" dirty="0"/>
          </a:p>
        </p:txBody>
      </p:sp>
      <p:sp>
        <p:nvSpPr>
          <p:cNvPr id="21" name="Rectangle 20">
            <a:extLst>
              <a:ext uri="{FF2B5EF4-FFF2-40B4-BE49-F238E27FC236}">
                <a16:creationId xmlns:a16="http://schemas.microsoft.com/office/drawing/2014/main" id="{0E8BB575-A42F-625D-F8C0-71BACF904AFE}"/>
              </a:ext>
              <a:ext uri="{C183D7F6-B498-43B3-948B-1728B52AA6E4}">
                <adec:decorative xmlns:adec="http://schemas.microsoft.com/office/drawing/2017/decorative" val="1"/>
              </a:ext>
            </a:extLst>
          </p:cNvPr>
          <p:cNvSpPr/>
          <p:nvPr userDrawn="1"/>
        </p:nvSpPr>
        <p:spPr>
          <a:xfrm>
            <a:off x="381001" y="6352731"/>
            <a:ext cx="1306286" cy="397329"/>
          </a:xfrm>
          <a:prstGeom prst="rect">
            <a:avLst/>
          </a:prstGeom>
          <a:solidFill>
            <a:schemeClr val="accent1"/>
          </a:solid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r>
              <a:rPr lang="en-US" sz="1800" b="1" dirty="0">
                <a:solidFill>
                  <a:schemeClr val="tx1"/>
                </a:solidFill>
                <a:latin typeface="+mn-lt"/>
              </a:rPr>
              <a:t>START</a:t>
            </a:r>
            <a:endParaRPr lang="en-US" b="1" dirty="0">
              <a:solidFill>
                <a:schemeClr val="tx1"/>
              </a:solidFill>
              <a:latin typeface="+mn-lt"/>
            </a:endParaRPr>
          </a:p>
        </p:txBody>
      </p:sp>
    </p:spTree>
    <p:extLst>
      <p:ext uri="{BB962C8B-B14F-4D97-AF65-F5344CB8AC3E}">
        <p14:creationId xmlns:p14="http://schemas.microsoft.com/office/powerpoint/2010/main" val="36465436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wo Content 4">
    <p:spTree>
      <p:nvGrpSpPr>
        <p:cNvPr id="1" name=""/>
        <p:cNvGrpSpPr/>
        <p:nvPr/>
      </p:nvGrpSpPr>
      <p:grpSpPr>
        <a:xfrm>
          <a:off x="0" y="0"/>
          <a:ext cx="0" cy="0"/>
          <a:chOff x="0" y="0"/>
          <a:chExt cx="0" cy="0"/>
        </a:xfrm>
      </p:grpSpPr>
      <p:sp>
        <p:nvSpPr>
          <p:cNvPr id="8" name="Rectangle: Rounded Corners 7">
            <a:extLst>
              <a:ext uri="{FF2B5EF4-FFF2-40B4-BE49-F238E27FC236}">
                <a16:creationId xmlns:a16="http://schemas.microsoft.com/office/drawing/2014/main" id="{7F2D7010-7DD7-3796-25B0-887F020FD7A5}"/>
              </a:ext>
              <a:ext uri="{C183D7F6-B498-43B3-948B-1728B52AA6E4}">
                <adec:decorative xmlns:adec="http://schemas.microsoft.com/office/drawing/2017/decorative" val="1"/>
              </a:ext>
            </a:extLst>
          </p:cNvPr>
          <p:cNvSpPr/>
          <p:nvPr userDrawn="1"/>
        </p:nvSpPr>
        <p:spPr>
          <a:xfrm>
            <a:off x="336550" y="327025"/>
            <a:ext cx="11518900" cy="5561466"/>
          </a:xfrm>
          <a:prstGeom prst="roundRect">
            <a:avLst>
              <a:gd name="adj" fmla="val 1928"/>
            </a:avLst>
          </a:prstGeom>
          <a:solidFill>
            <a:schemeClr val="bg1">
              <a:alpha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Rectangle: Rounded Corners 26">
            <a:extLst>
              <a:ext uri="{FF2B5EF4-FFF2-40B4-BE49-F238E27FC236}">
                <a16:creationId xmlns:a16="http://schemas.microsoft.com/office/drawing/2014/main" id="{FE720C36-0F8D-D8C0-9900-9ABBBFF54324}"/>
              </a:ext>
              <a:ext uri="{C183D7F6-B498-43B3-948B-1728B52AA6E4}">
                <adec:decorative xmlns:adec="http://schemas.microsoft.com/office/drawing/2017/decorative" val="1"/>
              </a:ext>
            </a:extLst>
          </p:cNvPr>
          <p:cNvSpPr/>
          <p:nvPr userDrawn="1"/>
        </p:nvSpPr>
        <p:spPr>
          <a:xfrm>
            <a:off x="650494" y="1933575"/>
            <a:ext cx="3421255" cy="3661683"/>
          </a:xfrm>
          <a:prstGeom prst="roundRect">
            <a:avLst>
              <a:gd name="adj" fmla="val 9932"/>
            </a:avLst>
          </a:prstGeom>
          <a:solidFill>
            <a:schemeClr val="accent2">
              <a:alpha val="20000"/>
            </a:schemeClr>
          </a:solid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Rectangle: Rounded Corners 27">
            <a:extLst>
              <a:ext uri="{FF2B5EF4-FFF2-40B4-BE49-F238E27FC236}">
                <a16:creationId xmlns:a16="http://schemas.microsoft.com/office/drawing/2014/main" id="{6CA4DA47-F1FE-347F-D205-7E5F76A50351}"/>
              </a:ext>
              <a:ext uri="{C183D7F6-B498-43B3-948B-1728B52AA6E4}">
                <adec:decorative xmlns:adec="http://schemas.microsoft.com/office/drawing/2017/decorative" val="1"/>
              </a:ext>
            </a:extLst>
          </p:cNvPr>
          <p:cNvSpPr/>
          <p:nvPr userDrawn="1"/>
        </p:nvSpPr>
        <p:spPr>
          <a:xfrm>
            <a:off x="4371976" y="1933575"/>
            <a:ext cx="7174103" cy="3661683"/>
          </a:xfrm>
          <a:prstGeom prst="roundRect">
            <a:avLst>
              <a:gd name="adj" fmla="val 9932"/>
            </a:avLst>
          </a:prstGeom>
          <a:solidFill>
            <a:schemeClr val="accent6">
              <a:alpha val="20000"/>
            </a:schemeClr>
          </a:solid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Title 1">
            <a:extLst>
              <a:ext uri="{FF2B5EF4-FFF2-40B4-BE49-F238E27FC236}">
                <a16:creationId xmlns:a16="http://schemas.microsoft.com/office/drawing/2014/main" id="{038E9543-72F0-3B98-EBDB-95F36BA54FA1}"/>
              </a:ext>
            </a:extLst>
          </p:cNvPr>
          <p:cNvSpPr>
            <a:spLocks noGrp="1"/>
          </p:cNvSpPr>
          <p:nvPr>
            <p:ph type="title" hasCustomPrompt="1"/>
          </p:nvPr>
        </p:nvSpPr>
        <p:spPr>
          <a:xfrm>
            <a:off x="641350" y="576292"/>
            <a:ext cx="10907016" cy="922516"/>
          </a:xfrm>
        </p:spPr>
        <p:txBody>
          <a:bodyPr tIns="182880"/>
          <a:lstStyle>
            <a:lvl1pPr algn="l">
              <a:defRPr sz="3200"/>
            </a:lvl1pPr>
          </a:lstStyle>
          <a:p>
            <a:r>
              <a:rPr lang="en-US" dirty="0"/>
              <a:t>Click to add title</a:t>
            </a:r>
          </a:p>
        </p:txBody>
      </p:sp>
      <p:sp>
        <p:nvSpPr>
          <p:cNvPr id="9" name="Content Placeholder 3">
            <a:extLst>
              <a:ext uri="{FF2B5EF4-FFF2-40B4-BE49-F238E27FC236}">
                <a16:creationId xmlns:a16="http://schemas.microsoft.com/office/drawing/2014/main" id="{EEF67B58-AA53-B48D-DD97-72B3116B22D2}"/>
              </a:ext>
            </a:extLst>
          </p:cNvPr>
          <p:cNvSpPr>
            <a:spLocks noGrp="1"/>
          </p:cNvSpPr>
          <p:nvPr>
            <p:ph sz="half" idx="13" hasCustomPrompt="1"/>
          </p:nvPr>
        </p:nvSpPr>
        <p:spPr>
          <a:xfrm>
            <a:off x="821945" y="2343150"/>
            <a:ext cx="3062967" cy="2990850"/>
          </a:xfrm>
        </p:spPr>
        <p:txBody>
          <a:bodyPr/>
          <a:lstStyle>
            <a:lvl1pPr marL="285750" indent="-285750">
              <a:lnSpc>
                <a:spcPts val="1900"/>
              </a:lnSpc>
              <a:buFont typeface="Arial" panose="020B0604020202020204" pitchFamily="34" charset="0"/>
              <a:buChar char="•"/>
              <a:defRPr sz="1800"/>
            </a:lvl1pPr>
            <a:lvl2pPr marL="742950" indent="-285750">
              <a:lnSpc>
                <a:spcPts val="1900"/>
              </a:lnSpc>
              <a:buFont typeface="Arial" panose="020B0604020202020204" pitchFamily="34" charset="0"/>
              <a:buChar char="•"/>
              <a:defRPr sz="1800"/>
            </a:lvl2pPr>
            <a:lvl3pPr marL="1200150" indent="-285750">
              <a:lnSpc>
                <a:spcPts val="1900"/>
              </a:lnSpc>
              <a:buFont typeface="Arial" panose="020B0604020202020204" pitchFamily="34" charset="0"/>
              <a:buChar char="•"/>
              <a:defRPr sz="1800"/>
            </a:lvl3pPr>
            <a:lvl4pPr marL="1657350" indent="-285750">
              <a:lnSpc>
                <a:spcPts val="1900"/>
              </a:lnSpc>
              <a:buFont typeface="Arial" panose="020B0604020202020204" pitchFamily="34" charset="0"/>
              <a:buChar char="•"/>
              <a:defRPr sz="1800"/>
            </a:lvl4pPr>
            <a:lvl5pPr marL="2114550" indent="-285750">
              <a:lnSpc>
                <a:spcPts val="1900"/>
              </a:lnSpc>
              <a:buFont typeface="Arial" panose="020B0604020202020204" pitchFamily="34" charset="0"/>
              <a:buChar char="•"/>
              <a:defRPr sz="18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Content Placeholder 2">
            <a:extLst>
              <a:ext uri="{FF2B5EF4-FFF2-40B4-BE49-F238E27FC236}">
                <a16:creationId xmlns:a16="http://schemas.microsoft.com/office/drawing/2014/main" id="{56069ADF-8CD9-4E77-BB8D-70D8824C5AE3}"/>
              </a:ext>
            </a:extLst>
          </p:cNvPr>
          <p:cNvSpPr>
            <a:spLocks noGrp="1"/>
          </p:cNvSpPr>
          <p:nvPr>
            <p:ph sz="half" idx="1" hasCustomPrompt="1"/>
          </p:nvPr>
        </p:nvSpPr>
        <p:spPr>
          <a:xfrm>
            <a:off x="4619626" y="2343150"/>
            <a:ext cx="6626226" cy="2994868"/>
          </a:xfrm>
        </p:spPr>
        <p:txBody>
          <a:bodyPr/>
          <a:lstStyle>
            <a:lvl1pPr marL="0" indent="0">
              <a:lnSpc>
                <a:spcPts val="1900"/>
              </a:lnSpc>
              <a:buNone/>
              <a:defRPr sz="1800"/>
            </a:lvl1pPr>
            <a:lvl2pPr>
              <a:lnSpc>
                <a:spcPts val="1900"/>
              </a:lnSpc>
              <a:defRPr sz="1800"/>
            </a:lvl2pPr>
            <a:lvl3pPr>
              <a:lnSpc>
                <a:spcPts val="1900"/>
              </a:lnSpc>
              <a:defRPr sz="1800"/>
            </a:lvl3pPr>
            <a:lvl4pPr>
              <a:lnSpc>
                <a:spcPts val="1900"/>
              </a:lnSpc>
              <a:defRPr sz="1800"/>
            </a:lvl4pPr>
            <a:lvl5pPr>
              <a:lnSpc>
                <a:spcPts val="1900"/>
              </a:lnSpc>
              <a:defRPr sz="18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Rectangle 10">
            <a:extLst>
              <a:ext uri="{FF2B5EF4-FFF2-40B4-BE49-F238E27FC236}">
                <a16:creationId xmlns:a16="http://schemas.microsoft.com/office/drawing/2014/main" id="{E0299C66-96F4-78D6-A62C-38668D590AEB}"/>
              </a:ext>
              <a:ext uri="{C183D7F6-B498-43B3-948B-1728B52AA6E4}">
                <adec:decorative xmlns:adec="http://schemas.microsoft.com/office/drawing/2017/decorative" val="1"/>
              </a:ext>
            </a:extLst>
          </p:cNvPr>
          <p:cNvSpPr/>
          <p:nvPr userDrawn="1"/>
        </p:nvSpPr>
        <p:spPr>
          <a:xfrm>
            <a:off x="0" y="6226629"/>
            <a:ext cx="12192000" cy="631371"/>
          </a:xfrm>
          <a:prstGeom prst="rect">
            <a:avLst/>
          </a:prstGeom>
          <a:solidFill>
            <a:schemeClr val="bg1">
              <a:alpha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4" name="Straight Connector 13">
            <a:extLst>
              <a:ext uri="{FF2B5EF4-FFF2-40B4-BE49-F238E27FC236}">
                <a16:creationId xmlns:a16="http://schemas.microsoft.com/office/drawing/2014/main" id="{EC2A6D20-3BBC-4875-E1DD-C75389BF2676}"/>
              </a:ext>
              <a:ext uri="{C183D7F6-B498-43B3-948B-1728B52AA6E4}">
                <adec:decorative xmlns:adec="http://schemas.microsoft.com/office/drawing/2017/decorative" val="1"/>
              </a:ext>
            </a:extLst>
          </p:cNvPr>
          <p:cNvCxnSpPr>
            <a:cxnSpLocks/>
          </p:cNvCxnSpPr>
          <p:nvPr userDrawn="1"/>
        </p:nvCxnSpPr>
        <p:spPr>
          <a:xfrm>
            <a:off x="0" y="6226629"/>
            <a:ext cx="12192000" cy="0"/>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p:nvSpPr>
          <p:cNvPr id="15" name="Date Placeholder 3">
            <a:extLst>
              <a:ext uri="{FF2B5EF4-FFF2-40B4-BE49-F238E27FC236}">
                <a16:creationId xmlns:a16="http://schemas.microsoft.com/office/drawing/2014/main" id="{0375AD72-FEF2-7BD7-B33E-DE98FDD651EC}"/>
              </a:ext>
            </a:extLst>
          </p:cNvPr>
          <p:cNvSpPr>
            <a:spLocks noGrp="1"/>
          </p:cNvSpPr>
          <p:nvPr>
            <p:ph type="dt" sz="half" idx="2"/>
          </p:nvPr>
        </p:nvSpPr>
        <p:spPr>
          <a:xfrm>
            <a:off x="10011833" y="6226628"/>
            <a:ext cx="1560304" cy="631372"/>
          </a:xfrm>
          <a:prstGeom prst="rect">
            <a:avLst/>
          </a:prstGeom>
        </p:spPr>
        <p:txBody>
          <a:bodyPr vert="horz" lIns="91440" tIns="91440" rIns="91440" bIns="45720" rtlCol="0" anchor="ctr"/>
          <a:lstStyle>
            <a:lvl1pPr algn="ctr">
              <a:defRPr sz="1800">
                <a:solidFill>
                  <a:schemeClr val="tx1"/>
                </a:solidFill>
                <a:latin typeface="+mj-lt"/>
              </a:defRPr>
            </a:lvl1pPr>
          </a:lstStyle>
          <a:p>
            <a:fld id="{72B8B865-6043-45BC-B48D-1676CB43D17A}" type="datetime1">
              <a:rPr lang="en-US" smtClean="0"/>
              <a:pPr/>
              <a:t>11/25/2025</a:t>
            </a:fld>
            <a:endParaRPr lang="en-US" dirty="0"/>
          </a:p>
        </p:txBody>
      </p:sp>
      <p:pic>
        <p:nvPicPr>
          <p:cNvPr id="17" name="Graphic 16">
            <a:extLst>
              <a:ext uri="{FF2B5EF4-FFF2-40B4-BE49-F238E27FC236}">
                <a16:creationId xmlns:a16="http://schemas.microsoft.com/office/drawing/2014/main" id="{45C69E5E-6C22-57DA-0C62-9C6B32032229}"/>
              </a:ext>
              <a:ext uri="{C183D7F6-B498-43B3-948B-1728B52AA6E4}">
                <adec:decorative xmlns:adec="http://schemas.microsoft.com/office/drawing/2017/decorative" val="1"/>
              </a:ext>
            </a:extLst>
          </p:cNvPr>
          <p:cNvPicPr>
            <a:picLocks noChangeAspect="1"/>
          </p:cNvPicPr>
          <p:nvPr userDrawn="1"/>
        </p:nvPicPr>
        <p:blipFill>
          <a:blip r:embed="rId2">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a:off x="9542011" y="6405154"/>
            <a:ext cx="274320" cy="274320"/>
          </a:xfrm>
          <a:prstGeom prst="rect">
            <a:avLst/>
          </a:prstGeom>
        </p:spPr>
      </p:pic>
      <p:pic>
        <p:nvPicPr>
          <p:cNvPr id="18" name="Graphic 17">
            <a:extLst>
              <a:ext uri="{FF2B5EF4-FFF2-40B4-BE49-F238E27FC236}">
                <a16:creationId xmlns:a16="http://schemas.microsoft.com/office/drawing/2014/main" id="{34542827-11B9-15CF-AB8E-86115BEF9FA8}"/>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a:ext>
              <a:ext uri="{96DAC541-7B7A-43D3-8B79-37D633B846F1}">
                <asvg:svgBlip xmlns:asvg="http://schemas.microsoft.com/office/drawing/2016/SVG/main" r:embed="rId5"/>
              </a:ext>
            </a:extLst>
          </a:blip>
          <a:srcRect/>
          <a:stretch/>
        </p:blipFill>
        <p:spPr>
          <a:xfrm>
            <a:off x="9168948" y="6405154"/>
            <a:ext cx="274320" cy="274320"/>
          </a:xfrm>
          <a:prstGeom prst="rect">
            <a:avLst/>
          </a:prstGeom>
        </p:spPr>
      </p:pic>
      <p:pic>
        <p:nvPicPr>
          <p:cNvPr id="19" name="Graphic 18">
            <a:extLst>
              <a:ext uri="{FF2B5EF4-FFF2-40B4-BE49-F238E27FC236}">
                <a16:creationId xmlns:a16="http://schemas.microsoft.com/office/drawing/2014/main" id="{BEF1536F-20D9-1950-220E-4E6B881E9E50}"/>
              </a:ext>
              <a:ext uri="{C183D7F6-B498-43B3-948B-1728B52AA6E4}">
                <adec:decorative xmlns:adec="http://schemas.microsoft.com/office/drawing/2017/decorative" val="1"/>
              </a:ext>
            </a:extLst>
          </p:cNvPr>
          <p:cNvPicPr>
            <a:picLocks noChangeAspect="1"/>
          </p:cNvPicPr>
          <p:nvPr userDrawn="1"/>
        </p:nvPicPr>
        <p:blipFill rotWithShape="1">
          <a:blip r:embed="rId6" cstate="hqprint">
            <a:extLst>
              <a:ext uri="{28A0092B-C50C-407E-A947-70E740481C1C}">
                <a14:useLocalDpi xmlns:a14="http://schemas.microsoft.com/office/drawing/2010/main"/>
              </a:ext>
              <a:ext uri="{96DAC541-7B7A-43D3-8B79-37D633B846F1}">
                <asvg:svgBlip xmlns:asvg="http://schemas.microsoft.com/office/drawing/2016/SVG/main" r:embed="rId7"/>
              </a:ext>
            </a:extLst>
          </a:blip>
          <a:srcRect l="13558" t="13558" r="13558" b="13558"/>
          <a:stretch/>
        </p:blipFill>
        <p:spPr>
          <a:xfrm>
            <a:off x="8795884" y="6405154"/>
            <a:ext cx="274320" cy="274320"/>
          </a:xfrm>
          <a:prstGeom prst="rect">
            <a:avLst/>
          </a:prstGeom>
        </p:spPr>
      </p:pic>
      <p:sp>
        <p:nvSpPr>
          <p:cNvPr id="20" name="Slide Number Placeholder 5">
            <a:extLst>
              <a:ext uri="{FF2B5EF4-FFF2-40B4-BE49-F238E27FC236}">
                <a16:creationId xmlns:a16="http://schemas.microsoft.com/office/drawing/2014/main" id="{F8E904D7-AB01-FD2A-6191-37814CBD0829}"/>
              </a:ext>
            </a:extLst>
          </p:cNvPr>
          <p:cNvSpPr>
            <a:spLocks noGrp="1"/>
          </p:cNvSpPr>
          <p:nvPr>
            <p:ph type="sldNum" sz="quarter" idx="4"/>
          </p:nvPr>
        </p:nvSpPr>
        <p:spPr>
          <a:xfrm>
            <a:off x="11572137" y="6226628"/>
            <a:ext cx="630748" cy="631372"/>
          </a:xfrm>
          <a:prstGeom prst="rect">
            <a:avLst/>
          </a:prstGeom>
        </p:spPr>
        <p:txBody>
          <a:bodyPr vert="horz" lIns="91440" tIns="91440" rIns="91440" bIns="45720" rtlCol="0" anchor="ctr"/>
          <a:lstStyle>
            <a:lvl1pPr algn="ctr">
              <a:defRPr lang="en-US" sz="1800" smtClean="0">
                <a:solidFill>
                  <a:schemeClr val="tx1"/>
                </a:solidFill>
                <a:latin typeface="+mj-lt"/>
              </a:defRPr>
            </a:lvl1pPr>
          </a:lstStyle>
          <a:p>
            <a:fld id="{294A09A9-5501-47C1-A89A-A340965A2BE2}" type="slidenum">
              <a:rPr lang="en-US" smtClean="0"/>
              <a:pPr/>
              <a:t>‹#›</a:t>
            </a:fld>
            <a:endParaRPr lang="en-US" dirty="0"/>
          </a:p>
        </p:txBody>
      </p:sp>
      <p:sp>
        <p:nvSpPr>
          <p:cNvPr id="21" name="Rectangle 20">
            <a:extLst>
              <a:ext uri="{FF2B5EF4-FFF2-40B4-BE49-F238E27FC236}">
                <a16:creationId xmlns:a16="http://schemas.microsoft.com/office/drawing/2014/main" id="{2E5DD3E5-31DE-DE3C-B506-E5AF1EC658CB}"/>
              </a:ext>
              <a:ext uri="{C183D7F6-B498-43B3-948B-1728B52AA6E4}">
                <adec:decorative xmlns:adec="http://schemas.microsoft.com/office/drawing/2017/decorative" val="1"/>
              </a:ext>
            </a:extLst>
          </p:cNvPr>
          <p:cNvSpPr/>
          <p:nvPr userDrawn="1"/>
        </p:nvSpPr>
        <p:spPr>
          <a:xfrm>
            <a:off x="381001" y="6352731"/>
            <a:ext cx="1306286" cy="397329"/>
          </a:xfrm>
          <a:prstGeom prst="rect">
            <a:avLst/>
          </a:prstGeom>
          <a:solidFill>
            <a:schemeClr val="accent1"/>
          </a:solid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r>
              <a:rPr lang="en-US" sz="1800" b="1" dirty="0">
                <a:solidFill>
                  <a:schemeClr val="tx1"/>
                </a:solidFill>
                <a:latin typeface="+mn-lt"/>
              </a:rPr>
              <a:t>START</a:t>
            </a:r>
            <a:endParaRPr lang="en-US" b="1" dirty="0">
              <a:solidFill>
                <a:schemeClr val="tx1"/>
              </a:solidFill>
              <a:latin typeface="+mn-lt"/>
            </a:endParaRPr>
          </a:p>
        </p:txBody>
      </p:sp>
    </p:spTree>
    <p:extLst>
      <p:ext uri="{BB962C8B-B14F-4D97-AF65-F5344CB8AC3E}">
        <p14:creationId xmlns:p14="http://schemas.microsoft.com/office/powerpoint/2010/main" val="363059899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able">
    <p:spTree>
      <p:nvGrpSpPr>
        <p:cNvPr id="1" name=""/>
        <p:cNvGrpSpPr/>
        <p:nvPr/>
      </p:nvGrpSpPr>
      <p:grpSpPr>
        <a:xfrm>
          <a:off x="0" y="0"/>
          <a:ext cx="0" cy="0"/>
          <a:chOff x="0" y="0"/>
          <a:chExt cx="0" cy="0"/>
        </a:xfrm>
      </p:grpSpPr>
      <p:grpSp>
        <p:nvGrpSpPr>
          <p:cNvPr id="8" name="Graphic 4">
            <a:extLst>
              <a:ext uri="{FF2B5EF4-FFF2-40B4-BE49-F238E27FC236}">
                <a16:creationId xmlns:a16="http://schemas.microsoft.com/office/drawing/2014/main" id="{5C92998A-0580-8711-F2CD-BA025D3B492D}"/>
              </a:ext>
              <a:ext uri="{C183D7F6-B498-43B3-948B-1728B52AA6E4}">
                <adec:decorative xmlns:adec="http://schemas.microsoft.com/office/drawing/2017/decorative" val="1"/>
              </a:ext>
            </a:extLst>
          </p:cNvPr>
          <p:cNvGrpSpPr/>
          <p:nvPr/>
        </p:nvGrpSpPr>
        <p:grpSpPr>
          <a:xfrm>
            <a:off x="9573457" y="3490004"/>
            <a:ext cx="2760781" cy="2636487"/>
            <a:chOff x="9757762" y="3673334"/>
            <a:chExt cx="2760781" cy="2636487"/>
          </a:xfrm>
          <a:solidFill>
            <a:schemeClr val="bg1">
              <a:alpha val="50000"/>
            </a:schemeClr>
          </a:solidFill>
        </p:grpSpPr>
        <p:sp>
          <p:nvSpPr>
            <p:cNvPr id="9" name="Freeform: Shape 8">
              <a:extLst>
                <a:ext uri="{FF2B5EF4-FFF2-40B4-BE49-F238E27FC236}">
                  <a16:creationId xmlns:a16="http://schemas.microsoft.com/office/drawing/2014/main" id="{309E8E44-AD09-0DCB-79DA-F363143EB715}"/>
                </a:ext>
              </a:extLst>
            </p:cNvPr>
            <p:cNvSpPr/>
            <p:nvPr/>
          </p:nvSpPr>
          <p:spPr>
            <a:xfrm>
              <a:off x="9757762" y="3673334"/>
              <a:ext cx="503603" cy="503601"/>
            </a:xfrm>
            <a:custGeom>
              <a:avLst/>
              <a:gdLst>
                <a:gd name="connsiteX0" fmla="*/ 503604 w 503603"/>
                <a:gd name="connsiteY0" fmla="*/ 251801 h 503601"/>
                <a:gd name="connsiteX1" fmla="*/ 251802 w 503603"/>
                <a:gd name="connsiteY1" fmla="*/ 503602 h 503601"/>
                <a:gd name="connsiteX2" fmla="*/ 0 w 503603"/>
                <a:gd name="connsiteY2" fmla="*/ 251801 h 503601"/>
                <a:gd name="connsiteX3" fmla="*/ 251802 w 503603"/>
                <a:gd name="connsiteY3" fmla="*/ 0 h 503601"/>
                <a:gd name="connsiteX4" fmla="*/ 503604 w 503603"/>
                <a:gd name="connsiteY4" fmla="*/ 251801 h 5036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03603" h="503601">
                  <a:moveTo>
                    <a:pt x="503604" y="251801"/>
                  </a:moveTo>
                  <a:cubicBezTo>
                    <a:pt x="503604" y="390867"/>
                    <a:pt x="390868" y="503602"/>
                    <a:pt x="251802" y="503602"/>
                  </a:cubicBezTo>
                  <a:cubicBezTo>
                    <a:pt x="112736" y="503602"/>
                    <a:pt x="0" y="390867"/>
                    <a:pt x="0" y="251801"/>
                  </a:cubicBezTo>
                  <a:cubicBezTo>
                    <a:pt x="0" y="112735"/>
                    <a:pt x="112736" y="0"/>
                    <a:pt x="251802" y="0"/>
                  </a:cubicBezTo>
                  <a:cubicBezTo>
                    <a:pt x="390868" y="0"/>
                    <a:pt x="503604" y="112735"/>
                    <a:pt x="503604" y="251801"/>
                  </a:cubicBezTo>
                  <a:close/>
                </a:path>
              </a:pathLst>
            </a:custGeom>
            <a:solidFill>
              <a:schemeClr val="bg1">
                <a:alpha val="50000"/>
              </a:schemeClr>
            </a:solidFill>
            <a:ln w="136180" cap="flat">
              <a:noFill/>
              <a:prstDash val="solid"/>
              <a:miter/>
            </a:ln>
          </p:spPr>
          <p:txBody>
            <a:bodyPr rtlCol="0" anchor="ctr"/>
            <a:lstStyle/>
            <a:p>
              <a:endParaRPr lang="en-US" dirty="0"/>
            </a:p>
          </p:txBody>
        </p:sp>
        <p:sp>
          <p:nvSpPr>
            <p:cNvPr id="10" name="Freeform: Shape 9">
              <a:extLst>
                <a:ext uri="{FF2B5EF4-FFF2-40B4-BE49-F238E27FC236}">
                  <a16:creationId xmlns:a16="http://schemas.microsoft.com/office/drawing/2014/main" id="{F0C32798-3973-1B39-EA92-336F776B7AA7}"/>
                </a:ext>
              </a:extLst>
            </p:cNvPr>
            <p:cNvSpPr/>
            <p:nvPr/>
          </p:nvSpPr>
          <p:spPr>
            <a:xfrm>
              <a:off x="10777316" y="3673334"/>
              <a:ext cx="503603" cy="503601"/>
            </a:xfrm>
            <a:custGeom>
              <a:avLst/>
              <a:gdLst>
                <a:gd name="connsiteX0" fmla="*/ 503604 w 503603"/>
                <a:gd name="connsiteY0" fmla="*/ 251801 h 503601"/>
                <a:gd name="connsiteX1" fmla="*/ 251802 w 503603"/>
                <a:gd name="connsiteY1" fmla="*/ 503602 h 503601"/>
                <a:gd name="connsiteX2" fmla="*/ 0 w 503603"/>
                <a:gd name="connsiteY2" fmla="*/ 251801 h 503601"/>
                <a:gd name="connsiteX3" fmla="*/ 251802 w 503603"/>
                <a:gd name="connsiteY3" fmla="*/ 0 h 503601"/>
                <a:gd name="connsiteX4" fmla="*/ 503604 w 503603"/>
                <a:gd name="connsiteY4" fmla="*/ 251801 h 5036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03603" h="503601">
                  <a:moveTo>
                    <a:pt x="503604" y="251801"/>
                  </a:moveTo>
                  <a:cubicBezTo>
                    <a:pt x="503604" y="390867"/>
                    <a:pt x="390868" y="503602"/>
                    <a:pt x="251802" y="503602"/>
                  </a:cubicBezTo>
                  <a:cubicBezTo>
                    <a:pt x="112735" y="503602"/>
                    <a:pt x="0" y="390867"/>
                    <a:pt x="0" y="251801"/>
                  </a:cubicBezTo>
                  <a:cubicBezTo>
                    <a:pt x="0" y="112735"/>
                    <a:pt x="112735" y="0"/>
                    <a:pt x="251802" y="0"/>
                  </a:cubicBezTo>
                  <a:cubicBezTo>
                    <a:pt x="390868" y="0"/>
                    <a:pt x="503604" y="112735"/>
                    <a:pt x="503604" y="251801"/>
                  </a:cubicBezTo>
                  <a:close/>
                </a:path>
              </a:pathLst>
            </a:custGeom>
            <a:solidFill>
              <a:schemeClr val="bg1">
                <a:alpha val="50000"/>
              </a:schemeClr>
            </a:solidFill>
            <a:ln w="136180" cap="flat">
              <a:noFill/>
              <a:prstDash val="solid"/>
              <a:miter/>
            </a:ln>
          </p:spPr>
          <p:txBody>
            <a:bodyPr rtlCol="0" anchor="ctr"/>
            <a:lstStyle/>
            <a:p>
              <a:endParaRPr lang="en-US" dirty="0"/>
            </a:p>
          </p:txBody>
        </p:sp>
        <p:sp>
          <p:nvSpPr>
            <p:cNvPr id="11" name="Freeform: Shape 10">
              <a:extLst>
                <a:ext uri="{FF2B5EF4-FFF2-40B4-BE49-F238E27FC236}">
                  <a16:creationId xmlns:a16="http://schemas.microsoft.com/office/drawing/2014/main" id="{6F2D963B-D621-02DD-1619-684F4DC91490}"/>
                </a:ext>
              </a:extLst>
            </p:cNvPr>
            <p:cNvSpPr/>
            <p:nvPr/>
          </p:nvSpPr>
          <p:spPr>
            <a:xfrm>
              <a:off x="11796885" y="3673334"/>
              <a:ext cx="503603" cy="503601"/>
            </a:xfrm>
            <a:custGeom>
              <a:avLst/>
              <a:gdLst>
                <a:gd name="connsiteX0" fmla="*/ 503604 w 503603"/>
                <a:gd name="connsiteY0" fmla="*/ 251801 h 503601"/>
                <a:gd name="connsiteX1" fmla="*/ 251802 w 503603"/>
                <a:gd name="connsiteY1" fmla="*/ 503602 h 503601"/>
                <a:gd name="connsiteX2" fmla="*/ 0 w 503603"/>
                <a:gd name="connsiteY2" fmla="*/ 251801 h 503601"/>
                <a:gd name="connsiteX3" fmla="*/ 251802 w 503603"/>
                <a:gd name="connsiteY3" fmla="*/ 0 h 503601"/>
                <a:gd name="connsiteX4" fmla="*/ 503604 w 503603"/>
                <a:gd name="connsiteY4" fmla="*/ 251801 h 5036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03603" h="503601">
                  <a:moveTo>
                    <a:pt x="503604" y="251801"/>
                  </a:moveTo>
                  <a:cubicBezTo>
                    <a:pt x="503604" y="390867"/>
                    <a:pt x="390868" y="503602"/>
                    <a:pt x="251802" y="503602"/>
                  </a:cubicBezTo>
                  <a:cubicBezTo>
                    <a:pt x="112736" y="503602"/>
                    <a:pt x="0" y="390867"/>
                    <a:pt x="0" y="251801"/>
                  </a:cubicBezTo>
                  <a:cubicBezTo>
                    <a:pt x="0" y="112735"/>
                    <a:pt x="112736" y="0"/>
                    <a:pt x="251802" y="0"/>
                  </a:cubicBezTo>
                  <a:cubicBezTo>
                    <a:pt x="390868" y="0"/>
                    <a:pt x="503604" y="112735"/>
                    <a:pt x="503604" y="251801"/>
                  </a:cubicBezTo>
                  <a:close/>
                </a:path>
              </a:pathLst>
            </a:custGeom>
            <a:solidFill>
              <a:schemeClr val="bg1">
                <a:alpha val="50000"/>
              </a:schemeClr>
            </a:solidFill>
            <a:ln w="136180" cap="flat">
              <a:noFill/>
              <a:prstDash val="solid"/>
              <a:miter/>
            </a:ln>
          </p:spPr>
          <p:txBody>
            <a:bodyPr rtlCol="0" anchor="ctr"/>
            <a:lstStyle/>
            <a:p>
              <a:endParaRPr lang="en-US" dirty="0"/>
            </a:p>
          </p:txBody>
        </p:sp>
        <p:sp>
          <p:nvSpPr>
            <p:cNvPr id="12" name="Freeform: Shape 11">
              <a:extLst>
                <a:ext uri="{FF2B5EF4-FFF2-40B4-BE49-F238E27FC236}">
                  <a16:creationId xmlns:a16="http://schemas.microsoft.com/office/drawing/2014/main" id="{E491E75D-715D-B554-6983-B8D0F0FF7ECE}"/>
                </a:ext>
              </a:extLst>
            </p:cNvPr>
            <p:cNvSpPr/>
            <p:nvPr/>
          </p:nvSpPr>
          <p:spPr>
            <a:xfrm>
              <a:off x="9757762" y="4731130"/>
              <a:ext cx="503603" cy="503601"/>
            </a:xfrm>
            <a:custGeom>
              <a:avLst/>
              <a:gdLst>
                <a:gd name="connsiteX0" fmla="*/ 503604 w 503603"/>
                <a:gd name="connsiteY0" fmla="*/ 251801 h 503601"/>
                <a:gd name="connsiteX1" fmla="*/ 251802 w 503603"/>
                <a:gd name="connsiteY1" fmla="*/ 503602 h 503601"/>
                <a:gd name="connsiteX2" fmla="*/ 0 w 503603"/>
                <a:gd name="connsiteY2" fmla="*/ 251801 h 503601"/>
                <a:gd name="connsiteX3" fmla="*/ 251802 w 503603"/>
                <a:gd name="connsiteY3" fmla="*/ 0 h 503601"/>
                <a:gd name="connsiteX4" fmla="*/ 503604 w 503603"/>
                <a:gd name="connsiteY4" fmla="*/ 251801 h 5036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03603" h="503601">
                  <a:moveTo>
                    <a:pt x="503604" y="251801"/>
                  </a:moveTo>
                  <a:cubicBezTo>
                    <a:pt x="503604" y="390867"/>
                    <a:pt x="390868" y="503602"/>
                    <a:pt x="251802" y="503602"/>
                  </a:cubicBezTo>
                  <a:cubicBezTo>
                    <a:pt x="112736" y="503602"/>
                    <a:pt x="0" y="390867"/>
                    <a:pt x="0" y="251801"/>
                  </a:cubicBezTo>
                  <a:cubicBezTo>
                    <a:pt x="0" y="112735"/>
                    <a:pt x="112736" y="0"/>
                    <a:pt x="251802" y="0"/>
                  </a:cubicBezTo>
                  <a:cubicBezTo>
                    <a:pt x="390868" y="0"/>
                    <a:pt x="503604" y="112735"/>
                    <a:pt x="503604" y="251801"/>
                  </a:cubicBezTo>
                  <a:close/>
                </a:path>
              </a:pathLst>
            </a:custGeom>
            <a:solidFill>
              <a:schemeClr val="bg1">
                <a:alpha val="50000"/>
              </a:schemeClr>
            </a:solidFill>
            <a:ln w="136180" cap="flat">
              <a:noFill/>
              <a:prstDash val="solid"/>
              <a:miter/>
            </a:ln>
          </p:spPr>
          <p:txBody>
            <a:bodyPr rtlCol="0" anchor="ctr"/>
            <a:lstStyle/>
            <a:p>
              <a:endParaRPr lang="en-US" dirty="0"/>
            </a:p>
          </p:txBody>
        </p:sp>
        <p:sp>
          <p:nvSpPr>
            <p:cNvPr id="13" name="Freeform: Shape 12">
              <a:extLst>
                <a:ext uri="{FF2B5EF4-FFF2-40B4-BE49-F238E27FC236}">
                  <a16:creationId xmlns:a16="http://schemas.microsoft.com/office/drawing/2014/main" id="{80BE3828-09E2-3B37-DAF2-0F1EF6FBB447}"/>
                </a:ext>
              </a:extLst>
            </p:cNvPr>
            <p:cNvSpPr/>
            <p:nvPr/>
          </p:nvSpPr>
          <p:spPr>
            <a:xfrm>
              <a:off x="10777316" y="4731130"/>
              <a:ext cx="503603" cy="503601"/>
            </a:xfrm>
            <a:custGeom>
              <a:avLst/>
              <a:gdLst>
                <a:gd name="connsiteX0" fmla="*/ 503604 w 503603"/>
                <a:gd name="connsiteY0" fmla="*/ 251801 h 503601"/>
                <a:gd name="connsiteX1" fmla="*/ 251802 w 503603"/>
                <a:gd name="connsiteY1" fmla="*/ 503602 h 503601"/>
                <a:gd name="connsiteX2" fmla="*/ 0 w 503603"/>
                <a:gd name="connsiteY2" fmla="*/ 251801 h 503601"/>
                <a:gd name="connsiteX3" fmla="*/ 251802 w 503603"/>
                <a:gd name="connsiteY3" fmla="*/ 0 h 503601"/>
                <a:gd name="connsiteX4" fmla="*/ 503604 w 503603"/>
                <a:gd name="connsiteY4" fmla="*/ 251801 h 5036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03603" h="503601">
                  <a:moveTo>
                    <a:pt x="503604" y="251801"/>
                  </a:moveTo>
                  <a:cubicBezTo>
                    <a:pt x="503604" y="390867"/>
                    <a:pt x="390868" y="503602"/>
                    <a:pt x="251802" y="503602"/>
                  </a:cubicBezTo>
                  <a:cubicBezTo>
                    <a:pt x="112735" y="503602"/>
                    <a:pt x="0" y="390867"/>
                    <a:pt x="0" y="251801"/>
                  </a:cubicBezTo>
                  <a:cubicBezTo>
                    <a:pt x="0" y="112735"/>
                    <a:pt x="112735" y="0"/>
                    <a:pt x="251802" y="0"/>
                  </a:cubicBezTo>
                  <a:cubicBezTo>
                    <a:pt x="390868" y="0"/>
                    <a:pt x="503604" y="112735"/>
                    <a:pt x="503604" y="251801"/>
                  </a:cubicBezTo>
                  <a:close/>
                </a:path>
              </a:pathLst>
            </a:custGeom>
            <a:solidFill>
              <a:schemeClr val="bg1">
                <a:alpha val="50000"/>
              </a:schemeClr>
            </a:solidFill>
            <a:ln w="136180" cap="flat">
              <a:noFill/>
              <a:prstDash val="solid"/>
              <a:miter/>
            </a:ln>
          </p:spPr>
          <p:txBody>
            <a:bodyPr rtlCol="0" anchor="ctr"/>
            <a:lstStyle/>
            <a:p>
              <a:endParaRPr lang="en-US" dirty="0"/>
            </a:p>
          </p:txBody>
        </p:sp>
        <p:sp>
          <p:nvSpPr>
            <p:cNvPr id="14" name="Freeform: Shape 13">
              <a:extLst>
                <a:ext uri="{FF2B5EF4-FFF2-40B4-BE49-F238E27FC236}">
                  <a16:creationId xmlns:a16="http://schemas.microsoft.com/office/drawing/2014/main" id="{11BD5FBB-6BCD-9E17-CA4C-DA3621F258BF}"/>
                </a:ext>
              </a:extLst>
            </p:cNvPr>
            <p:cNvSpPr/>
            <p:nvPr/>
          </p:nvSpPr>
          <p:spPr>
            <a:xfrm>
              <a:off x="11796885" y="4731130"/>
              <a:ext cx="503603" cy="503601"/>
            </a:xfrm>
            <a:custGeom>
              <a:avLst/>
              <a:gdLst>
                <a:gd name="connsiteX0" fmla="*/ 503604 w 503603"/>
                <a:gd name="connsiteY0" fmla="*/ 251801 h 503601"/>
                <a:gd name="connsiteX1" fmla="*/ 251802 w 503603"/>
                <a:gd name="connsiteY1" fmla="*/ 503602 h 503601"/>
                <a:gd name="connsiteX2" fmla="*/ 0 w 503603"/>
                <a:gd name="connsiteY2" fmla="*/ 251801 h 503601"/>
                <a:gd name="connsiteX3" fmla="*/ 251802 w 503603"/>
                <a:gd name="connsiteY3" fmla="*/ 0 h 503601"/>
                <a:gd name="connsiteX4" fmla="*/ 503604 w 503603"/>
                <a:gd name="connsiteY4" fmla="*/ 251801 h 5036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03603" h="503601">
                  <a:moveTo>
                    <a:pt x="503604" y="251801"/>
                  </a:moveTo>
                  <a:cubicBezTo>
                    <a:pt x="503604" y="390867"/>
                    <a:pt x="390868" y="503602"/>
                    <a:pt x="251802" y="503602"/>
                  </a:cubicBezTo>
                  <a:cubicBezTo>
                    <a:pt x="112736" y="503602"/>
                    <a:pt x="0" y="390867"/>
                    <a:pt x="0" y="251801"/>
                  </a:cubicBezTo>
                  <a:cubicBezTo>
                    <a:pt x="0" y="112735"/>
                    <a:pt x="112736" y="0"/>
                    <a:pt x="251802" y="0"/>
                  </a:cubicBezTo>
                  <a:cubicBezTo>
                    <a:pt x="390868" y="0"/>
                    <a:pt x="503604" y="112735"/>
                    <a:pt x="503604" y="251801"/>
                  </a:cubicBezTo>
                  <a:close/>
                </a:path>
              </a:pathLst>
            </a:custGeom>
            <a:solidFill>
              <a:schemeClr val="bg1">
                <a:alpha val="50000"/>
              </a:schemeClr>
            </a:solidFill>
            <a:ln w="136180" cap="flat">
              <a:noFill/>
              <a:prstDash val="solid"/>
              <a:miter/>
            </a:ln>
          </p:spPr>
          <p:txBody>
            <a:bodyPr rtlCol="0" anchor="ctr"/>
            <a:lstStyle/>
            <a:p>
              <a:endParaRPr lang="en-US" dirty="0"/>
            </a:p>
          </p:txBody>
        </p:sp>
        <p:sp>
          <p:nvSpPr>
            <p:cNvPr id="20" name="Freeform: Shape 19">
              <a:extLst>
                <a:ext uri="{FF2B5EF4-FFF2-40B4-BE49-F238E27FC236}">
                  <a16:creationId xmlns:a16="http://schemas.microsoft.com/office/drawing/2014/main" id="{64AD5227-34EB-06BB-7D33-8014F2DE4711}"/>
                </a:ext>
              </a:extLst>
            </p:cNvPr>
            <p:cNvSpPr/>
            <p:nvPr/>
          </p:nvSpPr>
          <p:spPr>
            <a:xfrm>
              <a:off x="9757762" y="5788920"/>
              <a:ext cx="503603" cy="503606"/>
            </a:xfrm>
            <a:custGeom>
              <a:avLst/>
              <a:gdLst>
                <a:gd name="connsiteX0" fmla="*/ 0 w 503603"/>
                <a:gd name="connsiteY0" fmla="*/ 251798 h 503606"/>
                <a:gd name="connsiteX1" fmla="*/ 251802 w 503603"/>
                <a:gd name="connsiteY1" fmla="*/ 0 h 503606"/>
                <a:gd name="connsiteX2" fmla="*/ 503604 w 503603"/>
                <a:gd name="connsiteY2" fmla="*/ 251798 h 503606"/>
                <a:gd name="connsiteX3" fmla="*/ 251802 w 503603"/>
                <a:gd name="connsiteY3" fmla="*/ 503606 h 503606"/>
                <a:gd name="connsiteX4" fmla="*/ 0 w 503603"/>
                <a:gd name="connsiteY4" fmla="*/ 251798 h 50360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03603" h="503606">
                  <a:moveTo>
                    <a:pt x="0" y="251798"/>
                  </a:moveTo>
                  <a:cubicBezTo>
                    <a:pt x="0" y="112736"/>
                    <a:pt x="112737" y="0"/>
                    <a:pt x="251802" y="0"/>
                  </a:cubicBezTo>
                  <a:cubicBezTo>
                    <a:pt x="390867" y="0"/>
                    <a:pt x="503604" y="112736"/>
                    <a:pt x="503604" y="251798"/>
                  </a:cubicBezTo>
                  <a:cubicBezTo>
                    <a:pt x="503604" y="390859"/>
                    <a:pt x="390869" y="503606"/>
                    <a:pt x="251802" y="503606"/>
                  </a:cubicBezTo>
                  <a:cubicBezTo>
                    <a:pt x="112734" y="503606"/>
                    <a:pt x="0" y="390870"/>
                    <a:pt x="0" y="251798"/>
                  </a:cubicBezTo>
                  <a:close/>
                </a:path>
              </a:pathLst>
            </a:custGeom>
            <a:solidFill>
              <a:schemeClr val="bg1">
                <a:alpha val="50000"/>
              </a:schemeClr>
            </a:solidFill>
            <a:ln w="136180" cap="flat">
              <a:noFill/>
              <a:prstDash val="solid"/>
              <a:miter/>
            </a:ln>
          </p:spPr>
          <p:txBody>
            <a:bodyPr rtlCol="0" anchor="ctr"/>
            <a:lstStyle/>
            <a:p>
              <a:endParaRPr lang="en-US" dirty="0"/>
            </a:p>
          </p:txBody>
        </p:sp>
        <p:sp>
          <p:nvSpPr>
            <p:cNvPr id="21" name="Freeform: Shape 20">
              <a:extLst>
                <a:ext uri="{FF2B5EF4-FFF2-40B4-BE49-F238E27FC236}">
                  <a16:creationId xmlns:a16="http://schemas.microsoft.com/office/drawing/2014/main" id="{8A22BFF6-8FC1-1C45-6065-DDBFC3366BC5}"/>
                </a:ext>
              </a:extLst>
            </p:cNvPr>
            <p:cNvSpPr/>
            <p:nvPr/>
          </p:nvSpPr>
          <p:spPr>
            <a:xfrm>
              <a:off x="10777320" y="5788920"/>
              <a:ext cx="503608" cy="503606"/>
            </a:xfrm>
            <a:custGeom>
              <a:avLst/>
              <a:gdLst>
                <a:gd name="connsiteX0" fmla="*/ 0 w 503608"/>
                <a:gd name="connsiteY0" fmla="*/ 251798 h 503606"/>
                <a:gd name="connsiteX1" fmla="*/ 251799 w 503608"/>
                <a:gd name="connsiteY1" fmla="*/ 0 h 503606"/>
                <a:gd name="connsiteX2" fmla="*/ 503608 w 503608"/>
                <a:gd name="connsiteY2" fmla="*/ 251798 h 503606"/>
                <a:gd name="connsiteX3" fmla="*/ 251799 w 503608"/>
                <a:gd name="connsiteY3" fmla="*/ 503606 h 503606"/>
                <a:gd name="connsiteX4" fmla="*/ 0 w 503608"/>
                <a:gd name="connsiteY4" fmla="*/ 251798 h 50360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03608" h="503606">
                  <a:moveTo>
                    <a:pt x="0" y="251798"/>
                  </a:moveTo>
                  <a:cubicBezTo>
                    <a:pt x="0" y="112736"/>
                    <a:pt x="112737" y="0"/>
                    <a:pt x="251799" y="0"/>
                  </a:cubicBezTo>
                  <a:cubicBezTo>
                    <a:pt x="390872" y="0"/>
                    <a:pt x="503608" y="112736"/>
                    <a:pt x="503608" y="251798"/>
                  </a:cubicBezTo>
                  <a:cubicBezTo>
                    <a:pt x="503608" y="390859"/>
                    <a:pt x="390872" y="503606"/>
                    <a:pt x="251799" y="503606"/>
                  </a:cubicBezTo>
                  <a:cubicBezTo>
                    <a:pt x="112737" y="503606"/>
                    <a:pt x="0" y="390870"/>
                    <a:pt x="0" y="251798"/>
                  </a:cubicBezTo>
                  <a:close/>
                </a:path>
              </a:pathLst>
            </a:custGeom>
            <a:solidFill>
              <a:schemeClr val="bg1">
                <a:alpha val="50000"/>
              </a:schemeClr>
            </a:solidFill>
            <a:ln w="136180" cap="flat">
              <a:noFill/>
              <a:prstDash val="solid"/>
              <a:miter/>
            </a:ln>
          </p:spPr>
          <p:txBody>
            <a:bodyPr rtlCol="0" anchor="ctr"/>
            <a:lstStyle/>
            <a:p>
              <a:endParaRPr lang="en-US" dirty="0"/>
            </a:p>
          </p:txBody>
        </p:sp>
        <p:sp>
          <p:nvSpPr>
            <p:cNvPr id="31" name="Freeform: Shape 30">
              <a:extLst>
                <a:ext uri="{FF2B5EF4-FFF2-40B4-BE49-F238E27FC236}">
                  <a16:creationId xmlns:a16="http://schemas.microsoft.com/office/drawing/2014/main" id="{A146F39A-3BE2-E627-E2A8-097C4BA7329F}"/>
                </a:ext>
              </a:extLst>
            </p:cNvPr>
            <p:cNvSpPr/>
            <p:nvPr/>
          </p:nvSpPr>
          <p:spPr>
            <a:xfrm>
              <a:off x="11796889" y="5788920"/>
              <a:ext cx="503608" cy="503606"/>
            </a:xfrm>
            <a:custGeom>
              <a:avLst/>
              <a:gdLst>
                <a:gd name="connsiteX0" fmla="*/ 0 w 503608"/>
                <a:gd name="connsiteY0" fmla="*/ 251798 h 503606"/>
                <a:gd name="connsiteX1" fmla="*/ 251799 w 503608"/>
                <a:gd name="connsiteY1" fmla="*/ 0 h 503606"/>
                <a:gd name="connsiteX2" fmla="*/ 503608 w 503608"/>
                <a:gd name="connsiteY2" fmla="*/ 251798 h 503606"/>
                <a:gd name="connsiteX3" fmla="*/ 251799 w 503608"/>
                <a:gd name="connsiteY3" fmla="*/ 503606 h 503606"/>
                <a:gd name="connsiteX4" fmla="*/ 0 w 503608"/>
                <a:gd name="connsiteY4" fmla="*/ 251798 h 50360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03608" h="503606">
                  <a:moveTo>
                    <a:pt x="0" y="251798"/>
                  </a:moveTo>
                  <a:cubicBezTo>
                    <a:pt x="0" y="112736"/>
                    <a:pt x="112737" y="0"/>
                    <a:pt x="251799" y="0"/>
                  </a:cubicBezTo>
                  <a:cubicBezTo>
                    <a:pt x="390872" y="0"/>
                    <a:pt x="503608" y="112736"/>
                    <a:pt x="503608" y="251798"/>
                  </a:cubicBezTo>
                  <a:cubicBezTo>
                    <a:pt x="503608" y="390859"/>
                    <a:pt x="390872" y="503606"/>
                    <a:pt x="251799" y="503606"/>
                  </a:cubicBezTo>
                  <a:cubicBezTo>
                    <a:pt x="112737" y="503606"/>
                    <a:pt x="0" y="390870"/>
                    <a:pt x="0" y="251798"/>
                  </a:cubicBezTo>
                  <a:close/>
                </a:path>
              </a:pathLst>
            </a:custGeom>
            <a:solidFill>
              <a:schemeClr val="bg1">
                <a:alpha val="50000"/>
              </a:schemeClr>
            </a:solidFill>
            <a:ln w="136180" cap="flat">
              <a:noFill/>
              <a:prstDash val="solid"/>
              <a:miter/>
            </a:ln>
          </p:spPr>
          <p:txBody>
            <a:bodyPr rtlCol="0" anchor="ctr"/>
            <a:lstStyle/>
            <a:p>
              <a:endParaRPr lang="en-US" dirty="0"/>
            </a:p>
          </p:txBody>
        </p:sp>
      </p:grpSp>
      <p:grpSp>
        <p:nvGrpSpPr>
          <p:cNvPr id="22" name="Group 21">
            <a:extLst>
              <a:ext uri="{FF2B5EF4-FFF2-40B4-BE49-F238E27FC236}">
                <a16:creationId xmlns:a16="http://schemas.microsoft.com/office/drawing/2014/main" id="{B8722D0A-E5E5-85E8-8A98-85D9705FC408}"/>
              </a:ext>
              <a:ext uri="{C183D7F6-B498-43B3-948B-1728B52AA6E4}">
                <adec:decorative xmlns:adec="http://schemas.microsoft.com/office/drawing/2017/decorative" val="1"/>
              </a:ext>
            </a:extLst>
          </p:cNvPr>
          <p:cNvGrpSpPr/>
          <p:nvPr userDrawn="1"/>
        </p:nvGrpSpPr>
        <p:grpSpPr>
          <a:xfrm>
            <a:off x="381000" y="2282879"/>
            <a:ext cx="4269018" cy="3187700"/>
            <a:chOff x="1698171" y="691024"/>
            <a:chExt cx="4269018" cy="3187700"/>
          </a:xfrm>
        </p:grpSpPr>
        <p:grpSp>
          <p:nvGrpSpPr>
            <p:cNvPr id="23" name="Group 22">
              <a:extLst>
                <a:ext uri="{FF2B5EF4-FFF2-40B4-BE49-F238E27FC236}">
                  <a16:creationId xmlns:a16="http://schemas.microsoft.com/office/drawing/2014/main" id="{B6302B80-DDF6-B2B7-6559-5B19EDC98763}"/>
                </a:ext>
              </a:extLst>
            </p:cNvPr>
            <p:cNvGrpSpPr/>
            <p:nvPr userDrawn="1"/>
          </p:nvGrpSpPr>
          <p:grpSpPr>
            <a:xfrm>
              <a:off x="1698171" y="691024"/>
              <a:ext cx="4269018" cy="3187700"/>
              <a:chOff x="1466850" y="380320"/>
              <a:chExt cx="4493564" cy="3355370"/>
            </a:xfrm>
          </p:grpSpPr>
          <p:sp>
            <p:nvSpPr>
              <p:cNvPr id="28" name="Rectangle 27">
                <a:extLst>
                  <a:ext uri="{FF2B5EF4-FFF2-40B4-BE49-F238E27FC236}">
                    <a16:creationId xmlns:a16="http://schemas.microsoft.com/office/drawing/2014/main" id="{81CCE774-3C05-A473-EC2B-CC0477DD95B7}"/>
                  </a:ext>
                </a:extLst>
              </p:cNvPr>
              <p:cNvSpPr/>
              <p:nvPr userDrawn="1"/>
            </p:nvSpPr>
            <p:spPr>
              <a:xfrm>
                <a:off x="1466850" y="875619"/>
                <a:ext cx="4493564" cy="2860071"/>
              </a:xfrm>
              <a:prstGeom prst="rect">
                <a:avLst/>
              </a:prstGeom>
              <a:solidFill>
                <a:schemeClr val="bg1"/>
              </a:solid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Rectangle 28">
                <a:extLst>
                  <a:ext uri="{FF2B5EF4-FFF2-40B4-BE49-F238E27FC236}">
                    <a16:creationId xmlns:a16="http://schemas.microsoft.com/office/drawing/2014/main" id="{F2119DFF-8596-5767-9E16-1F5D2A0890B0}"/>
                  </a:ext>
                </a:extLst>
              </p:cNvPr>
              <p:cNvSpPr/>
              <p:nvPr userDrawn="1"/>
            </p:nvSpPr>
            <p:spPr>
              <a:xfrm>
                <a:off x="1466850" y="380320"/>
                <a:ext cx="4493564" cy="495300"/>
              </a:xfrm>
              <a:prstGeom prst="rect">
                <a:avLst/>
              </a:prstGeom>
              <a:solidFill>
                <a:schemeClr val="accent1"/>
              </a:solid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24" name="Group 23">
              <a:extLst>
                <a:ext uri="{FF2B5EF4-FFF2-40B4-BE49-F238E27FC236}">
                  <a16:creationId xmlns:a16="http://schemas.microsoft.com/office/drawing/2014/main" id="{66202FE4-E23F-5D9F-6685-2591771D5E07}"/>
                </a:ext>
              </a:extLst>
            </p:cNvPr>
            <p:cNvGrpSpPr/>
            <p:nvPr userDrawn="1"/>
          </p:nvGrpSpPr>
          <p:grpSpPr>
            <a:xfrm>
              <a:off x="1839686" y="815293"/>
              <a:ext cx="810985" cy="212272"/>
              <a:chOff x="1883229" y="800099"/>
              <a:chExt cx="810985" cy="212272"/>
            </a:xfrm>
          </p:grpSpPr>
          <p:sp>
            <p:nvSpPr>
              <p:cNvPr id="25" name="Oval 24">
                <a:extLst>
                  <a:ext uri="{FF2B5EF4-FFF2-40B4-BE49-F238E27FC236}">
                    <a16:creationId xmlns:a16="http://schemas.microsoft.com/office/drawing/2014/main" id="{F1CC1965-068E-9CDB-3C77-0B37519DC63E}"/>
                  </a:ext>
                </a:extLst>
              </p:cNvPr>
              <p:cNvSpPr/>
              <p:nvPr userDrawn="1"/>
            </p:nvSpPr>
            <p:spPr>
              <a:xfrm>
                <a:off x="1883229" y="800100"/>
                <a:ext cx="212271" cy="212271"/>
              </a:xfrm>
              <a:prstGeom prst="ellipse">
                <a:avLst/>
              </a:prstGeom>
              <a:solidFill>
                <a:schemeClr val="accent4"/>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Oval 25">
                <a:extLst>
                  <a:ext uri="{FF2B5EF4-FFF2-40B4-BE49-F238E27FC236}">
                    <a16:creationId xmlns:a16="http://schemas.microsoft.com/office/drawing/2014/main" id="{75490BAC-795F-B586-F7A7-4DFB64162F77}"/>
                  </a:ext>
                </a:extLst>
              </p:cNvPr>
              <p:cNvSpPr/>
              <p:nvPr userDrawn="1"/>
            </p:nvSpPr>
            <p:spPr>
              <a:xfrm>
                <a:off x="2182586" y="800100"/>
                <a:ext cx="212271" cy="212271"/>
              </a:xfrm>
              <a:prstGeom prst="ellipse">
                <a:avLst/>
              </a:prstGeom>
              <a:solidFill>
                <a:schemeClr val="accent5"/>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Oval 26">
                <a:extLst>
                  <a:ext uri="{FF2B5EF4-FFF2-40B4-BE49-F238E27FC236}">
                    <a16:creationId xmlns:a16="http://schemas.microsoft.com/office/drawing/2014/main" id="{F93C3DAB-2ED3-29C3-4C46-70C1FE5C77D0}"/>
                  </a:ext>
                </a:extLst>
              </p:cNvPr>
              <p:cNvSpPr/>
              <p:nvPr userDrawn="1"/>
            </p:nvSpPr>
            <p:spPr>
              <a:xfrm>
                <a:off x="2481943" y="800099"/>
                <a:ext cx="212271" cy="212271"/>
              </a:xfrm>
              <a:prstGeom prst="ellipse">
                <a:avLst/>
              </a:prstGeom>
              <a:solidFill>
                <a:schemeClr val="accent6"/>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sp>
        <p:nvSpPr>
          <p:cNvPr id="30" name="Title 1">
            <a:extLst>
              <a:ext uri="{FF2B5EF4-FFF2-40B4-BE49-F238E27FC236}">
                <a16:creationId xmlns:a16="http://schemas.microsoft.com/office/drawing/2014/main" id="{85C02728-7F58-1ED1-7B84-326CE837DE29}"/>
              </a:ext>
            </a:extLst>
          </p:cNvPr>
          <p:cNvSpPr>
            <a:spLocks noGrp="1"/>
          </p:cNvSpPr>
          <p:nvPr>
            <p:ph type="title" hasCustomPrompt="1"/>
          </p:nvPr>
        </p:nvSpPr>
        <p:spPr>
          <a:xfrm>
            <a:off x="381000" y="3077710"/>
            <a:ext cx="4269017" cy="2109186"/>
          </a:xfrm>
        </p:spPr>
        <p:txBody>
          <a:bodyPr/>
          <a:lstStyle>
            <a:lvl1pPr algn="ctr">
              <a:defRPr sz="3200"/>
            </a:lvl1pPr>
          </a:lstStyle>
          <a:p>
            <a:r>
              <a:rPr lang="en-US" dirty="0"/>
              <a:t>Click to add title</a:t>
            </a:r>
          </a:p>
        </p:txBody>
      </p:sp>
      <p:grpSp>
        <p:nvGrpSpPr>
          <p:cNvPr id="32" name="Group 31">
            <a:extLst>
              <a:ext uri="{FF2B5EF4-FFF2-40B4-BE49-F238E27FC236}">
                <a16:creationId xmlns:a16="http://schemas.microsoft.com/office/drawing/2014/main" id="{723D7900-A764-0B16-7BED-F9EBD836AC98}"/>
              </a:ext>
              <a:ext uri="{C183D7F6-B498-43B3-948B-1728B52AA6E4}">
                <adec:decorative xmlns:adec="http://schemas.microsoft.com/office/drawing/2017/decorative" val="1"/>
              </a:ext>
            </a:extLst>
          </p:cNvPr>
          <p:cNvGrpSpPr/>
          <p:nvPr userDrawn="1"/>
        </p:nvGrpSpPr>
        <p:grpSpPr>
          <a:xfrm>
            <a:off x="4934496" y="731509"/>
            <a:ext cx="6876503" cy="4739070"/>
            <a:chOff x="1698171" y="691024"/>
            <a:chExt cx="6876503" cy="4739070"/>
          </a:xfrm>
        </p:grpSpPr>
        <p:grpSp>
          <p:nvGrpSpPr>
            <p:cNvPr id="33" name="Group 32">
              <a:extLst>
                <a:ext uri="{FF2B5EF4-FFF2-40B4-BE49-F238E27FC236}">
                  <a16:creationId xmlns:a16="http://schemas.microsoft.com/office/drawing/2014/main" id="{C0DAD512-E415-2CBA-7F91-C6B058A5ADBD}"/>
                </a:ext>
              </a:extLst>
            </p:cNvPr>
            <p:cNvGrpSpPr/>
            <p:nvPr userDrawn="1"/>
          </p:nvGrpSpPr>
          <p:grpSpPr>
            <a:xfrm>
              <a:off x="1698171" y="691024"/>
              <a:ext cx="6876503" cy="4739070"/>
              <a:chOff x="1466850" y="380320"/>
              <a:chExt cx="7238199" cy="4988342"/>
            </a:xfrm>
          </p:grpSpPr>
          <p:sp>
            <p:nvSpPr>
              <p:cNvPr id="38" name="Rectangle 37">
                <a:extLst>
                  <a:ext uri="{FF2B5EF4-FFF2-40B4-BE49-F238E27FC236}">
                    <a16:creationId xmlns:a16="http://schemas.microsoft.com/office/drawing/2014/main" id="{921D068B-EDAE-2B09-0C52-3807110CD594}"/>
                  </a:ext>
                </a:extLst>
              </p:cNvPr>
              <p:cNvSpPr/>
              <p:nvPr userDrawn="1"/>
            </p:nvSpPr>
            <p:spPr>
              <a:xfrm>
                <a:off x="1466850" y="875621"/>
                <a:ext cx="7238199" cy="4493041"/>
              </a:xfrm>
              <a:prstGeom prst="rect">
                <a:avLst/>
              </a:prstGeom>
              <a:solidFill>
                <a:schemeClr val="bg1"/>
              </a:solid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9" name="Rectangle 38">
                <a:extLst>
                  <a:ext uri="{FF2B5EF4-FFF2-40B4-BE49-F238E27FC236}">
                    <a16:creationId xmlns:a16="http://schemas.microsoft.com/office/drawing/2014/main" id="{6825F6B8-7F31-9F6F-6F40-4446D62B0C09}"/>
                  </a:ext>
                </a:extLst>
              </p:cNvPr>
              <p:cNvSpPr/>
              <p:nvPr userDrawn="1"/>
            </p:nvSpPr>
            <p:spPr>
              <a:xfrm>
                <a:off x="1466850" y="380320"/>
                <a:ext cx="7238199" cy="495301"/>
              </a:xfrm>
              <a:prstGeom prst="rect">
                <a:avLst/>
              </a:prstGeom>
              <a:solidFill>
                <a:schemeClr val="accent1"/>
              </a:solid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34" name="Group 33">
              <a:extLst>
                <a:ext uri="{FF2B5EF4-FFF2-40B4-BE49-F238E27FC236}">
                  <a16:creationId xmlns:a16="http://schemas.microsoft.com/office/drawing/2014/main" id="{7110B156-7097-18AF-109C-9129C1D27D5C}"/>
                </a:ext>
              </a:extLst>
            </p:cNvPr>
            <p:cNvGrpSpPr/>
            <p:nvPr userDrawn="1"/>
          </p:nvGrpSpPr>
          <p:grpSpPr>
            <a:xfrm>
              <a:off x="1839686" y="815293"/>
              <a:ext cx="810985" cy="212272"/>
              <a:chOff x="1883229" y="800099"/>
              <a:chExt cx="810985" cy="212272"/>
            </a:xfrm>
          </p:grpSpPr>
          <p:sp>
            <p:nvSpPr>
              <p:cNvPr id="35" name="Oval 34">
                <a:extLst>
                  <a:ext uri="{FF2B5EF4-FFF2-40B4-BE49-F238E27FC236}">
                    <a16:creationId xmlns:a16="http://schemas.microsoft.com/office/drawing/2014/main" id="{868629EE-2788-3490-B87C-FE2A00069885}"/>
                  </a:ext>
                </a:extLst>
              </p:cNvPr>
              <p:cNvSpPr/>
              <p:nvPr userDrawn="1"/>
            </p:nvSpPr>
            <p:spPr>
              <a:xfrm>
                <a:off x="1883229" y="800100"/>
                <a:ext cx="212271" cy="212271"/>
              </a:xfrm>
              <a:prstGeom prst="ellipse">
                <a:avLst/>
              </a:prstGeom>
              <a:solidFill>
                <a:schemeClr val="accent4"/>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6" name="Oval 35">
                <a:extLst>
                  <a:ext uri="{FF2B5EF4-FFF2-40B4-BE49-F238E27FC236}">
                    <a16:creationId xmlns:a16="http://schemas.microsoft.com/office/drawing/2014/main" id="{BD13927A-0814-22EA-70B1-CD822828F18E}"/>
                  </a:ext>
                </a:extLst>
              </p:cNvPr>
              <p:cNvSpPr/>
              <p:nvPr userDrawn="1"/>
            </p:nvSpPr>
            <p:spPr>
              <a:xfrm>
                <a:off x="2182586" y="800100"/>
                <a:ext cx="212271" cy="212271"/>
              </a:xfrm>
              <a:prstGeom prst="ellipse">
                <a:avLst/>
              </a:prstGeom>
              <a:solidFill>
                <a:schemeClr val="accent5"/>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7" name="Oval 36">
                <a:extLst>
                  <a:ext uri="{FF2B5EF4-FFF2-40B4-BE49-F238E27FC236}">
                    <a16:creationId xmlns:a16="http://schemas.microsoft.com/office/drawing/2014/main" id="{7BEDD65C-96D1-E6E2-62CE-14973E1DB1B4}"/>
                  </a:ext>
                </a:extLst>
              </p:cNvPr>
              <p:cNvSpPr/>
              <p:nvPr userDrawn="1"/>
            </p:nvSpPr>
            <p:spPr>
              <a:xfrm>
                <a:off x="2481943" y="800099"/>
                <a:ext cx="212271" cy="212271"/>
              </a:xfrm>
              <a:prstGeom prst="ellipse">
                <a:avLst/>
              </a:prstGeom>
              <a:solidFill>
                <a:schemeClr val="accent6"/>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sp>
        <p:nvSpPr>
          <p:cNvPr id="4" name="Table Placeholder 3">
            <a:extLst>
              <a:ext uri="{FF2B5EF4-FFF2-40B4-BE49-F238E27FC236}">
                <a16:creationId xmlns:a16="http://schemas.microsoft.com/office/drawing/2014/main" id="{18AADC3C-8146-4144-3ABA-28E1B1F4AADD}"/>
              </a:ext>
            </a:extLst>
          </p:cNvPr>
          <p:cNvSpPr>
            <a:spLocks noGrp="1"/>
          </p:cNvSpPr>
          <p:nvPr>
            <p:ph type="tbl" sz="quarter" idx="10"/>
          </p:nvPr>
        </p:nvSpPr>
        <p:spPr>
          <a:xfrm>
            <a:off x="4934493" y="1202058"/>
            <a:ext cx="6876504" cy="4270248"/>
          </a:xfrm>
        </p:spPr>
        <p:txBody>
          <a:bodyPr/>
          <a:lstStyle/>
          <a:p>
            <a:r>
              <a:rPr lang="en-US"/>
              <a:t>Click icon to add table</a:t>
            </a:r>
            <a:endParaRPr lang="en-US" dirty="0"/>
          </a:p>
        </p:txBody>
      </p:sp>
      <p:pic>
        <p:nvPicPr>
          <p:cNvPr id="6" name="Graphic 5">
            <a:extLst>
              <a:ext uri="{FF2B5EF4-FFF2-40B4-BE49-F238E27FC236}">
                <a16:creationId xmlns:a16="http://schemas.microsoft.com/office/drawing/2014/main" id="{C6DD2ED3-A6F4-FD7E-59F8-1FAE8FBBAC17}"/>
              </a:ext>
              <a:ext uri="{C183D7F6-B498-43B3-948B-1728B52AA6E4}">
                <adec:decorative xmlns:adec="http://schemas.microsoft.com/office/drawing/2017/decorative" val="1"/>
              </a:ext>
            </a:extLst>
          </p:cNvPr>
          <p:cNvPicPr>
            <a:picLocks noChangeAspect="1"/>
          </p:cNvPicPr>
          <p:nvPr userDrawn="1"/>
        </p:nvPicPr>
        <p:blipFill rotWithShape="1">
          <a:blip r:embed="rId2" cstate="hqprint">
            <a:extLst>
              <a:ext uri="{28A0092B-C50C-407E-A947-70E740481C1C}">
                <a14:useLocalDpi xmlns:a14="http://schemas.microsoft.com/office/drawing/2010/main"/>
              </a:ext>
              <a:ext uri="{96DAC541-7B7A-43D3-8B79-37D633B846F1}">
                <asvg:svgBlip xmlns:asvg="http://schemas.microsoft.com/office/drawing/2016/SVG/main" r:embed="rId3"/>
              </a:ext>
            </a:extLst>
          </a:blip>
          <a:srcRect r="15256"/>
          <a:stretch/>
        </p:blipFill>
        <p:spPr>
          <a:xfrm rot="16200000">
            <a:off x="1495710" y="-1028662"/>
            <a:ext cx="2029124" cy="4086444"/>
          </a:xfrm>
          <a:prstGeom prst="rect">
            <a:avLst/>
          </a:prstGeom>
        </p:spPr>
      </p:pic>
      <p:sp>
        <p:nvSpPr>
          <p:cNvPr id="40" name="Rectangle 39">
            <a:extLst>
              <a:ext uri="{FF2B5EF4-FFF2-40B4-BE49-F238E27FC236}">
                <a16:creationId xmlns:a16="http://schemas.microsoft.com/office/drawing/2014/main" id="{8D3D389B-1A71-78E3-E524-47DEFE36F4F5}"/>
              </a:ext>
              <a:ext uri="{C183D7F6-B498-43B3-948B-1728B52AA6E4}">
                <adec:decorative xmlns:adec="http://schemas.microsoft.com/office/drawing/2017/decorative" val="1"/>
              </a:ext>
            </a:extLst>
          </p:cNvPr>
          <p:cNvSpPr/>
          <p:nvPr userDrawn="1"/>
        </p:nvSpPr>
        <p:spPr>
          <a:xfrm>
            <a:off x="0" y="6226629"/>
            <a:ext cx="12192000" cy="631371"/>
          </a:xfrm>
          <a:prstGeom prst="rect">
            <a:avLst/>
          </a:prstGeom>
          <a:solidFill>
            <a:schemeClr val="bg1">
              <a:alpha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41" name="Straight Connector 40">
            <a:extLst>
              <a:ext uri="{FF2B5EF4-FFF2-40B4-BE49-F238E27FC236}">
                <a16:creationId xmlns:a16="http://schemas.microsoft.com/office/drawing/2014/main" id="{63E7AF89-C0F4-4BB7-8B68-933CBF0B3839}"/>
              </a:ext>
              <a:ext uri="{C183D7F6-B498-43B3-948B-1728B52AA6E4}">
                <adec:decorative xmlns:adec="http://schemas.microsoft.com/office/drawing/2017/decorative" val="1"/>
              </a:ext>
            </a:extLst>
          </p:cNvPr>
          <p:cNvCxnSpPr>
            <a:cxnSpLocks/>
          </p:cNvCxnSpPr>
          <p:nvPr userDrawn="1"/>
        </p:nvCxnSpPr>
        <p:spPr>
          <a:xfrm>
            <a:off x="0" y="6226629"/>
            <a:ext cx="12192000" cy="0"/>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p:nvSpPr>
          <p:cNvPr id="42" name="Date Placeholder 3">
            <a:extLst>
              <a:ext uri="{FF2B5EF4-FFF2-40B4-BE49-F238E27FC236}">
                <a16:creationId xmlns:a16="http://schemas.microsoft.com/office/drawing/2014/main" id="{17933C8A-8E9F-F250-DAB7-5B1C82537C7F}"/>
              </a:ext>
            </a:extLst>
          </p:cNvPr>
          <p:cNvSpPr>
            <a:spLocks noGrp="1"/>
          </p:cNvSpPr>
          <p:nvPr>
            <p:ph type="dt" sz="half" idx="2"/>
          </p:nvPr>
        </p:nvSpPr>
        <p:spPr>
          <a:xfrm>
            <a:off x="10011833" y="6226628"/>
            <a:ext cx="1560304" cy="631372"/>
          </a:xfrm>
          <a:prstGeom prst="rect">
            <a:avLst/>
          </a:prstGeom>
        </p:spPr>
        <p:txBody>
          <a:bodyPr vert="horz" lIns="91440" tIns="91440" rIns="91440" bIns="45720" rtlCol="0" anchor="ctr"/>
          <a:lstStyle>
            <a:lvl1pPr algn="ctr">
              <a:defRPr sz="1800">
                <a:solidFill>
                  <a:schemeClr val="tx1"/>
                </a:solidFill>
                <a:latin typeface="+mj-lt"/>
              </a:defRPr>
            </a:lvl1pPr>
          </a:lstStyle>
          <a:p>
            <a:fld id="{72B8B865-6043-45BC-B48D-1676CB43D17A}" type="datetime1">
              <a:rPr lang="en-US" smtClean="0"/>
              <a:pPr/>
              <a:t>11/25/2025</a:t>
            </a:fld>
            <a:endParaRPr lang="en-US" dirty="0"/>
          </a:p>
        </p:txBody>
      </p:sp>
      <p:pic>
        <p:nvPicPr>
          <p:cNvPr id="43" name="Graphic 42">
            <a:extLst>
              <a:ext uri="{FF2B5EF4-FFF2-40B4-BE49-F238E27FC236}">
                <a16:creationId xmlns:a16="http://schemas.microsoft.com/office/drawing/2014/main" id="{824FC607-995F-898A-B4E2-47161383123B}"/>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a:ext>
              <a:ext uri="{96DAC541-7B7A-43D3-8B79-37D633B846F1}">
                <asvg:svgBlip xmlns:asvg="http://schemas.microsoft.com/office/drawing/2016/SVG/main" r:embed="rId5"/>
              </a:ext>
            </a:extLst>
          </a:blip>
          <a:stretch>
            <a:fillRect/>
          </a:stretch>
        </p:blipFill>
        <p:spPr>
          <a:xfrm>
            <a:off x="9542011" y="6405154"/>
            <a:ext cx="274320" cy="274320"/>
          </a:xfrm>
          <a:prstGeom prst="rect">
            <a:avLst/>
          </a:prstGeom>
        </p:spPr>
      </p:pic>
      <p:pic>
        <p:nvPicPr>
          <p:cNvPr id="44" name="Graphic 43">
            <a:extLst>
              <a:ext uri="{FF2B5EF4-FFF2-40B4-BE49-F238E27FC236}">
                <a16:creationId xmlns:a16="http://schemas.microsoft.com/office/drawing/2014/main" id="{2D6615CA-D60B-84EA-CBF6-70186E3CF675}"/>
              </a:ext>
              <a:ext uri="{C183D7F6-B498-43B3-948B-1728B52AA6E4}">
                <adec:decorative xmlns:adec="http://schemas.microsoft.com/office/drawing/2017/decorative" val="1"/>
              </a:ext>
            </a:extLst>
          </p:cNvPr>
          <p:cNvPicPr>
            <a:picLocks noChangeAspect="1"/>
          </p:cNvPicPr>
          <p:nvPr userDrawn="1"/>
        </p:nvPicPr>
        <p:blipFill>
          <a:blip r:embed="rId6">
            <a:extLst>
              <a:ext uri="{28A0092B-C50C-407E-A947-70E740481C1C}">
                <a14:useLocalDpi xmlns:a14="http://schemas.microsoft.com/office/drawing/2010/main"/>
              </a:ext>
              <a:ext uri="{96DAC541-7B7A-43D3-8B79-37D633B846F1}">
                <asvg:svgBlip xmlns:asvg="http://schemas.microsoft.com/office/drawing/2016/SVG/main" r:embed="rId7"/>
              </a:ext>
            </a:extLst>
          </a:blip>
          <a:srcRect/>
          <a:stretch/>
        </p:blipFill>
        <p:spPr>
          <a:xfrm>
            <a:off x="9168948" y="6405154"/>
            <a:ext cx="274320" cy="274320"/>
          </a:xfrm>
          <a:prstGeom prst="rect">
            <a:avLst/>
          </a:prstGeom>
        </p:spPr>
      </p:pic>
      <p:pic>
        <p:nvPicPr>
          <p:cNvPr id="45" name="Graphic 44">
            <a:extLst>
              <a:ext uri="{FF2B5EF4-FFF2-40B4-BE49-F238E27FC236}">
                <a16:creationId xmlns:a16="http://schemas.microsoft.com/office/drawing/2014/main" id="{88C02DF0-EBE4-4C6F-CE9A-61B39F1F7A18}"/>
              </a:ext>
              <a:ext uri="{C183D7F6-B498-43B3-948B-1728B52AA6E4}">
                <adec:decorative xmlns:adec="http://schemas.microsoft.com/office/drawing/2017/decorative" val="1"/>
              </a:ext>
            </a:extLst>
          </p:cNvPr>
          <p:cNvPicPr>
            <a:picLocks noChangeAspect="1"/>
          </p:cNvPicPr>
          <p:nvPr userDrawn="1"/>
        </p:nvPicPr>
        <p:blipFill rotWithShape="1">
          <a:blip r:embed="rId8" cstate="hqprint">
            <a:extLst>
              <a:ext uri="{28A0092B-C50C-407E-A947-70E740481C1C}">
                <a14:useLocalDpi xmlns:a14="http://schemas.microsoft.com/office/drawing/2010/main"/>
              </a:ext>
              <a:ext uri="{96DAC541-7B7A-43D3-8B79-37D633B846F1}">
                <asvg:svgBlip xmlns:asvg="http://schemas.microsoft.com/office/drawing/2016/SVG/main" r:embed="rId9"/>
              </a:ext>
            </a:extLst>
          </a:blip>
          <a:srcRect l="13558" t="13558" r="13558" b="13558"/>
          <a:stretch/>
        </p:blipFill>
        <p:spPr>
          <a:xfrm>
            <a:off x="8795884" y="6405154"/>
            <a:ext cx="274320" cy="274320"/>
          </a:xfrm>
          <a:prstGeom prst="rect">
            <a:avLst/>
          </a:prstGeom>
        </p:spPr>
      </p:pic>
      <p:sp>
        <p:nvSpPr>
          <p:cNvPr id="46" name="Slide Number Placeholder 5">
            <a:extLst>
              <a:ext uri="{FF2B5EF4-FFF2-40B4-BE49-F238E27FC236}">
                <a16:creationId xmlns:a16="http://schemas.microsoft.com/office/drawing/2014/main" id="{AFEE4071-4B5B-AFB4-B178-D09387257FA2}"/>
              </a:ext>
            </a:extLst>
          </p:cNvPr>
          <p:cNvSpPr>
            <a:spLocks noGrp="1"/>
          </p:cNvSpPr>
          <p:nvPr>
            <p:ph type="sldNum" sz="quarter" idx="4"/>
          </p:nvPr>
        </p:nvSpPr>
        <p:spPr>
          <a:xfrm>
            <a:off x="11572137" y="6226628"/>
            <a:ext cx="630748" cy="631372"/>
          </a:xfrm>
          <a:prstGeom prst="rect">
            <a:avLst/>
          </a:prstGeom>
        </p:spPr>
        <p:txBody>
          <a:bodyPr vert="horz" lIns="91440" tIns="91440" rIns="91440" bIns="45720" rtlCol="0" anchor="ctr"/>
          <a:lstStyle>
            <a:lvl1pPr algn="ctr">
              <a:defRPr lang="en-US" sz="1800" smtClean="0">
                <a:solidFill>
                  <a:schemeClr val="tx1"/>
                </a:solidFill>
                <a:latin typeface="+mj-lt"/>
              </a:defRPr>
            </a:lvl1pPr>
          </a:lstStyle>
          <a:p>
            <a:fld id="{294A09A9-5501-47C1-A89A-A340965A2BE2}" type="slidenum">
              <a:rPr lang="en-US" smtClean="0"/>
              <a:pPr/>
              <a:t>‹#›</a:t>
            </a:fld>
            <a:endParaRPr lang="en-US" dirty="0"/>
          </a:p>
        </p:txBody>
      </p:sp>
      <p:sp>
        <p:nvSpPr>
          <p:cNvPr id="47" name="Rectangle 46">
            <a:extLst>
              <a:ext uri="{FF2B5EF4-FFF2-40B4-BE49-F238E27FC236}">
                <a16:creationId xmlns:a16="http://schemas.microsoft.com/office/drawing/2014/main" id="{F3023153-9A4E-D9D3-6DE0-2D3EA610BB11}"/>
              </a:ext>
              <a:ext uri="{C183D7F6-B498-43B3-948B-1728B52AA6E4}">
                <adec:decorative xmlns:adec="http://schemas.microsoft.com/office/drawing/2017/decorative" val="1"/>
              </a:ext>
            </a:extLst>
          </p:cNvPr>
          <p:cNvSpPr/>
          <p:nvPr userDrawn="1"/>
        </p:nvSpPr>
        <p:spPr>
          <a:xfrm>
            <a:off x="381001" y="6352731"/>
            <a:ext cx="1306286" cy="397329"/>
          </a:xfrm>
          <a:prstGeom prst="rect">
            <a:avLst/>
          </a:prstGeom>
          <a:solidFill>
            <a:schemeClr val="accent1"/>
          </a:solid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r>
              <a:rPr lang="en-US" sz="1800" b="1" dirty="0">
                <a:solidFill>
                  <a:schemeClr val="tx1"/>
                </a:solidFill>
                <a:latin typeface="+mn-lt"/>
              </a:rPr>
              <a:t>START</a:t>
            </a:r>
            <a:endParaRPr lang="en-US" b="1" dirty="0">
              <a:solidFill>
                <a:schemeClr val="tx1"/>
              </a:solidFill>
              <a:latin typeface="+mn-lt"/>
            </a:endParaRPr>
          </a:p>
        </p:txBody>
      </p:sp>
    </p:spTree>
    <p:extLst>
      <p:ext uri="{BB962C8B-B14F-4D97-AF65-F5344CB8AC3E}">
        <p14:creationId xmlns:p14="http://schemas.microsoft.com/office/powerpoint/2010/main" val="422752102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hank You ">
    <p:spTree>
      <p:nvGrpSpPr>
        <p:cNvPr id="1" name=""/>
        <p:cNvGrpSpPr/>
        <p:nvPr/>
      </p:nvGrpSpPr>
      <p:grpSpPr>
        <a:xfrm>
          <a:off x="0" y="0"/>
          <a:ext cx="0" cy="0"/>
          <a:chOff x="0" y="0"/>
          <a:chExt cx="0" cy="0"/>
        </a:xfrm>
      </p:grpSpPr>
      <p:sp>
        <p:nvSpPr>
          <p:cNvPr id="61" name="Rectangle: Rounded Corners 60">
            <a:extLst>
              <a:ext uri="{FF2B5EF4-FFF2-40B4-BE49-F238E27FC236}">
                <a16:creationId xmlns:a16="http://schemas.microsoft.com/office/drawing/2014/main" id="{85477807-ECB9-BBC9-E832-2FE89AC328DD}"/>
              </a:ext>
              <a:ext uri="{C183D7F6-B498-43B3-948B-1728B52AA6E4}">
                <adec:decorative xmlns:adec="http://schemas.microsoft.com/office/drawing/2017/decorative" val="1"/>
              </a:ext>
            </a:extLst>
          </p:cNvPr>
          <p:cNvSpPr/>
          <p:nvPr userDrawn="1"/>
        </p:nvSpPr>
        <p:spPr>
          <a:xfrm>
            <a:off x="336550" y="327025"/>
            <a:ext cx="11518900" cy="5561466"/>
          </a:xfrm>
          <a:prstGeom prst="roundRect">
            <a:avLst>
              <a:gd name="adj" fmla="val 1928"/>
            </a:avLst>
          </a:prstGeom>
          <a:solidFill>
            <a:schemeClr val="bg1">
              <a:alpha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CD97974-B93C-4C96-B3F6-F69E3D6DE6CA}"/>
              </a:ext>
            </a:extLst>
          </p:cNvPr>
          <p:cNvSpPr>
            <a:spLocks noGrp="1"/>
          </p:cNvSpPr>
          <p:nvPr>
            <p:ph type="title" hasCustomPrompt="1"/>
          </p:nvPr>
        </p:nvSpPr>
        <p:spPr>
          <a:xfrm>
            <a:off x="964746" y="327023"/>
            <a:ext cx="5931354" cy="5561465"/>
          </a:xfrm>
        </p:spPr>
        <p:txBody>
          <a:bodyPr vert="horz" lIns="91440" tIns="45720" rIns="91440" bIns="45720" rtlCol="0" anchor="ctr">
            <a:noAutofit/>
          </a:bodyPr>
          <a:lstStyle>
            <a:lvl1pPr algn="ctr">
              <a:defRPr lang="en-US" sz="6000" dirty="0"/>
            </a:lvl1pPr>
          </a:lstStyle>
          <a:p>
            <a:pPr lvl="0" algn="ctr"/>
            <a:r>
              <a:rPr lang="en-US" dirty="0"/>
              <a:t>Click to add title</a:t>
            </a:r>
          </a:p>
        </p:txBody>
      </p:sp>
      <p:grpSp>
        <p:nvGrpSpPr>
          <p:cNvPr id="5" name="Group 4">
            <a:extLst>
              <a:ext uri="{FF2B5EF4-FFF2-40B4-BE49-F238E27FC236}">
                <a16:creationId xmlns:a16="http://schemas.microsoft.com/office/drawing/2014/main" id="{FB66CFD9-87C8-0968-9FB0-CF7AE4F612F0}"/>
              </a:ext>
              <a:ext uri="{C183D7F6-B498-43B3-948B-1728B52AA6E4}">
                <adec:decorative xmlns:adec="http://schemas.microsoft.com/office/drawing/2017/decorative" val="1"/>
              </a:ext>
            </a:extLst>
          </p:cNvPr>
          <p:cNvGrpSpPr/>
          <p:nvPr userDrawn="1"/>
        </p:nvGrpSpPr>
        <p:grpSpPr>
          <a:xfrm>
            <a:off x="7575684" y="1200589"/>
            <a:ext cx="3365366" cy="3804114"/>
            <a:chOff x="1698171" y="691024"/>
            <a:chExt cx="3365366" cy="3804114"/>
          </a:xfrm>
        </p:grpSpPr>
        <p:grpSp>
          <p:nvGrpSpPr>
            <p:cNvPr id="7" name="Group 6">
              <a:extLst>
                <a:ext uri="{FF2B5EF4-FFF2-40B4-BE49-F238E27FC236}">
                  <a16:creationId xmlns:a16="http://schemas.microsoft.com/office/drawing/2014/main" id="{5571AD75-22F7-E387-8455-0EE6231C2AA8}"/>
                </a:ext>
              </a:extLst>
            </p:cNvPr>
            <p:cNvGrpSpPr/>
            <p:nvPr userDrawn="1"/>
          </p:nvGrpSpPr>
          <p:grpSpPr>
            <a:xfrm>
              <a:off x="1698171" y="691024"/>
              <a:ext cx="3365366" cy="3804114"/>
              <a:chOff x="1466850" y="380320"/>
              <a:chExt cx="3542380" cy="4004209"/>
            </a:xfrm>
          </p:grpSpPr>
          <p:sp>
            <p:nvSpPr>
              <p:cNvPr id="25" name="Rectangle 24">
                <a:extLst>
                  <a:ext uri="{FF2B5EF4-FFF2-40B4-BE49-F238E27FC236}">
                    <a16:creationId xmlns:a16="http://schemas.microsoft.com/office/drawing/2014/main" id="{14EBD37B-479C-8610-9921-3DD1D3B53203}"/>
                  </a:ext>
                </a:extLst>
              </p:cNvPr>
              <p:cNvSpPr/>
              <p:nvPr userDrawn="1"/>
            </p:nvSpPr>
            <p:spPr>
              <a:xfrm>
                <a:off x="1466850" y="875620"/>
                <a:ext cx="3542380" cy="3508909"/>
              </a:xfrm>
              <a:prstGeom prst="rect">
                <a:avLst/>
              </a:prstGeom>
              <a:solidFill>
                <a:schemeClr val="bg1"/>
              </a:solid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Rectangle 25">
                <a:extLst>
                  <a:ext uri="{FF2B5EF4-FFF2-40B4-BE49-F238E27FC236}">
                    <a16:creationId xmlns:a16="http://schemas.microsoft.com/office/drawing/2014/main" id="{EE9DA007-4D12-4E50-8A2A-BFEB557D2755}"/>
                  </a:ext>
                </a:extLst>
              </p:cNvPr>
              <p:cNvSpPr/>
              <p:nvPr userDrawn="1"/>
            </p:nvSpPr>
            <p:spPr>
              <a:xfrm>
                <a:off x="1466850" y="380320"/>
                <a:ext cx="3542380" cy="495301"/>
              </a:xfrm>
              <a:prstGeom prst="rect">
                <a:avLst/>
              </a:prstGeom>
              <a:solidFill>
                <a:schemeClr val="accent1"/>
              </a:solid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9" name="Group 8">
              <a:extLst>
                <a:ext uri="{FF2B5EF4-FFF2-40B4-BE49-F238E27FC236}">
                  <a16:creationId xmlns:a16="http://schemas.microsoft.com/office/drawing/2014/main" id="{43696F41-7A57-6A71-48E0-57DC0FD1F45D}"/>
                </a:ext>
              </a:extLst>
            </p:cNvPr>
            <p:cNvGrpSpPr/>
            <p:nvPr userDrawn="1"/>
          </p:nvGrpSpPr>
          <p:grpSpPr>
            <a:xfrm>
              <a:off x="1839686" y="815293"/>
              <a:ext cx="810985" cy="212272"/>
              <a:chOff x="1883229" y="800099"/>
              <a:chExt cx="810985" cy="212272"/>
            </a:xfrm>
          </p:grpSpPr>
          <p:sp>
            <p:nvSpPr>
              <p:cNvPr id="10" name="Oval 9">
                <a:extLst>
                  <a:ext uri="{FF2B5EF4-FFF2-40B4-BE49-F238E27FC236}">
                    <a16:creationId xmlns:a16="http://schemas.microsoft.com/office/drawing/2014/main" id="{29B518BB-BA01-734C-8F35-C569614E32EE}"/>
                  </a:ext>
                </a:extLst>
              </p:cNvPr>
              <p:cNvSpPr/>
              <p:nvPr userDrawn="1"/>
            </p:nvSpPr>
            <p:spPr>
              <a:xfrm>
                <a:off x="1883229" y="800100"/>
                <a:ext cx="212271" cy="212271"/>
              </a:xfrm>
              <a:prstGeom prst="ellipse">
                <a:avLst/>
              </a:prstGeom>
              <a:solidFill>
                <a:schemeClr val="accent4"/>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Oval 22">
                <a:extLst>
                  <a:ext uri="{FF2B5EF4-FFF2-40B4-BE49-F238E27FC236}">
                    <a16:creationId xmlns:a16="http://schemas.microsoft.com/office/drawing/2014/main" id="{20CA477C-B13C-EF0B-F67F-CF0F4D703D69}"/>
                  </a:ext>
                </a:extLst>
              </p:cNvPr>
              <p:cNvSpPr/>
              <p:nvPr userDrawn="1"/>
            </p:nvSpPr>
            <p:spPr>
              <a:xfrm>
                <a:off x="2182586" y="800100"/>
                <a:ext cx="212271" cy="212271"/>
              </a:xfrm>
              <a:prstGeom prst="ellipse">
                <a:avLst/>
              </a:prstGeom>
              <a:solidFill>
                <a:schemeClr val="accent5"/>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Oval 23">
                <a:extLst>
                  <a:ext uri="{FF2B5EF4-FFF2-40B4-BE49-F238E27FC236}">
                    <a16:creationId xmlns:a16="http://schemas.microsoft.com/office/drawing/2014/main" id="{5ADDCC6C-0428-0F66-95AF-F34D60323CEB}"/>
                  </a:ext>
                </a:extLst>
              </p:cNvPr>
              <p:cNvSpPr/>
              <p:nvPr userDrawn="1"/>
            </p:nvSpPr>
            <p:spPr>
              <a:xfrm>
                <a:off x="2481943" y="800099"/>
                <a:ext cx="212271" cy="212271"/>
              </a:xfrm>
              <a:prstGeom prst="ellipse">
                <a:avLst/>
              </a:prstGeom>
              <a:solidFill>
                <a:schemeClr val="accent6"/>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7717199" y="1788339"/>
            <a:ext cx="3103201" cy="3092539"/>
          </a:xfrm>
        </p:spPr>
        <p:txBody>
          <a:bodyPr tIns="0" bIns="0" anchor="ctr"/>
          <a:lstStyle>
            <a:lvl1pPr marL="342900" indent="-342900">
              <a:lnSpc>
                <a:spcPct val="150000"/>
              </a:lnSpc>
              <a:buFont typeface="Arial" panose="020B0604020202020204" pitchFamily="34" charset="0"/>
              <a:buChar char="•"/>
              <a:defRPr sz="1800"/>
            </a:lvl1pPr>
            <a:lvl2pPr>
              <a:lnSpc>
                <a:spcPct val="150000"/>
              </a:lnSpc>
              <a:defRPr sz="2000"/>
            </a:lvl2pPr>
            <a:lvl3pPr>
              <a:lnSpc>
                <a:spcPct val="150000"/>
              </a:lnSpc>
              <a:defRPr sz="1800"/>
            </a:lvl3pPr>
            <a:lvl4pPr>
              <a:lnSpc>
                <a:spcPct val="150000"/>
              </a:lnSpc>
              <a:defRPr sz="1600"/>
            </a:lvl4pPr>
            <a:lvl5pPr>
              <a:lnSpc>
                <a:spcPct val="150000"/>
              </a:lnSpc>
              <a:defRPr sz="1600"/>
            </a:lvl5pPr>
          </a:lstStyle>
          <a:p>
            <a:pPr lvl="0"/>
            <a:r>
              <a:rPr lang="en-US"/>
              <a:t>Click to edit Master text styles</a:t>
            </a:r>
          </a:p>
        </p:txBody>
      </p:sp>
      <p:sp>
        <p:nvSpPr>
          <p:cNvPr id="4" name="Rectangle 3">
            <a:extLst>
              <a:ext uri="{FF2B5EF4-FFF2-40B4-BE49-F238E27FC236}">
                <a16:creationId xmlns:a16="http://schemas.microsoft.com/office/drawing/2014/main" id="{5B5DDDB5-9047-790A-C8B0-D67E44B72323}"/>
              </a:ext>
              <a:ext uri="{C183D7F6-B498-43B3-948B-1728B52AA6E4}">
                <adec:decorative xmlns:adec="http://schemas.microsoft.com/office/drawing/2017/decorative" val="1"/>
              </a:ext>
            </a:extLst>
          </p:cNvPr>
          <p:cNvSpPr/>
          <p:nvPr userDrawn="1"/>
        </p:nvSpPr>
        <p:spPr>
          <a:xfrm>
            <a:off x="0" y="6226629"/>
            <a:ext cx="12192000" cy="631371"/>
          </a:xfrm>
          <a:prstGeom prst="rect">
            <a:avLst/>
          </a:prstGeom>
          <a:solidFill>
            <a:schemeClr val="bg1">
              <a:alpha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6" name="Straight Connector 5">
            <a:extLst>
              <a:ext uri="{FF2B5EF4-FFF2-40B4-BE49-F238E27FC236}">
                <a16:creationId xmlns:a16="http://schemas.microsoft.com/office/drawing/2014/main" id="{E29A5963-0FEC-D9BF-54CB-A3D6D118AF49}"/>
              </a:ext>
              <a:ext uri="{C183D7F6-B498-43B3-948B-1728B52AA6E4}">
                <adec:decorative xmlns:adec="http://schemas.microsoft.com/office/drawing/2017/decorative" val="1"/>
              </a:ext>
            </a:extLst>
          </p:cNvPr>
          <p:cNvCxnSpPr>
            <a:cxnSpLocks/>
          </p:cNvCxnSpPr>
          <p:nvPr userDrawn="1"/>
        </p:nvCxnSpPr>
        <p:spPr>
          <a:xfrm>
            <a:off x="0" y="6226629"/>
            <a:ext cx="12192000" cy="0"/>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p:nvSpPr>
          <p:cNvPr id="8" name="Date Placeholder 3">
            <a:extLst>
              <a:ext uri="{FF2B5EF4-FFF2-40B4-BE49-F238E27FC236}">
                <a16:creationId xmlns:a16="http://schemas.microsoft.com/office/drawing/2014/main" id="{427DBEC2-F0F7-1E8A-EDBA-2EB379509666}"/>
              </a:ext>
            </a:extLst>
          </p:cNvPr>
          <p:cNvSpPr>
            <a:spLocks noGrp="1"/>
          </p:cNvSpPr>
          <p:nvPr>
            <p:ph type="dt" sz="half" idx="2"/>
          </p:nvPr>
        </p:nvSpPr>
        <p:spPr>
          <a:xfrm>
            <a:off x="10011833" y="6226628"/>
            <a:ext cx="1560304" cy="631372"/>
          </a:xfrm>
          <a:prstGeom prst="rect">
            <a:avLst/>
          </a:prstGeom>
        </p:spPr>
        <p:txBody>
          <a:bodyPr vert="horz" lIns="91440" tIns="91440" rIns="91440" bIns="45720" rtlCol="0" anchor="ctr"/>
          <a:lstStyle>
            <a:lvl1pPr algn="ctr">
              <a:defRPr sz="1800">
                <a:solidFill>
                  <a:schemeClr val="tx1"/>
                </a:solidFill>
                <a:latin typeface="+mj-lt"/>
              </a:defRPr>
            </a:lvl1pPr>
          </a:lstStyle>
          <a:p>
            <a:fld id="{72B8B865-6043-45BC-B48D-1676CB43D17A}" type="datetime1">
              <a:rPr lang="en-US" smtClean="0"/>
              <a:pPr/>
              <a:t>11/25/2025</a:t>
            </a:fld>
            <a:endParaRPr lang="en-US" dirty="0"/>
          </a:p>
        </p:txBody>
      </p:sp>
      <p:pic>
        <p:nvPicPr>
          <p:cNvPr id="11" name="Graphic 10">
            <a:extLst>
              <a:ext uri="{FF2B5EF4-FFF2-40B4-BE49-F238E27FC236}">
                <a16:creationId xmlns:a16="http://schemas.microsoft.com/office/drawing/2014/main" id="{3947C04A-7458-C36D-EE89-0C1F41AF32B2}"/>
              </a:ext>
              <a:ext uri="{C183D7F6-B498-43B3-948B-1728B52AA6E4}">
                <adec:decorative xmlns:adec="http://schemas.microsoft.com/office/drawing/2017/decorative" val="1"/>
              </a:ext>
            </a:extLst>
          </p:cNvPr>
          <p:cNvPicPr>
            <a:picLocks noChangeAspect="1"/>
          </p:cNvPicPr>
          <p:nvPr userDrawn="1"/>
        </p:nvPicPr>
        <p:blipFill>
          <a:blip r:embed="rId2">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a:off x="9542011" y="6405154"/>
            <a:ext cx="274320" cy="274320"/>
          </a:xfrm>
          <a:prstGeom prst="rect">
            <a:avLst/>
          </a:prstGeom>
        </p:spPr>
      </p:pic>
      <p:pic>
        <p:nvPicPr>
          <p:cNvPr id="12" name="Graphic 11">
            <a:extLst>
              <a:ext uri="{FF2B5EF4-FFF2-40B4-BE49-F238E27FC236}">
                <a16:creationId xmlns:a16="http://schemas.microsoft.com/office/drawing/2014/main" id="{CC13B35D-F747-92EE-37C0-27E1CA8B5873}"/>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a:ext>
              <a:ext uri="{96DAC541-7B7A-43D3-8B79-37D633B846F1}">
                <asvg:svgBlip xmlns:asvg="http://schemas.microsoft.com/office/drawing/2016/SVG/main" r:embed="rId5"/>
              </a:ext>
            </a:extLst>
          </a:blip>
          <a:srcRect/>
          <a:stretch/>
        </p:blipFill>
        <p:spPr>
          <a:xfrm>
            <a:off x="9168948" y="6405154"/>
            <a:ext cx="274320" cy="274320"/>
          </a:xfrm>
          <a:prstGeom prst="rect">
            <a:avLst/>
          </a:prstGeom>
        </p:spPr>
      </p:pic>
      <p:pic>
        <p:nvPicPr>
          <p:cNvPr id="13" name="Graphic 12">
            <a:extLst>
              <a:ext uri="{FF2B5EF4-FFF2-40B4-BE49-F238E27FC236}">
                <a16:creationId xmlns:a16="http://schemas.microsoft.com/office/drawing/2014/main" id="{5DD40548-01E2-C4C3-74D5-E53F4A1C3942}"/>
              </a:ext>
              <a:ext uri="{C183D7F6-B498-43B3-948B-1728B52AA6E4}">
                <adec:decorative xmlns:adec="http://schemas.microsoft.com/office/drawing/2017/decorative" val="1"/>
              </a:ext>
            </a:extLst>
          </p:cNvPr>
          <p:cNvPicPr>
            <a:picLocks noChangeAspect="1"/>
          </p:cNvPicPr>
          <p:nvPr userDrawn="1"/>
        </p:nvPicPr>
        <p:blipFill rotWithShape="1">
          <a:blip r:embed="rId6" cstate="hqprint">
            <a:extLst>
              <a:ext uri="{28A0092B-C50C-407E-A947-70E740481C1C}">
                <a14:useLocalDpi xmlns:a14="http://schemas.microsoft.com/office/drawing/2010/main"/>
              </a:ext>
              <a:ext uri="{96DAC541-7B7A-43D3-8B79-37D633B846F1}">
                <asvg:svgBlip xmlns:asvg="http://schemas.microsoft.com/office/drawing/2016/SVG/main" r:embed="rId7"/>
              </a:ext>
            </a:extLst>
          </a:blip>
          <a:srcRect l="13558" t="13558" r="13558" b="13558"/>
          <a:stretch/>
        </p:blipFill>
        <p:spPr>
          <a:xfrm>
            <a:off x="8795884" y="6405154"/>
            <a:ext cx="274320" cy="274320"/>
          </a:xfrm>
          <a:prstGeom prst="rect">
            <a:avLst/>
          </a:prstGeom>
        </p:spPr>
      </p:pic>
      <p:sp>
        <p:nvSpPr>
          <p:cNvPr id="14" name="Slide Number Placeholder 5">
            <a:extLst>
              <a:ext uri="{FF2B5EF4-FFF2-40B4-BE49-F238E27FC236}">
                <a16:creationId xmlns:a16="http://schemas.microsoft.com/office/drawing/2014/main" id="{F021946D-D90D-3F7E-3E92-78C7E120AFF5}"/>
              </a:ext>
            </a:extLst>
          </p:cNvPr>
          <p:cNvSpPr>
            <a:spLocks noGrp="1"/>
          </p:cNvSpPr>
          <p:nvPr>
            <p:ph type="sldNum" sz="quarter" idx="4"/>
          </p:nvPr>
        </p:nvSpPr>
        <p:spPr>
          <a:xfrm>
            <a:off x="11572137" y="6226628"/>
            <a:ext cx="630748" cy="631372"/>
          </a:xfrm>
          <a:prstGeom prst="rect">
            <a:avLst/>
          </a:prstGeom>
        </p:spPr>
        <p:txBody>
          <a:bodyPr vert="horz" lIns="91440" tIns="91440" rIns="91440" bIns="45720" rtlCol="0" anchor="ctr"/>
          <a:lstStyle>
            <a:lvl1pPr algn="ctr">
              <a:defRPr lang="en-US" sz="1800" smtClean="0">
                <a:solidFill>
                  <a:schemeClr val="tx1"/>
                </a:solidFill>
                <a:latin typeface="+mj-lt"/>
              </a:defRPr>
            </a:lvl1pPr>
          </a:lstStyle>
          <a:p>
            <a:fld id="{294A09A9-5501-47C1-A89A-A340965A2BE2}" type="slidenum">
              <a:rPr lang="en-US" smtClean="0"/>
              <a:pPr/>
              <a:t>‹#›</a:t>
            </a:fld>
            <a:endParaRPr lang="en-US" dirty="0"/>
          </a:p>
        </p:txBody>
      </p:sp>
      <p:sp>
        <p:nvSpPr>
          <p:cNvPr id="27" name="Rectangle 26">
            <a:extLst>
              <a:ext uri="{FF2B5EF4-FFF2-40B4-BE49-F238E27FC236}">
                <a16:creationId xmlns:a16="http://schemas.microsoft.com/office/drawing/2014/main" id="{3797D881-DBBF-010E-A63C-99B4B0D412AA}"/>
              </a:ext>
              <a:ext uri="{C183D7F6-B498-43B3-948B-1728B52AA6E4}">
                <adec:decorative xmlns:adec="http://schemas.microsoft.com/office/drawing/2017/decorative" val="1"/>
              </a:ext>
            </a:extLst>
          </p:cNvPr>
          <p:cNvSpPr/>
          <p:nvPr userDrawn="1"/>
        </p:nvSpPr>
        <p:spPr>
          <a:xfrm>
            <a:off x="381001" y="6352731"/>
            <a:ext cx="1306286" cy="397329"/>
          </a:xfrm>
          <a:prstGeom prst="rect">
            <a:avLst/>
          </a:prstGeom>
          <a:solidFill>
            <a:schemeClr val="accent1"/>
          </a:solid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r>
              <a:rPr lang="en-US" sz="1800" b="1" dirty="0">
                <a:solidFill>
                  <a:schemeClr val="tx1"/>
                </a:solidFill>
                <a:latin typeface="+mn-lt"/>
              </a:rPr>
              <a:t>START</a:t>
            </a:r>
            <a:endParaRPr lang="en-US" b="1" dirty="0">
              <a:solidFill>
                <a:schemeClr val="tx1"/>
              </a:solidFill>
              <a:latin typeface="+mn-lt"/>
            </a:endParaRPr>
          </a:p>
        </p:txBody>
      </p:sp>
    </p:spTree>
    <p:extLst>
      <p:ext uri="{BB962C8B-B14F-4D97-AF65-F5344CB8AC3E}">
        <p14:creationId xmlns:p14="http://schemas.microsoft.com/office/powerpoint/2010/main" val="409205775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grpSp>
        <p:nvGrpSpPr>
          <p:cNvPr id="8" name="Graphic 4">
            <a:extLst>
              <a:ext uri="{FF2B5EF4-FFF2-40B4-BE49-F238E27FC236}">
                <a16:creationId xmlns:a16="http://schemas.microsoft.com/office/drawing/2014/main" id="{5C92998A-0580-8711-F2CD-BA025D3B492D}"/>
              </a:ext>
              <a:ext uri="{C183D7F6-B498-43B3-948B-1728B52AA6E4}">
                <adec:decorative xmlns:adec="http://schemas.microsoft.com/office/drawing/2017/decorative" val="1"/>
              </a:ext>
            </a:extLst>
          </p:cNvPr>
          <p:cNvGrpSpPr/>
          <p:nvPr/>
        </p:nvGrpSpPr>
        <p:grpSpPr>
          <a:xfrm>
            <a:off x="9573457" y="3490004"/>
            <a:ext cx="2760781" cy="2636487"/>
            <a:chOff x="9757762" y="3673334"/>
            <a:chExt cx="2760781" cy="2636487"/>
          </a:xfrm>
          <a:solidFill>
            <a:schemeClr val="bg1">
              <a:alpha val="50000"/>
            </a:schemeClr>
          </a:solidFill>
        </p:grpSpPr>
        <p:sp>
          <p:nvSpPr>
            <p:cNvPr id="9" name="Freeform: Shape 8">
              <a:extLst>
                <a:ext uri="{FF2B5EF4-FFF2-40B4-BE49-F238E27FC236}">
                  <a16:creationId xmlns:a16="http://schemas.microsoft.com/office/drawing/2014/main" id="{309E8E44-AD09-0DCB-79DA-F363143EB715}"/>
                </a:ext>
              </a:extLst>
            </p:cNvPr>
            <p:cNvSpPr/>
            <p:nvPr/>
          </p:nvSpPr>
          <p:spPr>
            <a:xfrm>
              <a:off x="9757762" y="3673334"/>
              <a:ext cx="503603" cy="503601"/>
            </a:xfrm>
            <a:custGeom>
              <a:avLst/>
              <a:gdLst>
                <a:gd name="connsiteX0" fmla="*/ 503604 w 503603"/>
                <a:gd name="connsiteY0" fmla="*/ 251801 h 503601"/>
                <a:gd name="connsiteX1" fmla="*/ 251802 w 503603"/>
                <a:gd name="connsiteY1" fmla="*/ 503602 h 503601"/>
                <a:gd name="connsiteX2" fmla="*/ 0 w 503603"/>
                <a:gd name="connsiteY2" fmla="*/ 251801 h 503601"/>
                <a:gd name="connsiteX3" fmla="*/ 251802 w 503603"/>
                <a:gd name="connsiteY3" fmla="*/ 0 h 503601"/>
                <a:gd name="connsiteX4" fmla="*/ 503604 w 503603"/>
                <a:gd name="connsiteY4" fmla="*/ 251801 h 5036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03603" h="503601">
                  <a:moveTo>
                    <a:pt x="503604" y="251801"/>
                  </a:moveTo>
                  <a:cubicBezTo>
                    <a:pt x="503604" y="390867"/>
                    <a:pt x="390868" y="503602"/>
                    <a:pt x="251802" y="503602"/>
                  </a:cubicBezTo>
                  <a:cubicBezTo>
                    <a:pt x="112736" y="503602"/>
                    <a:pt x="0" y="390867"/>
                    <a:pt x="0" y="251801"/>
                  </a:cubicBezTo>
                  <a:cubicBezTo>
                    <a:pt x="0" y="112735"/>
                    <a:pt x="112736" y="0"/>
                    <a:pt x="251802" y="0"/>
                  </a:cubicBezTo>
                  <a:cubicBezTo>
                    <a:pt x="390868" y="0"/>
                    <a:pt x="503604" y="112735"/>
                    <a:pt x="503604" y="251801"/>
                  </a:cubicBezTo>
                  <a:close/>
                </a:path>
              </a:pathLst>
            </a:custGeom>
            <a:solidFill>
              <a:schemeClr val="bg1">
                <a:alpha val="50000"/>
              </a:schemeClr>
            </a:solidFill>
            <a:ln w="136180" cap="flat">
              <a:noFill/>
              <a:prstDash val="solid"/>
              <a:miter/>
            </a:ln>
          </p:spPr>
          <p:txBody>
            <a:bodyPr rtlCol="0" anchor="ctr"/>
            <a:lstStyle/>
            <a:p>
              <a:endParaRPr lang="en-US" dirty="0"/>
            </a:p>
          </p:txBody>
        </p:sp>
        <p:sp>
          <p:nvSpPr>
            <p:cNvPr id="10" name="Freeform: Shape 9">
              <a:extLst>
                <a:ext uri="{FF2B5EF4-FFF2-40B4-BE49-F238E27FC236}">
                  <a16:creationId xmlns:a16="http://schemas.microsoft.com/office/drawing/2014/main" id="{F0C32798-3973-1B39-EA92-336F776B7AA7}"/>
                </a:ext>
              </a:extLst>
            </p:cNvPr>
            <p:cNvSpPr/>
            <p:nvPr/>
          </p:nvSpPr>
          <p:spPr>
            <a:xfrm>
              <a:off x="10777316" y="3673334"/>
              <a:ext cx="503603" cy="503601"/>
            </a:xfrm>
            <a:custGeom>
              <a:avLst/>
              <a:gdLst>
                <a:gd name="connsiteX0" fmla="*/ 503604 w 503603"/>
                <a:gd name="connsiteY0" fmla="*/ 251801 h 503601"/>
                <a:gd name="connsiteX1" fmla="*/ 251802 w 503603"/>
                <a:gd name="connsiteY1" fmla="*/ 503602 h 503601"/>
                <a:gd name="connsiteX2" fmla="*/ 0 w 503603"/>
                <a:gd name="connsiteY2" fmla="*/ 251801 h 503601"/>
                <a:gd name="connsiteX3" fmla="*/ 251802 w 503603"/>
                <a:gd name="connsiteY3" fmla="*/ 0 h 503601"/>
                <a:gd name="connsiteX4" fmla="*/ 503604 w 503603"/>
                <a:gd name="connsiteY4" fmla="*/ 251801 h 5036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03603" h="503601">
                  <a:moveTo>
                    <a:pt x="503604" y="251801"/>
                  </a:moveTo>
                  <a:cubicBezTo>
                    <a:pt x="503604" y="390867"/>
                    <a:pt x="390868" y="503602"/>
                    <a:pt x="251802" y="503602"/>
                  </a:cubicBezTo>
                  <a:cubicBezTo>
                    <a:pt x="112735" y="503602"/>
                    <a:pt x="0" y="390867"/>
                    <a:pt x="0" y="251801"/>
                  </a:cubicBezTo>
                  <a:cubicBezTo>
                    <a:pt x="0" y="112735"/>
                    <a:pt x="112735" y="0"/>
                    <a:pt x="251802" y="0"/>
                  </a:cubicBezTo>
                  <a:cubicBezTo>
                    <a:pt x="390868" y="0"/>
                    <a:pt x="503604" y="112735"/>
                    <a:pt x="503604" y="251801"/>
                  </a:cubicBezTo>
                  <a:close/>
                </a:path>
              </a:pathLst>
            </a:custGeom>
            <a:solidFill>
              <a:schemeClr val="bg1">
                <a:alpha val="50000"/>
              </a:schemeClr>
            </a:solidFill>
            <a:ln w="136180" cap="flat">
              <a:noFill/>
              <a:prstDash val="solid"/>
              <a:miter/>
            </a:ln>
          </p:spPr>
          <p:txBody>
            <a:bodyPr rtlCol="0" anchor="ctr"/>
            <a:lstStyle/>
            <a:p>
              <a:endParaRPr lang="en-US" dirty="0"/>
            </a:p>
          </p:txBody>
        </p:sp>
        <p:sp>
          <p:nvSpPr>
            <p:cNvPr id="11" name="Freeform: Shape 10">
              <a:extLst>
                <a:ext uri="{FF2B5EF4-FFF2-40B4-BE49-F238E27FC236}">
                  <a16:creationId xmlns:a16="http://schemas.microsoft.com/office/drawing/2014/main" id="{6F2D963B-D621-02DD-1619-684F4DC91490}"/>
                </a:ext>
              </a:extLst>
            </p:cNvPr>
            <p:cNvSpPr/>
            <p:nvPr/>
          </p:nvSpPr>
          <p:spPr>
            <a:xfrm>
              <a:off x="11796885" y="3673334"/>
              <a:ext cx="503603" cy="503601"/>
            </a:xfrm>
            <a:custGeom>
              <a:avLst/>
              <a:gdLst>
                <a:gd name="connsiteX0" fmla="*/ 503604 w 503603"/>
                <a:gd name="connsiteY0" fmla="*/ 251801 h 503601"/>
                <a:gd name="connsiteX1" fmla="*/ 251802 w 503603"/>
                <a:gd name="connsiteY1" fmla="*/ 503602 h 503601"/>
                <a:gd name="connsiteX2" fmla="*/ 0 w 503603"/>
                <a:gd name="connsiteY2" fmla="*/ 251801 h 503601"/>
                <a:gd name="connsiteX3" fmla="*/ 251802 w 503603"/>
                <a:gd name="connsiteY3" fmla="*/ 0 h 503601"/>
                <a:gd name="connsiteX4" fmla="*/ 503604 w 503603"/>
                <a:gd name="connsiteY4" fmla="*/ 251801 h 5036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03603" h="503601">
                  <a:moveTo>
                    <a:pt x="503604" y="251801"/>
                  </a:moveTo>
                  <a:cubicBezTo>
                    <a:pt x="503604" y="390867"/>
                    <a:pt x="390868" y="503602"/>
                    <a:pt x="251802" y="503602"/>
                  </a:cubicBezTo>
                  <a:cubicBezTo>
                    <a:pt x="112736" y="503602"/>
                    <a:pt x="0" y="390867"/>
                    <a:pt x="0" y="251801"/>
                  </a:cubicBezTo>
                  <a:cubicBezTo>
                    <a:pt x="0" y="112735"/>
                    <a:pt x="112736" y="0"/>
                    <a:pt x="251802" y="0"/>
                  </a:cubicBezTo>
                  <a:cubicBezTo>
                    <a:pt x="390868" y="0"/>
                    <a:pt x="503604" y="112735"/>
                    <a:pt x="503604" y="251801"/>
                  </a:cubicBezTo>
                  <a:close/>
                </a:path>
              </a:pathLst>
            </a:custGeom>
            <a:solidFill>
              <a:schemeClr val="bg1">
                <a:alpha val="50000"/>
              </a:schemeClr>
            </a:solidFill>
            <a:ln w="136180" cap="flat">
              <a:noFill/>
              <a:prstDash val="solid"/>
              <a:miter/>
            </a:ln>
          </p:spPr>
          <p:txBody>
            <a:bodyPr rtlCol="0" anchor="ctr"/>
            <a:lstStyle/>
            <a:p>
              <a:endParaRPr lang="en-US" dirty="0"/>
            </a:p>
          </p:txBody>
        </p:sp>
        <p:sp>
          <p:nvSpPr>
            <p:cNvPr id="12" name="Freeform: Shape 11">
              <a:extLst>
                <a:ext uri="{FF2B5EF4-FFF2-40B4-BE49-F238E27FC236}">
                  <a16:creationId xmlns:a16="http://schemas.microsoft.com/office/drawing/2014/main" id="{E491E75D-715D-B554-6983-B8D0F0FF7ECE}"/>
                </a:ext>
              </a:extLst>
            </p:cNvPr>
            <p:cNvSpPr/>
            <p:nvPr/>
          </p:nvSpPr>
          <p:spPr>
            <a:xfrm>
              <a:off x="9757762" y="4731130"/>
              <a:ext cx="503603" cy="503601"/>
            </a:xfrm>
            <a:custGeom>
              <a:avLst/>
              <a:gdLst>
                <a:gd name="connsiteX0" fmla="*/ 503604 w 503603"/>
                <a:gd name="connsiteY0" fmla="*/ 251801 h 503601"/>
                <a:gd name="connsiteX1" fmla="*/ 251802 w 503603"/>
                <a:gd name="connsiteY1" fmla="*/ 503602 h 503601"/>
                <a:gd name="connsiteX2" fmla="*/ 0 w 503603"/>
                <a:gd name="connsiteY2" fmla="*/ 251801 h 503601"/>
                <a:gd name="connsiteX3" fmla="*/ 251802 w 503603"/>
                <a:gd name="connsiteY3" fmla="*/ 0 h 503601"/>
                <a:gd name="connsiteX4" fmla="*/ 503604 w 503603"/>
                <a:gd name="connsiteY4" fmla="*/ 251801 h 5036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03603" h="503601">
                  <a:moveTo>
                    <a:pt x="503604" y="251801"/>
                  </a:moveTo>
                  <a:cubicBezTo>
                    <a:pt x="503604" y="390867"/>
                    <a:pt x="390868" y="503602"/>
                    <a:pt x="251802" y="503602"/>
                  </a:cubicBezTo>
                  <a:cubicBezTo>
                    <a:pt x="112736" y="503602"/>
                    <a:pt x="0" y="390867"/>
                    <a:pt x="0" y="251801"/>
                  </a:cubicBezTo>
                  <a:cubicBezTo>
                    <a:pt x="0" y="112735"/>
                    <a:pt x="112736" y="0"/>
                    <a:pt x="251802" y="0"/>
                  </a:cubicBezTo>
                  <a:cubicBezTo>
                    <a:pt x="390868" y="0"/>
                    <a:pt x="503604" y="112735"/>
                    <a:pt x="503604" y="251801"/>
                  </a:cubicBezTo>
                  <a:close/>
                </a:path>
              </a:pathLst>
            </a:custGeom>
            <a:solidFill>
              <a:schemeClr val="bg1">
                <a:alpha val="50000"/>
              </a:schemeClr>
            </a:solidFill>
            <a:ln w="136180" cap="flat">
              <a:noFill/>
              <a:prstDash val="solid"/>
              <a:miter/>
            </a:ln>
          </p:spPr>
          <p:txBody>
            <a:bodyPr rtlCol="0" anchor="ctr"/>
            <a:lstStyle/>
            <a:p>
              <a:endParaRPr lang="en-US" dirty="0"/>
            </a:p>
          </p:txBody>
        </p:sp>
        <p:sp>
          <p:nvSpPr>
            <p:cNvPr id="13" name="Freeform: Shape 12">
              <a:extLst>
                <a:ext uri="{FF2B5EF4-FFF2-40B4-BE49-F238E27FC236}">
                  <a16:creationId xmlns:a16="http://schemas.microsoft.com/office/drawing/2014/main" id="{80BE3828-09E2-3B37-DAF2-0F1EF6FBB447}"/>
                </a:ext>
              </a:extLst>
            </p:cNvPr>
            <p:cNvSpPr/>
            <p:nvPr/>
          </p:nvSpPr>
          <p:spPr>
            <a:xfrm>
              <a:off x="10777316" y="4731130"/>
              <a:ext cx="503603" cy="503601"/>
            </a:xfrm>
            <a:custGeom>
              <a:avLst/>
              <a:gdLst>
                <a:gd name="connsiteX0" fmla="*/ 503604 w 503603"/>
                <a:gd name="connsiteY0" fmla="*/ 251801 h 503601"/>
                <a:gd name="connsiteX1" fmla="*/ 251802 w 503603"/>
                <a:gd name="connsiteY1" fmla="*/ 503602 h 503601"/>
                <a:gd name="connsiteX2" fmla="*/ 0 w 503603"/>
                <a:gd name="connsiteY2" fmla="*/ 251801 h 503601"/>
                <a:gd name="connsiteX3" fmla="*/ 251802 w 503603"/>
                <a:gd name="connsiteY3" fmla="*/ 0 h 503601"/>
                <a:gd name="connsiteX4" fmla="*/ 503604 w 503603"/>
                <a:gd name="connsiteY4" fmla="*/ 251801 h 5036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03603" h="503601">
                  <a:moveTo>
                    <a:pt x="503604" y="251801"/>
                  </a:moveTo>
                  <a:cubicBezTo>
                    <a:pt x="503604" y="390867"/>
                    <a:pt x="390868" y="503602"/>
                    <a:pt x="251802" y="503602"/>
                  </a:cubicBezTo>
                  <a:cubicBezTo>
                    <a:pt x="112735" y="503602"/>
                    <a:pt x="0" y="390867"/>
                    <a:pt x="0" y="251801"/>
                  </a:cubicBezTo>
                  <a:cubicBezTo>
                    <a:pt x="0" y="112735"/>
                    <a:pt x="112735" y="0"/>
                    <a:pt x="251802" y="0"/>
                  </a:cubicBezTo>
                  <a:cubicBezTo>
                    <a:pt x="390868" y="0"/>
                    <a:pt x="503604" y="112735"/>
                    <a:pt x="503604" y="251801"/>
                  </a:cubicBezTo>
                  <a:close/>
                </a:path>
              </a:pathLst>
            </a:custGeom>
            <a:solidFill>
              <a:schemeClr val="bg1">
                <a:alpha val="50000"/>
              </a:schemeClr>
            </a:solidFill>
            <a:ln w="136180" cap="flat">
              <a:noFill/>
              <a:prstDash val="solid"/>
              <a:miter/>
            </a:ln>
          </p:spPr>
          <p:txBody>
            <a:bodyPr rtlCol="0" anchor="ctr"/>
            <a:lstStyle/>
            <a:p>
              <a:endParaRPr lang="en-US" dirty="0"/>
            </a:p>
          </p:txBody>
        </p:sp>
        <p:sp>
          <p:nvSpPr>
            <p:cNvPr id="14" name="Freeform: Shape 13">
              <a:extLst>
                <a:ext uri="{FF2B5EF4-FFF2-40B4-BE49-F238E27FC236}">
                  <a16:creationId xmlns:a16="http://schemas.microsoft.com/office/drawing/2014/main" id="{11BD5FBB-6BCD-9E17-CA4C-DA3621F258BF}"/>
                </a:ext>
              </a:extLst>
            </p:cNvPr>
            <p:cNvSpPr/>
            <p:nvPr/>
          </p:nvSpPr>
          <p:spPr>
            <a:xfrm>
              <a:off x="11796885" y="4731130"/>
              <a:ext cx="503603" cy="503601"/>
            </a:xfrm>
            <a:custGeom>
              <a:avLst/>
              <a:gdLst>
                <a:gd name="connsiteX0" fmla="*/ 503604 w 503603"/>
                <a:gd name="connsiteY0" fmla="*/ 251801 h 503601"/>
                <a:gd name="connsiteX1" fmla="*/ 251802 w 503603"/>
                <a:gd name="connsiteY1" fmla="*/ 503602 h 503601"/>
                <a:gd name="connsiteX2" fmla="*/ 0 w 503603"/>
                <a:gd name="connsiteY2" fmla="*/ 251801 h 503601"/>
                <a:gd name="connsiteX3" fmla="*/ 251802 w 503603"/>
                <a:gd name="connsiteY3" fmla="*/ 0 h 503601"/>
                <a:gd name="connsiteX4" fmla="*/ 503604 w 503603"/>
                <a:gd name="connsiteY4" fmla="*/ 251801 h 5036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03603" h="503601">
                  <a:moveTo>
                    <a:pt x="503604" y="251801"/>
                  </a:moveTo>
                  <a:cubicBezTo>
                    <a:pt x="503604" y="390867"/>
                    <a:pt x="390868" y="503602"/>
                    <a:pt x="251802" y="503602"/>
                  </a:cubicBezTo>
                  <a:cubicBezTo>
                    <a:pt x="112736" y="503602"/>
                    <a:pt x="0" y="390867"/>
                    <a:pt x="0" y="251801"/>
                  </a:cubicBezTo>
                  <a:cubicBezTo>
                    <a:pt x="0" y="112735"/>
                    <a:pt x="112736" y="0"/>
                    <a:pt x="251802" y="0"/>
                  </a:cubicBezTo>
                  <a:cubicBezTo>
                    <a:pt x="390868" y="0"/>
                    <a:pt x="503604" y="112735"/>
                    <a:pt x="503604" y="251801"/>
                  </a:cubicBezTo>
                  <a:close/>
                </a:path>
              </a:pathLst>
            </a:custGeom>
            <a:solidFill>
              <a:schemeClr val="bg1">
                <a:alpha val="50000"/>
              </a:schemeClr>
            </a:solidFill>
            <a:ln w="136180" cap="flat">
              <a:noFill/>
              <a:prstDash val="solid"/>
              <a:miter/>
            </a:ln>
          </p:spPr>
          <p:txBody>
            <a:bodyPr rtlCol="0" anchor="ctr"/>
            <a:lstStyle/>
            <a:p>
              <a:endParaRPr lang="en-US" dirty="0"/>
            </a:p>
          </p:txBody>
        </p:sp>
        <p:sp>
          <p:nvSpPr>
            <p:cNvPr id="20" name="Freeform: Shape 19">
              <a:extLst>
                <a:ext uri="{FF2B5EF4-FFF2-40B4-BE49-F238E27FC236}">
                  <a16:creationId xmlns:a16="http://schemas.microsoft.com/office/drawing/2014/main" id="{64AD5227-34EB-06BB-7D33-8014F2DE4711}"/>
                </a:ext>
              </a:extLst>
            </p:cNvPr>
            <p:cNvSpPr/>
            <p:nvPr/>
          </p:nvSpPr>
          <p:spPr>
            <a:xfrm>
              <a:off x="9757762" y="5788920"/>
              <a:ext cx="503603" cy="503606"/>
            </a:xfrm>
            <a:custGeom>
              <a:avLst/>
              <a:gdLst>
                <a:gd name="connsiteX0" fmla="*/ 0 w 503603"/>
                <a:gd name="connsiteY0" fmla="*/ 251798 h 503606"/>
                <a:gd name="connsiteX1" fmla="*/ 251802 w 503603"/>
                <a:gd name="connsiteY1" fmla="*/ 0 h 503606"/>
                <a:gd name="connsiteX2" fmla="*/ 503604 w 503603"/>
                <a:gd name="connsiteY2" fmla="*/ 251798 h 503606"/>
                <a:gd name="connsiteX3" fmla="*/ 251802 w 503603"/>
                <a:gd name="connsiteY3" fmla="*/ 503606 h 503606"/>
                <a:gd name="connsiteX4" fmla="*/ 0 w 503603"/>
                <a:gd name="connsiteY4" fmla="*/ 251798 h 50360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03603" h="503606">
                  <a:moveTo>
                    <a:pt x="0" y="251798"/>
                  </a:moveTo>
                  <a:cubicBezTo>
                    <a:pt x="0" y="112736"/>
                    <a:pt x="112737" y="0"/>
                    <a:pt x="251802" y="0"/>
                  </a:cubicBezTo>
                  <a:cubicBezTo>
                    <a:pt x="390867" y="0"/>
                    <a:pt x="503604" y="112736"/>
                    <a:pt x="503604" y="251798"/>
                  </a:cubicBezTo>
                  <a:cubicBezTo>
                    <a:pt x="503604" y="390859"/>
                    <a:pt x="390869" y="503606"/>
                    <a:pt x="251802" y="503606"/>
                  </a:cubicBezTo>
                  <a:cubicBezTo>
                    <a:pt x="112734" y="503606"/>
                    <a:pt x="0" y="390870"/>
                    <a:pt x="0" y="251798"/>
                  </a:cubicBezTo>
                  <a:close/>
                </a:path>
              </a:pathLst>
            </a:custGeom>
            <a:solidFill>
              <a:schemeClr val="bg1">
                <a:alpha val="50000"/>
              </a:schemeClr>
            </a:solidFill>
            <a:ln w="136180" cap="flat">
              <a:noFill/>
              <a:prstDash val="solid"/>
              <a:miter/>
            </a:ln>
          </p:spPr>
          <p:txBody>
            <a:bodyPr rtlCol="0" anchor="ctr"/>
            <a:lstStyle/>
            <a:p>
              <a:endParaRPr lang="en-US" dirty="0"/>
            </a:p>
          </p:txBody>
        </p:sp>
        <p:sp>
          <p:nvSpPr>
            <p:cNvPr id="21" name="Freeform: Shape 20">
              <a:extLst>
                <a:ext uri="{FF2B5EF4-FFF2-40B4-BE49-F238E27FC236}">
                  <a16:creationId xmlns:a16="http://schemas.microsoft.com/office/drawing/2014/main" id="{8A22BFF6-8FC1-1C45-6065-DDBFC3366BC5}"/>
                </a:ext>
              </a:extLst>
            </p:cNvPr>
            <p:cNvSpPr/>
            <p:nvPr/>
          </p:nvSpPr>
          <p:spPr>
            <a:xfrm>
              <a:off x="10777320" y="5788920"/>
              <a:ext cx="503608" cy="503606"/>
            </a:xfrm>
            <a:custGeom>
              <a:avLst/>
              <a:gdLst>
                <a:gd name="connsiteX0" fmla="*/ 0 w 503608"/>
                <a:gd name="connsiteY0" fmla="*/ 251798 h 503606"/>
                <a:gd name="connsiteX1" fmla="*/ 251799 w 503608"/>
                <a:gd name="connsiteY1" fmla="*/ 0 h 503606"/>
                <a:gd name="connsiteX2" fmla="*/ 503608 w 503608"/>
                <a:gd name="connsiteY2" fmla="*/ 251798 h 503606"/>
                <a:gd name="connsiteX3" fmla="*/ 251799 w 503608"/>
                <a:gd name="connsiteY3" fmla="*/ 503606 h 503606"/>
                <a:gd name="connsiteX4" fmla="*/ 0 w 503608"/>
                <a:gd name="connsiteY4" fmla="*/ 251798 h 50360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03608" h="503606">
                  <a:moveTo>
                    <a:pt x="0" y="251798"/>
                  </a:moveTo>
                  <a:cubicBezTo>
                    <a:pt x="0" y="112736"/>
                    <a:pt x="112737" y="0"/>
                    <a:pt x="251799" y="0"/>
                  </a:cubicBezTo>
                  <a:cubicBezTo>
                    <a:pt x="390872" y="0"/>
                    <a:pt x="503608" y="112736"/>
                    <a:pt x="503608" y="251798"/>
                  </a:cubicBezTo>
                  <a:cubicBezTo>
                    <a:pt x="503608" y="390859"/>
                    <a:pt x="390872" y="503606"/>
                    <a:pt x="251799" y="503606"/>
                  </a:cubicBezTo>
                  <a:cubicBezTo>
                    <a:pt x="112737" y="503606"/>
                    <a:pt x="0" y="390870"/>
                    <a:pt x="0" y="251798"/>
                  </a:cubicBezTo>
                  <a:close/>
                </a:path>
              </a:pathLst>
            </a:custGeom>
            <a:solidFill>
              <a:schemeClr val="bg1">
                <a:alpha val="50000"/>
              </a:schemeClr>
            </a:solidFill>
            <a:ln w="136180" cap="flat">
              <a:noFill/>
              <a:prstDash val="solid"/>
              <a:miter/>
            </a:ln>
          </p:spPr>
          <p:txBody>
            <a:bodyPr rtlCol="0" anchor="ctr"/>
            <a:lstStyle/>
            <a:p>
              <a:endParaRPr lang="en-US" dirty="0"/>
            </a:p>
          </p:txBody>
        </p:sp>
        <p:sp>
          <p:nvSpPr>
            <p:cNvPr id="31" name="Freeform: Shape 30">
              <a:extLst>
                <a:ext uri="{FF2B5EF4-FFF2-40B4-BE49-F238E27FC236}">
                  <a16:creationId xmlns:a16="http://schemas.microsoft.com/office/drawing/2014/main" id="{A146F39A-3BE2-E627-E2A8-097C4BA7329F}"/>
                </a:ext>
              </a:extLst>
            </p:cNvPr>
            <p:cNvSpPr/>
            <p:nvPr/>
          </p:nvSpPr>
          <p:spPr>
            <a:xfrm>
              <a:off x="11796889" y="5788920"/>
              <a:ext cx="503608" cy="503606"/>
            </a:xfrm>
            <a:custGeom>
              <a:avLst/>
              <a:gdLst>
                <a:gd name="connsiteX0" fmla="*/ 0 w 503608"/>
                <a:gd name="connsiteY0" fmla="*/ 251798 h 503606"/>
                <a:gd name="connsiteX1" fmla="*/ 251799 w 503608"/>
                <a:gd name="connsiteY1" fmla="*/ 0 h 503606"/>
                <a:gd name="connsiteX2" fmla="*/ 503608 w 503608"/>
                <a:gd name="connsiteY2" fmla="*/ 251798 h 503606"/>
                <a:gd name="connsiteX3" fmla="*/ 251799 w 503608"/>
                <a:gd name="connsiteY3" fmla="*/ 503606 h 503606"/>
                <a:gd name="connsiteX4" fmla="*/ 0 w 503608"/>
                <a:gd name="connsiteY4" fmla="*/ 251798 h 50360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03608" h="503606">
                  <a:moveTo>
                    <a:pt x="0" y="251798"/>
                  </a:moveTo>
                  <a:cubicBezTo>
                    <a:pt x="0" y="112736"/>
                    <a:pt x="112737" y="0"/>
                    <a:pt x="251799" y="0"/>
                  </a:cubicBezTo>
                  <a:cubicBezTo>
                    <a:pt x="390872" y="0"/>
                    <a:pt x="503608" y="112736"/>
                    <a:pt x="503608" y="251798"/>
                  </a:cubicBezTo>
                  <a:cubicBezTo>
                    <a:pt x="503608" y="390859"/>
                    <a:pt x="390872" y="503606"/>
                    <a:pt x="251799" y="503606"/>
                  </a:cubicBezTo>
                  <a:cubicBezTo>
                    <a:pt x="112737" y="503606"/>
                    <a:pt x="0" y="390870"/>
                    <a:pt x="0" y="251798"/>
                  </a:cubicBezTo>
                  <a:close/>
                </a:path>
              </a:pathLst>
            </a:custGeom>
            <a:solidFill>
              <a:schemeClr val="bg1">
                <a:alpha val="50000"/>
              </a:schemeClr>
            </a:solidFill>
            <a:ln w="136180" cap="flat">
              <a:noFill/>
              <a:prstDash val="solid"/>
              <a:miter/>
            </a:ln>
          </p:spPr>
          <p:txBody>
            <a:bodyPr rtlCol="0" anchor="ctr"/>
            <a:lstStyle/>
            <a:p>
              <a:endParaRPr lang="en-US" dirty="0"/>
            </a:p>
          </p:txBody>
        </p:sp>
      </p:grpSp>
      <p:grpSp>
        <p:nvGrpSpPr>
          <p:cNvPr id="22" name="Group 21">
            <a:extLst>
              <a:ext uri="{FF2B5EF4-FFF2-40B4-BE49-F238E27FC236}">
                <a16:creationId xmlns:a16="http://schemas.microsoft.com/office/drawing/2014/main" id="{B8722D0A-E5E5-85E8-8A98-85D9705FC408}"/>
              </a:ext>
              <a:ext uri="{C183D7F6-B498-43B3-948B-1728B52AA6E4}">
                <adec:decorative xmlns:adec="http://schemas.microsoft.com/office/drawing/2017/decorative" val="1"/>
              </a:ext>
            </a:extLst>
          </p:cNvPr>
          <p:cNvGrpSpPr/>
          <p:nvPr userDrawn="1"/>
        </p:nvGrpSpPr>
        <p:grpSpPr>
          <a:xfrm>
            <a:off x="381000" y="2282879"/>
            <a:ext cx="4269018" cy="3187700"/>
            <a:chOff x="1698171" y="691024"/>
            <a:chExt cx="4269018" cy="3187700"/>
          </a:xfrm>
        </p:grpSpPr>
        <p:grpSp>
          <p:nvGrpSpPr>
            <p:cNvPr id="23" name="Group 22">
              <a:extLst>
                <a:ext uri="{FF2B5EF4-FFF2-40B4-BE49-F238E27FC236}">
                  <a16:creationId xmlns:a16="http://schemas.microsoft.com/office/drawing/2014/main" id="{B6302B80-DDF6-B2B7-6559-5B19EDC98763}"/>
                </a:ext>
              </a:extLst>
            </p:cNvPr>
            <p:cNvGrpSpPr/>
            <p:nvPr userDrawn="1"/>
          </p:nvGrpSpPr>
          <p:grpSpPr>
            <a:xfrm>
              <a:off x="1698171" y="691024"/>
              <a:ext cx="4269018" cy="3187700"/>
              <a:chOff x="1466850" y="380320"/>
              <a:chExt cx="4493564" cy="3355370"/>
            </a:xfrm>
          </p:grpSpPr>
          <p:sp>
            <p:nvSpPr>
              <p:cNvPr id="28" name="Rectangle 27">
                <a:extLst>
                  <a:ext uri="{FF2B5EF4-FFF2-40B4-BE49-F238E27FC236}">
                    <a16:creationId xmlns:a16="http://schemas.microsoft.com/office/drawing/2014/main" id="{81CCE774-3C05-A473-EC2B-CC0477DD95B7}"/>
                  </a:ext>
                </a:extLst>
              </p:cNvPr>
              <p:cNvSpPr/>
              <p:nvPr userDrawn="1"/>
            </p:nvSpPr>
            <p:spPr>
              <a:xfrm>
                <a:off x="1466850" y="875619"/>
                <a:ext cx="4493564" cy="2860071"/>
              </a:xfrm>
              <a:prstGeom prst="rect">
                <a:avLst/>
              </a:prstGeom>
              <a:solidFill>
                <a:schemeClr val="bg1"/>
              </a:solid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Rectangle 28">
                <a:extLst>
                  <a:ext uri="{FF2B5EF4-FFF2-40B4-BE49-F238E27FC236}">
                    <a16:creationId xmlns:a16="http://schemas.microsoft.com/office/drawing/2014/main" id="{F2119DFF-8596-5767-9E16-1F5D2A0890B0}"/>
                  </a:ext>
                </a:extLst>
              </p:cNvPr>
              <p:cNvSpPr/>
              <p:nvPr userDrawn="1"/>
            </p:nvSpPr>
            <p:spPr>
              <a:xfrm>
                <a:off x="1466850" y="380320"/>
                <a:ext cx="4493564" cy="495300"/>
              </a:xfrm>
              <a:prstGeom prst="rect">
                <a:avLst/>
              </a:prstGeom>
              <a:solidFill>
                <a:schemeClr val="accent1"/>
              </a:solid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24" name="Group 23">
              <a:extLst>
                <a:ext uri="{FF2B5EF4-FFF2-40B4-BE49-F238E27FC236}">
                  <a16:creationId xmlns:a16="http://schemas.microsoft.com/office/drawing/2014/main" id="{66202FE4-E23F-5D9F-6685-2591771D5E07}"/>
                </a:ext>
              </a:extLst>
            </p:cNvPr>
            <p:cNvGrpSpPr/>
            <p:nvPr userDrawn="1"/>
          </p:nvGrpSpPr>
          <p:grpSpPr>
            <a:xfrm>
              <a:off x="1839686" y="815293"/>
              <a:ext cx="810985" cy="212272"/>
              <a:chOff x="1883229" y="800099"/>
              <a:chExt cx="810985" cy="212272"/>
            </a:xfrm>
          </p:grpSpPr>
          <p:sp>
            <p:nvSpPr>
              <p:cNvPr id="25" name="Oval 24">
                <a:extLst>
                  <a:ext uri="{FF2B5EF4-FFF2-40B4-BE49-F238E27FC236}">
                    <a16:creationId xmlns:a16="http://schemas.microsoft.com/office/drawing/2014/main" id="{F1CC1965-068E-9CDB-3C77-0B37519DC63E}"/>
                  </a:ext>
                </a:extLst>
              </p:cNvPr>
              <p:cNvSpPr/>
              <p:nvPr userDrawn="1"/>
            </p:nvSpPr>
            <p:spPr>
              <a:xfrm>
                <a:off x="1883229" y="800100"/>
                <a:ext cx="212271" cy="212271"/>
              </a:xfrm>
              <a:prstGeom prst="ellipse">
                <a:avLst/>
              </a:prstGeom>
              <a:solidFill>
                <a:schemeClr val="accent4"/>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Oval 25">
                <a:extLst>
                  <a:ext uri="{FF2B5EF4-FFF2-40B4-BE49-F238E27FC236}">
                    <a16:creationId xmlns:a16="http://schemas.microsoft.com/office/drawing/2014/main" id="{75490BAC-795F-B586-F7A7-4DFB64162F77}"/>
                  </a:ext>
                </a:extLst>
              </p:cNvPr>
              <p:cNvSpPr/>
              <p:nvPr userDrawn="1"/>
            </p:nvSpPr>
            <p:spPr>
              <a:xfrm>
                <a:off x="2182586" y="800100"/>
                <a:ext cx="212271" cy="212271"/>
              </a:xfrm>
              <a:prstGeom prst="ellipse">
                <a:avLst/>
              </a:prstGeom>
              <a:solidFill>
                <a:schemeClr val="accent5"/>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Oval 26">
                <a:extLst>
                  <a:ext uri="{FF2B5EF4-FFF2-40B4-BE49-F238E27FC236}">
                    <a16:creationId xmlns:a16="http://schemas.microsoft.com/office/drawing/2014/main" id="{F93C3DAB-2ED3-29C3-4C46-70C1FE5C77D0}"/>
                  </a:ext>
                </a:extLst>
              </p:cNvPr>
              <p:cNvSpPr/>
              <p:nvPr userDrawn="1"/>
            </p:nvSpPr>
            <p:spPr>
              <a:xfrm>
                <a:off x="2481943" y="800099"/>
                <a:ext cx="212271" cy="212271"/>
              </a:xfrm>
              <a:prstGeom prst="ellipse">
                <a:avLst/>
              </a:prstGeom>
              <a:solidFill>
                <a:schemeClr val="accent6"/>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sp>
        <p:nvSpPr>
          <p:cNvPr id="30" name="Title 1">
            <a:extLst>
              <a:ext uri="{FF2B5EF4-FFF2-40B4-BE49-F238E27FC236}">
                <a16:creationId xmlns:a16="http://schemas.microsoft.com/office/drawing/2014/main" id="{85C02728-7F58-1ED1-7B84-326CE837DE29}"/>
              </a:ext>
            </a:extLst>
          </p:cNvPr>
          <p:cNvSpPr>
            <a:spLocks noGrp="1"/>
          </p:cNvSpPr>
          <p:nvPr>
            <p:ph type="title" hasCustomPrompt="1"/>
          </p:nvPr>
        </p:nvSpPr>
        <p:spPr>
          <a:xfrm>
            <a:off x="381000" y="3077710"/>
            <a:ext cx="4269017" cy="2109186"/>
          </a:xfrm>
        </p:spPr>
        <p:txBody>
          <a:bodyPr/>
          <a:lstStyle>
            <a:lvl1pPr algn="ctr">
              <a:defRPr sz="3200"/>
            </a:lvl1pPr>
          </a:lstStyle>
          <a:p>
            <a:r>
              <a:rPr lang="en-US" dirty="0"/>
              <a:t>Click to add title</a:t>
            </a:r>
          </a:p>
        </p:txBody>
      </p:sp>
      <p:grpSp>
        <p:nvGrpSpPr>
          <p:cNvPr id="32" name="Group 31">
            <a:extLst>
              <a:ext uri="{FF2B5EF4-FFF2-40B4-BE49-F238E27FC236}">
                <a16:creationId xmlns:a16="http://schemas.microsoft.com/office/drawing/2014/main" id="{723D7900-A764-0B16-7BED-F9EBD836AC98}"/>
              </a:ext>
              <a:ext uri="{C183D7F6-B498-43B3-948B-1728B52AA6E4}">
                <adec:decorative xmlns:adec="http://schemas.microsoft.com/office/drawing/2017/decorative" val="1"/>
              </a:ext>
            </a:extLst>
          </p:cNvPr>
          <p:cNvGrpSpPr/>
          <p:nvPr userDrawn="1"/>
        </p:nvGrpSpPr>
        <p:grpSpPr>
          <a:xfrm>
            <a:off x="4934496" y="731509"/>
            <a:ext cx="6876503" cy="4739070"/>
            <a:chOff x="1698171" y="691024"/>
            <a:chExt cx="6876503" cy="4739070"/>
          </a:xfrm>
        </p:grpSpPr>
        <p:grpSp>
          <p:nvGrpSpPr>
            <p:cNvPr id="33" name="Group 32">
              <a:extLst>
                <a:ext uri="{FF2B5EF4-FFF2-40B4-BE49-F238E27FC236}">
                  <a16:creationId xmlns:a16="http://schemas.microsoft.com/office/drawing/2014/main" id="{C0DAD512-E415-2CBA-7F91-C6B058A5ADBD}"/>
                </a:ext>
              </a:extLst>
            </p:cNvPr>
            <p:cNvGrpSpPr/>
            <p:nvPr userDrawn="1"/>
          </p:nvGrpSpPr>
          <p:grpSpPr>
            <a:xfrm>
              <a:off x="1698171" y="691024"/>
              <a:ext cx="6876503" cy="4739070"/>
              <a:chOff x="1466850" y="380320"/>
              <a:chExt cx="7238199" cy="4988342"/>
            </a:xfrm>
          </p:grpSpPr>
          <p:sp>
            <p:nvSpPr>
              <p:cNvPr id="38" name="Rectangle 37">
                <a:extLst>
                  <a:ext uri="{FF2B5EF4-FFF2-40B4-BE49-F238E27FC236}">
                    <a16:creationId xmlns:a16="http://schemas.microsoft.com/office/drawing/2014/main" id="{921D068B-EDAE-2B09-0C52-3807110CD594}"/>
                  </a:ext>
                </a:extLst>
              </p:cNvPr>
              <p:cNvSpPr/>
              <p:nvPr userDrawn="1"/>
            </p:nvSpPr>
            <p:spPr>
              <a:xfrm>
                <a:off x="1466850" y="875621"/>
                <a:ext cx="7238199" cy="4493041"/>
              </a:xfrm>
              <a:prstGeom prst="rect">
                <a:avLst/>
              </a:prstGeom>
              <a:solidFill>
                <a:schemeClr val="bg1"/>
              </a:solid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9" name="Rectangle 38">
                <a:extLst>
                  <a:ext uri="{FF2B5EF4-FFF2-40B4-BE49-F238E27FC236}">
                    <a16:creationId xmlns:a16="http://schemas.microsoft.com/office/drawing/2014/main" id="{6825F6B8-7F31-9F6F-6F40-4446D62B0C09}"/>
                  </a:ext>
                </a:extLst>
              </p:cNvPr>
              <p:cNvSpPr/>
              <p:nvPr userDrawn="1"/>
            </p:nvSpPr>
            <p:spPr>
              <a:xfrm>
                <a:off x="1466850" y="380320"/>
                <a:ext cx="7238199" cy="495301"/>
              </a:xfrm>
              <a:prstGeom prst="rect">
                <a:avLst/>
              </a:prstGeom>
              <a:solidFill>
                <a:schemeClr val="accent1"/>
              </a:solid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34" name="Group 33">
              <a:extLst>
                <a:ext uri="{FF2B5EF4-FFF2-40B4-BE49-F238E27FC236}">
                  <a16:creationId xmlns:a16="http://schemas.microsoft.com/office/drawing/2014/main" id="{7110B156-7097-18AF-109C-9129C1D27D5C}"/>
                </a:ext>
              </a:extLst>
            </p:cNvPr>
            <p:cNvGrpSpPr/>
            <p:nvPr userDrawn="1"/>
          </p:nvGrpSpPr>
          <p:grpSpPr>
            <a:xfrm>
              <a:off x="1839686" y="815293"/>
              <a:ext cx="810985" cy="212272"/>
              <a:chOff x="1883229" y="800099"/>
              <a:chExt cx="810985" cy="212272"/>
            </a:xfrm>
          </p:grpSpPr>
          <p:sp>
            <p:nvSpPr>
              <p:cNvPr id="35" name="Oval 34">
                <a:extLst>
                  <a:ext uri="{FF2B5EF4-FFF2-40B4-BE49-F238E27FC236}">
                    <a16:creationId xmlns:a16="http://schemas.microsoft.com/office/drawing/2014/main" id="{868629EE-2788-3490-B87C-FE2A00069885}"/>
                  </a:ext>
                </a:extLst>
              </p:cNvPr>
              <p:cNvSpPr/>
              <p:nvPr userDrawn="1"/>
            </p:nvSpPr>
            <p:spPr>
              <a:xfrm>
                <a:off x="1883229" y="800100"/>
                <a:ext cx="212271" cy="212271"/>
              </a:xfrm>
              <a:prstGeom prst="ellipse">
                <a:avLst/>
              </a:prstGeom>
              <a:solidFill>
                <a:schemeClr val="accent4"/>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6" name="Oval 35">
                <a:extLst>
                  <a:ext uri="{FF2B5EF4-FFF2-40B4-BE49-F238E27FC236}">
                    <a16:creationId xmlns:a16="http://schemas.microsoft.com/office/drawing/2014/main" id="{BD13927A-0814-22EA-70B1-CD822828F18E}"/>
                  </a:ext>
                </a:extLst>
              </p:cNvPr>
              <p:cNvSpPr/>
              <p:nvPr userDrawn="1"/>
            </p:nvSpPr>
            <p:spPr>
              <a:xfrm>
                <a:off x="2182586" y="800100"/>
                <a:ext cx="212271" cy="212271"/>
              </a:xfrm>
              <a:prstGeom prst="ellipse">
                <a:avLst/>
              </a:prstGeom>
              <a:solidFill>
                <a:schemeClr val="accent5"/>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7" name="Oval 36">
                <a:extLst>
                  <a:ext uri="{FF2B5EF4-FFF2-40B4-BE49-F238E27FC236}">
                    <a16:creationId xmlns:a16="http://schemas.microsoft.com/office/drawing/2014/main" id="{7BEDD65C-96D1-E6E2-62CE-14973E1DB1B4}"/>
                  </a:ext>
                </a:extLst>
              </p:cNvPr>
              <p:cNvSpPr/>
              <p:nvPr userDrawn="1"/>
            </p:nvSpPr>
            <p:spPr>
              <a:xfrm>
                <a:off x="2481943" y="800099"/>
                <a:ext cx="212271" cy="212271"/>
              </a:xfrm>
              <a:prstGeom prst="ellipse">
                <a:avLst/>
              </a:prstGeom>
              <a:solidFill>
                <a:schemeClr val="accent6"/>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sp>
        <p:nvSpPr>
          <p:cNvPr id="3" name="Content Placeholder 2">
            <a:extLst>
              <a:ext uri="{FF2B5EF4-FFF2-40B4-BE49-F238E27FC236}">
                <a16:creationId xmlns:a16="http://schemas.microsoft.com/office/drawing/2014/main" id="{4C3F06A0-63CE-4272-B90E-4F20296BFBEB}"/>
              </a:ext>
            </a:extLst>
          </p:cNvPr>
          <p:cNvSpPr>
            <a:spLocks noGrp="1"/>
          </p:cNvSpPr>
          <p:nvPr>
            <p:ph idx="1" hasCustomPrompt="1"/>
          </p:nvPr>
        </p:nvSpPr>
        <p:spPr>
          <a:xfrm>
            <a:off x="4934495" y="1202058"/>
            <a:ext cx="6876502" cy="426852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pic>
        <p:nvPicPr>
          <p:cNvPr id="6" name="Graphic 5">
            <a:extLst>
              <a:ext uri="{FF2B5EF4-FFF2-40B4-BE49-F238E27FC236}">
                <a16:creationId xmlns:a16="http://schemas.microsoft.com/office/drawing/2014/main" id="{C6DD2ED3-A6F4-FD7E-59F8-1FAE8FBBAC17}"/>
              </a:ext>
              <a:ext uri="{C183D7F6-B498-43B3-948B-1728B52AA6E4}">
                <adec:decorative xmlns:adec="http://schemas.microsoft.com/office/drawing/2017/decorative" val="1"/>
              </a:ext>
            </a:extLst>
          </p:cNvPr>
          <p:cNvPicPr>
            <a:picLocks noChangeAspect="1"/>
          </p:cNvPicPr>
          <p:nvPr userDrawn="1"/>
        </p:nvPicPr>
        <p:blipFill rotWithShape="1">
          <a:blip r:embed="rId2" cstate="hqprint">
            <a:extLst>
              <a:ext uri="{28A0092B-C50C-407E-A947-70E740481C1C}">
                <a14:useLocalDpi xmlns:a14="http://schemas.microsoft.com/office/drawing/2010/main"/>
              </a:ext>
              <a:ext uri="{96DAC541-7B7A-43D3-8B79-37D633B846F1}">
                <asvg:svgBlip xmlns:asvg="http://schemas.microsoft.com/office/drawing/2016/SVG/main" r:embed="rId3"/>
              </a:ext>
            </a:extLst>
          </a:blip>
          <a:srcRect r="15256"/>
          <a:stretch/>
        </p:blipFill>
        <p:spPr>
          <a:xfrm rot="16200000">
            <a:off x="1495710" y="-1028662"/>
            <a:ext cx="2029124" cy="4086444"/>
          </a:xfrm>
          <a:prstGeom prst="rect">
            <a:avLst/>
          </a:prstGeom>
        </p:spPr>
      </p:pic>
      <p:sp>
        <p:nvSpPr>
          <p:cNvPr id="40" name="Rectangle 39">
            <a:extLst>
              <a:ext uri="{FF2B5EF4-FFF2-40B4-BE49-F238E27FC236}">
                <a16:creationId xmlns:a16="http://schemas.microsoft.com/office/drawing/2014/main" id="{8D3D389B-1A71-78E3-E524-47DEFE36F4F5}"/>
              </a:ext>
              <a:ext uri="{C183D7F6-B498-43B3-948B-1728B52AA6E4}">
                <adec:decorative xmlns:adec="http://schemas.microsoft.com/office/drawing/2017/decorative" val="1"/>
              </a:ext>
            </a:extLst>
          </p:cNvPr>
          <p:cNvSpPr/>
          <p:nvPr userDrawn="1"/>
        </p:nvSpPr>
        <p:spPr>
          <a:xfrm>
            <a:off x="0" y="6226629"/>
            <a:ext cx="12192000" cy="631371"/>
          </a:xfrm>
          <a:prstGeom prst="rect">
            <a:avLst/>
          </a:prstGeom>
          <a:solidFill>
            <a:schemeClr val="bg1">
              <a:alpha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41" name="Straight Connector 40">
            <a:extLst>
              <a:ext uri="{FF2B5EF4-FFF2-40B4-BE49-F238E27FC236}">
                <a16:creationId xmlns:a16="http://schemas.microsoft.com/office/drawing/2014/main" id="{63E7AF89-C0F4-4BB7-8B68-933CBF0B3839}"/>
              </a:ext>
              <a:ext uri="{C183D7F6-B498-43B3-948B-1728B52AA6E4}">
                <adec:decorative xmlns:adec="http://schemas.microsoft.com/office/drawing/2017/decorative" val="1"/>
              </a:ext>
            </a:extLst>
          </p:cNvPr>
          <p:cNvCxnSpPr>
            <a:cxnSpLocks/>
          </p:cNvCxnSpPr>
          <p:nvPr userDrawn="1"/>
        </p:nvCxnSpPr>
        <p:spPr>
          <a:xfrm>
            <a:off x="0" y="6226629"/>
            <a:ext cx="12192000" cy="0"/>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p:nvSpPr>
          <p:cNvPr id="42" name="Date Placeholder 3">
            <a:extLst>
              <a:ext uri="{FF2B5EF4-FFF2-40B4-BE49-F238E27FC236}">
                <a16:creationId xmlns:a16="http://schemas.microsoft.com/office/drawing/2014/main" id="{17933C8A-8E9F-F250-DAB7-5B1C82537C7F}"/>
              </a:ext>
            </a:extLst>
          </p:cNvPr>
          <p:cNvSpPr>
            <a:spLocks noGrp="1"/>
          </p:cNvSpPr>
          <p:nvPr>
            <p:ph type="dt" sz="half" idx="2"/>
          </p:nvPr>
        </p:nvSpPr>
        <p:spPr>
          <a:xfrm>
            <a:off x="10011833" y="6226628"/>
            <a:ext cx="1560304" cy="631372"/>
          </a:xfrm>
          <a:prstGeom prst="rect">
            <a:avLst/>
          </a:prstGeom>
        </p:spPr>
        <p:txBody>
          <a:bodyPr vert="horz" lIns="91440" tIns="91440" rIns="91440" bIns="45720" rtlCol="0" anchor="ctr"/>
          <a:lstStyle>
            <a:lvl1pPr algn="ctr">
              <a:defRPr sz="1800">
                <a:solidFill>
                  <a:schemeClr val="tx1"/>
                </a:solidFill>
                <a:latin typeface="+mj-lt"/>
              </a:defRPr>
            </a:lvl1pPr>
          </a:lstStyle>
          <a:p>
            <a:fld id="{72B8B865-6043-45BC-B48D-1676CB43D17A}" type="datetime1">
              <a:rPr lang="en-US" smtClean="0"/>
              <a:pPr/>
              <a:t>11/25/2025</a:t>
            </a:fld>
            <a:endParaRPr lang="en-US" dirty="0"/>
          </a:p>
        </p:txBody>
      </p:sp>
      <p:pic>
        <p:nvPicPr>
          <p:cNvPr id="43" name="Graphic 42">
            <a:extLst>
              <a:ext uri="{FF2B5EF4-FFF2-40B4-BE49-F238E27FC236}">
                <a16:creationId xmlns:a16="http://schemas.microsoft.com/office/drawing/2014/main" id="{824FC607-995F-898A-B4E2-47161383123B}"/>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a:ext>
              <a:ext uri="{96DAC541-7B7A-43D3-8B79-37D633B846F1}">
                <asvg:svgBlip xmlns:asvg="http://schemas.microsoft.com/office/drawing/2016/SVG/main" r:embed="rId5"/>
              </a:ext>
            </a:extLst>
          </a:blip>
          <a:stretch>
            <a:fillRect/>
          </a:stretch>
        </p:blipFill>
        <p:spPr>
          <a:xfrm>
            <a:off x="9542011" y="6405154"/>
            <a:ext cx="274320" cy="274320"/>
          </a:xfrm>
          <a:prstGeom prst="rect">
            <a:avLst/>
          </a:prstGeom>
        </p:spPr>
      </p:pic>
      <p:pic>
        <p:nvPicPr>
          <p:cNvPr id="44" name="Graphic 43">
            <a:extLst>
              <a:ext uri="{FF2B5EF4-FFF2-40B4-BE49-F238E27FC236}">
                <a16:creationId xmlns:a16="http://schemas.microsoft.com/office/drawing/2014/main" id="{2D6615CA-D60B-84EA-CBF6-70186E3CF675}"/>
              </a:ext>
              <a:ext uri="{C183D7F6-B498-43B3-948B-1728B52AA6E4}">
                <adec:decorative xmlns:adec="http://schemas.microsoft.com/office/drawing/2017/decorative" val="1"/>
              </a:ext>
            </a:extLst>
          </p:cNvPr>
          <p:cNvPicPr>
            <a:picLocks noChangeAspect="1"/>
          </p:cNvPicPr>
          <p:nvPr userDrawn="1"/>
        </p:nvPicPr>
        <p:blipFill>
          <a:blip r:embed="rId6">
            <a:extLst>
              <a:ext uri="{28A0092B-C50C-407E-A947-70E740481C1C}">
                <a14:useLocalDpi xmlns:a14="http://schemas.microsoft.com/office/drawing/2010/main"/>
              </a:ext>
              <a:ext uri="{96DAC541-7B7A-43D3-8B79-37D633B846F1}">
                <asvg:svgBlip xmlns:asvg="http://schemas.microsoft.com/office/drawing/2016/SVG/main" r:embed="rId7"/>
              </a:ext>
            </a:extLst>
          </a:blip>
          <a:srcRect/>
          <a:stretch/>
        </p:blipFill>
        <p:spPr>
          <a:xfrm>
            <a:off x="9168948" y="6405154"/>
            <a:ext cx="274320" cy="274320"/>
          </a:xfrm>
          <a:prstGeom prst="rect">
            <a:avLst/>
          </a:prstGeom>
        </p:spPr>
      </p:pic>
      <p:pic>
        <p:nvPicPr>
          <p:cNvPr id="45" name="Graphic 44">
            <a:extLst>
              <a:ext uri="{FF2B5EF4-FFF2-40B4-BE49-F238E27FC236}">
                <a16:creationId xmlns:a16="http://schemas.microsoft.com/office/drawing/2014/main" id="{88C02DF0-EBE4-4C6F-CE9A-61B39F1F7A18}"/>
              </a:ext>
              <a:ext uri="{C183D7F6-B498-43B3-948B-1728B52AA6E4}">
                <adec:decorative xmlns:adec="http://schemas.microsoft.com/office/drawing/2017/decorative" val="1"/>
              </a:ext>
            </a:extLst>
          </p:cNvPr>
          <p:cNvPicPr>
            <a:picLocks noChangeAspect="1"/>
          </p:cNvPicPr>
          <p:nvPr userDrawn="1"/>
        </p:nvPicPr>
        <p:blipFill rotWithShape="1">
          <a:blip r:embed="rId8" cstate="hqprint">
            <a:extLst>
              <a:ext uri="{28A0092B-C50C-407E-A947-70E740481C1C}">
                <a14:useLocalDpi xmlns:a14="http://schemas.microsoft.com/office/drawing/2010/main"/>
              </a:ext>
              <a:ext uri="{96DAC541-7B7A-43D3-8B79-37D633B846F1}">
                <asvg:svgBlip xmlns:asvg="http://schemas.microsoft.com/office/drawing/2016/SVG/main" r:embed="rId9"/>
              </a:ext>
            </a:extLst>
          </a:blip>
          <a:srcRect l="13558" t="13558" r="13558" b="13558"/>
          <a:stretch/>
        </p:blipFill>
        <p:spPr>
          <a:xfrm>
            <a:off x="8795884" y="6405154"/>
            <a:ext cx="274320" cy="274320"/>
          </a:xfrm>
          <a:prstGeom prst="rect">
            <a:avLst/>
          </a:prstGeom>
        </p:spPr>
      </p:pic>
      <p:sp>
        <p:nvSpPr>
          <p:cNvPr id="46" name="Slide Number Placeholder 5">
            <a:extLst>
              <a:ext uri="{FF2B5EF4-FFF2-40B4-BE49-F238E27FC236}">
                <a16:creationId xmlns:a16="http://schemas.microsoft.com/office/drawing/2014/main" id="{AFEE4071-4B5B-AFB4-B178-D09387257FA2}"/>
              </a:ext>
            </a:extLst>
          </p:cNvPr>
          <p:cNvSpPr>
            <a:spLocks noGrp="1"/>
          </p:cNvSpPr>
          <p:nvPr>
            <p:ph type="sldNum" sz="quarter" idx="4"/>
          </p:nvPr>
        </p:nvSpPr>
        <p:spPr>
          <a:xfrm>
            <a:off x="11572137" y="6226628"/>
            <a:ext cx="630748" cy="631372"/>
          </a:xfrm>
          <a:prstGeom prst="rect">
            <a:avLst/>
          </a:prstGeom>
        </p:spPr>
        <p:txBody>
          <a:bodyPr vert="horz" lIns="91440" tIns="91440" rIns="91440" bIns="45720" rtlCol="0" anchor="ctr"/>
          <a:lstStyle>
            <a:lvl1pPr algn="ctr">
              <a:defRPr lang="en-US" sz="1800" smtClean="0">
                <a:solidFill>
                  <a:schemeClr val="tx1"/>
                </a:solidFill>
                <a:latin typeface="+mj-lt"/>
              </a:defRPr>
            </a:lvl1pPr>
          </a:lstStyle>
          <a:p>
            <a:fld id="{294A09A9-5501-47C1-A89A-A340965A2BE2}" type="slidenum">
              <a:rPr lang="en-US" smtClean="0"/>
              <a:pPr/>
              <a:t>‹#›</a:t>
            </a:fld>
            <a:endParaRPr lang="en-US" dirty="0"/>
          </a:p>
        </p:txBody>
      </p:sp>
      <p:sp>
        <p:nvSpPr>
          <p:cNvPr id="47" name="Rectangle 46">
            <a:extLst>
              <a:ext uri="{FF2B5EF4-FFF2-40B4-BE49-F238E27FC236}">
                <a16:creationId xmlns:a16="http://schemas.microsoft.com/office/drawing/2014/main" id="{F3023153-9A4E-D9D3-6DE0-2D3EA610BB11}"/>
              </a:ext>
              <a:ext uri="{C183D7F6-B498-43B3-948B-1728B52AA6E4}">
                <adec:decorative xmlns:adec="http://schemas.microsoft.com/office/drawing/2017/decorative" val="1"/>
              </a:ext>
            </a:extLst>
          </p:cNvPr>
          <p:cNvSpPr/>
          <p:nvPr userDrawn="1"/>
        </p:nvSpPr>
        <p:spPr>
          <a:xfrm>
            <a:off x="381001" y="6352731"/>
            <a:ext cx="1306286" cy="397329"/>
          </a:xfrm>
          <a:prstGeom prst="rect">
            <a:avLst/>
          </a:prstGeom>
          <a:solidFill>
            <a:schemeClr val="accent1"/>
          </a:solid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r>
              <a:rPr lang="en-US" sz="1800" b="1" dirty="0">
                <a:solidFill>
                  <a:schemeClr val="tx1"/>
                </a:solidFill>
                <a:latin typeface="+mn-lt"/>
              </a:rPr>
              <a:t>START</a:t>
            </a:r>
            <a:endParaRPr lang="en-US" b="1" dirty="0">
              <a:solidFill>
                <a:schemeClr val="tx1"/>
              </a:solidFill>
              <a:latin typeface="+mn-lt"/>
            </a:endParaRPr>
          </a:p>
        </p:txBody>
      </p:sp>
    </p:spTree>
    <p:extLst>
      <p:ext uri="{BB962C8B-B14F-4D97-AF65-F5344CB8AC3E}">
        <p14:creationId xmlns:p14="http://schemas.microsoft.com/office/powerpoint/2010/main" val="290715208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FDD1964D-F9CA-9278-BD33-03FD979E6627}"/>
              </a:ext>
              <a:ext uri="{C183D7F6-B498-43B3-948B-1728B52AA6E4}">
                <adec:decorative xmlns:adec="http://schemas.microsoft.com/office/drawing/2017/decorative" val="1"/>
              </a:ext>
            </a:extLst>
          </p:cNvPr>
          <p:cNvSpPr/>
          <p:nvPr userDrawn="1"/>
        </p:nvSpPr>
        <p:spPr>
          <a:xfrm>
            <a:off x="0" y="6226629"/>
            <a:ext cx="12192000" cy="631371"/>
          </a:xfrm>
          <a:prstGeom prst="rect">
            <a:avLst/>
          </a:prstGeom>
          <a:solidFill>
            <a:schemeClr val="bg1">
              <a:alpha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6" name="Straight Connector 5">
            <a:extLst>
              <a:ext uri="{FF2B5EF4-FFF2-40B4-BE49-F238E27FC236}">
                <a16:creationId xmlns:a16="http://schemas.microsoft.com/office/drawing/2014/main" id="{AB9857CF-1C39-27BB-9B6B-6A0C1DD02B04}"/>
              </a:ext>
              <a:ext uri="{C183D7F6-B498-43B3-948B-1728B52AA6E4}">
                <adec:decorative xmlns:adec="http://schemas.microsoft.com/office/drawing/2017/decorative" val="1"/>
              </a:ext>
            </a:extLst>
          </p:cNvPr>
          <p:cNvCxnSpPr>
            <a:cxnSpLocks/>
          </p:cNvCxnSpPr>
          <p:nvPr userDrawn="1"/>
        </p:nvCxnSpPr>
        <p:spPr>
          <a:xfrm>
            <a:off x="0" y="6226629"/>
            <a:ext cx="12192000" cy="0"/>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p:nvSpPr>
          <p:cNvPr id="7" name="Date Placeholder 3">
            <a:extLst>
              <a:ext uri="{FF2B5EF4-FFF2-40B4-BE49-F238E27FC236}">
                <a16:creationId xmlns:a16="http://schemas.microsoft.com/office/drawing/2014/main" id="{F8B31A7E-FD72-B42E-26A8-319F776C10E0}"/>
              </a:ext>
            </a:extLst>
          </p:cNvPr>
          <p:cNvSpPr>
            <a:spLocks noGrp="1"/>
          </p:cNvSpPr>
          <p:nvPr>
            <p:ph type="dt" sz="half" idx="2"/>
          </p:nvPr>
        </p:nvSpPr>
        <p:spPr>
          <a:xfrm>
            <a:off x="10011833" y="6226628"/>
            <a:ext cx="1560304" cy="631372"/>
          </a:xfrm>
          <a:prstGeom prst="rect">
            <a:avLst/>
          </a:prstGeom>
        </p:spPr>
        <p:txBody>
          <a:bodyPr vert="horz" lIns="91440" tIns="91440" rIns="91440" bIns="45720" rtlCol="0" anchor="ctr"/>
          <a:lstStyle>
            <a:lvl1pPr algn="ctr">
              <a:defRPr sz="1800">
                <a:solidFill>
                  <a:schemeClr val="tx1"/>
                </a:solidFill>
                <a:latin typeface="+mj-lt"/>
              </a:defRPr>
            </a:lvl1pPr>
          </a:lstStyle>
          <a:p>
            <a:fld id="{72B8B865-6043-45BC-B48D-1676CB43D17A}" type="datetime1">
              <a:rPr lang="en-US" smtClean="0"/>
              <a:pPr/>
              <a:t>11/25/2025</a:t>
            </a:fld>
            <a:endParaRPr lang="en-US" dirty="0"/>
          </a:p>
        </p:txBody>
      </p:sp>
      <p:pic>
        <p:nvPicPr>
          <p:cNvPr id="8" name="Graphic 7">
            <a:extLst>
              <a:ext uri="{FF2B5EF4-FFF2-40B4-BE49-F238E27FC236}">
                <a16:creationId xmlns:a16="http://schemas.microsoft.com/office/drawing/2014/main" id="{92487FC0-E254-7086-CC55-D7BFCEACEF0B}"/>
              </a:ext>
              <a:ext uri="{C183D7F6-B498-43B3-948B-1728B52AA6E4}">
                <adec:decorative xmlns:adec="http://schemas.microsoft.com/office/drawing/2017/decorative" val="1"/>
              </a:ext>
            </a:extLst>
          </p:cNvPr>
          <p:cNvPicPr>
            <a:picLocks noChangeAspect="1"/>
          </p:cNvPicPr>
          <p:nvPr userDrawn="1"/>
        </p:nvPicPr>
        <p:blipFill>
          <a:blip r:embed="rId2">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a:off x="9542011" y="6405154"/>
            <a:ext cx="274320" cy="274320"/>
          </a:xfrm>
          <a:prstGeom prst="rect">
            <a:avLst/>
          </a:prstGeom>
        </p:spPr>
      </p:pic>
      <p:pic>
        <p:nvPicPr>
          <p:cNvPr id="9" name="Graphic 8">
            <a:extLst>
              <a:ext uri="{FF2B5EF4-FFF2-40B4-BE49-F238E27FC236}">
                <a16:creationId xmlns:a16="http://schemas.microsoft.com/office/drawing/2014/main" id="{2F41C3E4-FF61-A611-F912-98F344213661}"/>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a:ext>
              <a:ext uri="{96DAC541-7B7A-43D3-8B79-37D633B846F1}">
                <asvg:svgBlip xmlns:asvg="http://schemas.microsoft.com/office/drawing/2016/SVG/main" r:embed="rId5"/>
              </a:ext>
            </a:extLst>
          </a:blip>
          <a:srcRect/>
          <a:stretch/>
        </p:blipFill>
        <p:spPr>
          <a:xfrm>
            <a:off x="9168948" y="6405154"/>
            <a:ext cx="274320" cy="274320"/>
          </a:xfrm>
          <a:prstGeom prst="rect">
            <a:avLst/>
          </a:prstGeom>
        </p:spPr>
      </p:pic>
      <p:pic>
        <p:nvPicPr>
          <p:cNvPr id="10" name="Graphic 9">
            <a:extLst>
              <a:ext uri="{FF2B5EF4-FFF2-40B4-BE49-F238E27FC236}">
                <a16:creationId xmlns:a16="http://schemas.microsoft.com/office/drawing/2014/main" id="{0B15F18C-70F5-E214-E8DA-4CFAE27FE301}"/>
              </a:ext>
              <a:ext uri="{C183D7F6-B498-43B3-948B-1728B52AA6E4}">
                <adec:decorative xmlns:adec="http://schemas.microsoft.com/office/drawing/2017/decorative" val="1"/>
              </a:ext>
            </a:extLst>
          </p:cNvPr>
          <p:cNvPicPr>
            <a:picLocks noChangeAspect="1"/>
          </p:cNvPicPr>
          <p:nvPr userDrawn="1"/>
        </p:nvPicPr>
        <p:blipFill rotWithShape="1">
          <a:blip r:embed="rId6" cstate="hqprint">
            <a:extLst>
              <a:ext uri="{28A0092B-C50C-407E-A947-70E740481C1C}">
                <a14:useLocalDpi xmlns:a14="http://schemas.microsoft.com/office/drawing/2010/main"/>
              </a:ext>
              <a:ext uri="{96DAC541-7B7A-43D3-8B79-37D633B846F1}">
                <asvg:svgBlip xmlns:asvg="http://schemas.microsoft.com/office/drawing/2016/SVG/main" r:embed="rId7"/>
              </a:ext>
            </a:extLst>
          </a:blip>
          <a:srcRect l="13558" t="13558" r="13558" b="13558"/>
          <a:stretch/>
        </p:blipFill>
        <p:spPr>
          <a:xfrm>
            <a:off x="8795884" y="6405154"/>
            <a:ext cx="274320" cy="274320"/>
          </a:xfrm>
          <a:prstGeom prst="rect">
            <a:avLst/>
          </a:prstGeom>
        </p:spPr>
      </p:pic>
      <p:sp>
        <p:nvSpPr>
          <p:cNvPr id="11" name="Slide Number Placeholder 5">
            <a:extLst>
              <a:ext uri="{FF2B5EF4-FFF2-40B4-BE49-F238E27FC236}">
                <a16:creationId xmlns:a16="http://schemas.microsoft.com/office/drawing/2014/main" id="{7A727095-DB42-91AA-4BB8-1CE63D89BCA2}"/>
              </a:ext>
            </a:extLst>
          </p:cNvPr>
          <p:cNvSpPr>
            <a:spLocks noGrp="1"/>
          </p:cNvSpPr>
          <p:nvPr>
            <p:ph type="sldNum" sz="quarter" idx="4"/>
          </p:nvPr>
        </p:nvSpPr>
        <p:spPr>
          <a:xfrm>
            <a:off x="11572137" y="6226628"/>
            <a:ext cx="630748" cy="631372"/>
          </a:xfrm>
          <a:prstGeom prst="rect">
            <a:avLst/>
          </a:prstGeom>
        </p:spPr>
        <p:txBody>
          <a:bodyPr vert="horz" lIns="91440" tIns="91440" rIns="91440" bIns="45720" rtlCol="0" anchor="ctr"/>
          <a:lstStyle>
            <a:lvl1pPr algn="ctr">
              <a:defRPr lang="en-US" sz="1800" smtClean="0">
                <a:solidFill>
                  <a:schemeClr val="tx1"/>
                </a:solidFill>
                <a:latin typeface="+mj-lt"/>
              </a:defRPr>
            </a:lvl1pPr>
          </a:lstStyle>
          <a:p>
            <a:fld id="{294A09A9-5501-47C1-A89A-A340965A2BE2}" type="slidenum">
              <a:rPr lang="en-US" smtClean="0"/>
              <a:pPr/>
              <a:t>‹#›</a:t>
            </a:fld>
            <a:endParaRPr lang="en-US" dirty="0"/>
          </a:p>
        </p:txBody>
      </p:sp>
      <p:sp>
        <p:nvSpPr>
          <p:cNvPr id="17" name="Rectangle 16">
            <a:extLst>
              <a:ext uri="{FF2B5EF4-FFF2-40B4-BE49-F238E27FC236}">
                <a16:creationId xmlns:a16="http://schemas.microsoft.com/office/drawing/2014/main" id="{6E89DC3C-8238-2625-2CBD-974CA4F819FE}"/>
              </a:ext>
              <a:ext uri="{C183D7F6-B498-43B3-948B-1728B52AA6E4}">
                <adec:decorative xmlns:adec="http://schemas.microsoft.com/office/drawing/2017/decorative" val="1"/>
              </a:ext>
            </a:extLst>
          </p:cNvPr>
          <p:cNvSpPr/>
          <p:nvPr userDrawn="1"/>
        </p:nvSpPr>
        <p:spPr>
          <a:xfrm>
            <a:off x="381001" y="6352731"/>
            <a:ext cx="1306286" cy="397329"/>
          </a:xfrm>
          <a:prstGeom prst="rect">
            <a:avLst/>
          </a:prstGeom>
          <a:solidFill>
            <a:schemeClr val="accent1"/>
          </a:solid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r>
              <a:rPr lang="en-US" sz="1800" b="1" dirty="0">
                <a:solidFill>
                  <a:schemeClr val="tx1"/>
                </a:solidFill>
                <a:latin typeface="+mn-lt"/>
              </a:rPr>
              <a:t>START</a:t>
            </a:r>
            <a:endParaRPr lang="en-US" b="1" dirty="0">
              <a:solidFill>
                <a:schemeClr val="tx1"/>
              </a:solidFill>
              <a:latin typeface="+mn-lt"/>
            </a:endParaRPr>
          </a:p>
        </p:txBody>
      </p:sp>
    </p:spTree>
    <p:extLst>
      <p:ext uri="{BB962C8B-B14F-4D97-AF65-F5344CB8AC3E}">
        <p14:creationId xmlns:p14="http://schemas.microsoft.com/office/powerpoint/2010/main" val="28751072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1.jpeg"/><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7" cstate="hqprint">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198F9AA-2C87-421D-97C1-B4248DFDC2C2}"/>
              </a:ext>
            </a:extLst>
          </p:cNvPr>
          <p:cNvSpPr>
            <a:spLocks noGrp="1"/>
          </p:cNvSpPr>
          <p:nvPr>
            <p:ph type="title"/>
          </p:nvPr>
        </p:nvSpPr>
        <p:spPr>
          <a:xfrm>
            <a:off x="381000" y="381000"/>
            <a:ext cx="11430000" cy="1325563"/>
          </a:xfrm>
          <a:prstGeom prst="rect">
            <a:avLst/>
          </a:prstGeom>
        </p:spPr>
        <p:txBody>
          <a:bodyPr vert="horz" lIns="91440" tIns="45720" rIns="91440" bIns="45720" rtlCol="0" anchor="ctr">
            <a:noAutofit/>
          </a:bodyPr>
          <a:lstStyle/>
          <a:p>
            <a:r>
              <a:rPr lang="en-US"/>
              <a:t>Click to edit Master title style</a:t>
            </a:r>
          </a:p>
        </p:txBody>
      </p:sp>
      <p:sp>
        <p:nvSpPr>
          <p:cNvPr id="3" name="Text Placeholder 2">
            <a:extLst>
              <a:ext uri="{FF2B5EF4-FFF2-40B4-BE49-F238E27FC236}">
                <a16:creationId xmlns:a16="http://schemas.microsoft.com/office/drawing/2014/main" id="{AE98FC63-C8D2-4CE6-A3F1-EE8ED24590C4}"/>
              </a:ext>
            </a:extLst>
          </p:cNvPr>
          <p:cNvSpPr>
            <a:spLocks noGrp="1"/>
          </p:cNvSpPr>
          <p:nvPr>
            <p:ph type="body" idx="1"/>
          </p:nvPr>
        </p:nvSpPr>
        <p:spPr>
          <a:xfrm>
            <a:off x="381000" y="1825625"/>
            <a:ext cx="11430000" cy="4351338"/>
          </a:xfrm>
          <a:prstGeom prst="rect">
            <a:avLst/>
          </a:prstGeom>
        </p:spPr>
        <p:txBody>
          <a:bodyPr vert="horz" lIns="91440" tIns="45720" rIns="91440" bIns="45720" rtlCol="0">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ED77A09-15C2-4E47-948E-AACAFCA47D4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4D8EA3-B846-4160-95E9-486302147031}" type="datetime1">
              <a:rPr lang="en-US" smtClean="0"/>
              <a:t>11/25/2025</a:t>
            </a:fld>
            <a:endParaRPr lang="en-US" dirty="0"/>
          </a:p>
        </p:txBody>
      </p:sp>
      <p:sp>
        <p:nvSpPr>
          <p:cNvPr id="5" name="Footer Placeholder 4">
            <a:extLst>
              <a:ext uri="{FF2B5EF4-FFF2-40B4-BE49-F238E27FC236}">
                <a16:creationId xmlns:a16="http://schemas.microsoft.com/office/drawing/2014/main" id="{60567522-C3B6-46EB-A361-BEC2510B00C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CDC57CF0-034F-450D-937C-718D5AF1A05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94A09A9-5501-47C1-A89A-A340965A2BE2}" type="slidenum">
              <a:rPr lang="en-US" smtClean="0"/>
              <a:t>‹#›</a:t>
            </a:fld>
            <a:endParaRPr lang="en-US" dirty="0"/>
          </a:p>
        </p:txBody>
      </p:sp>
    </p:spTree>
    <p:extLst>
      <p:ext uri="{BB962C8B-B14F-4D97-AF65-F5344CB8AC3E}">
        <p14:creationId xmlns:p14="http://schemas.microsoft.com/office/powerpoint/2010/main" val="1788353970"/>
      </p:ext>
    </p:extLst>
  </p:cSld>
  <p:clrMap bg1="lt1" tx1="dk1" bg2="lt2" tx2="dk2" accent1="accent1" accent2="accent2" accent3="accent3" accent4="accent4" accent5="accent5" accent6="accent6" hlink="hlink" folHlink="folHlink"/>
  <p:sldLayoutIdLst>
    <p:sldLayoutId id="2147483671" r:id="rId1"/>
    <p:sldLayoutId id="2147483680" r:id="rId2"/>
    <p:sldLayoutId id="2147483672" r:id="rId3"/>
    <p:sldLayoutId id="2147483673" r:id="rId4"/>
    <p:sldLayoutId id="2147483674" r:id="rId5"/>
    <p:sldLayoutId id="2147483649" r:id="rId6"/>
    <p:sldLayoutId id="2147483675" r:id="rId7"/>
    <p:sldLayoutId id="2147483676" r:id="rId8"/>
    <p:sldLayoutId id="2147483664" r:id="rId9"/>
    <p:sldLayoutId id="2147483677" r:id="rId10"/>
    <p:sldLayoutId id="2147483678" r:id="rId11"/>
    <p:sldLayoutId id="2147483681" r:id="rId12"/>
    <p:sldLayoutId id="2147483679" r:id="rId13"/>
    <p:sldLayoutId id="2147483662" r:id="rId14"/>
    <p:sldLayoutId id="2147483655" r:id="rId15"/>
  </p:sldLayoutIdLst>
  <p:hf hdr="0" ft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A4A3A4"/>
          </p15:clr>
        </p15:guide>
        <p15:guide id="2" pos="3840" userDrawn="1">
          <p15:clr>
            <a:srgbClr val="A4A3A4"/>
          </p15:clr>
        </p15:guide>
        <p15:guide id="3" pos="240" userDrawn="1">
          <p15:clr>
            <a:srgbClr val="547EBF"/>
          </p15:clr>
        </p15:guide>
        <p15:guide id="4" orient="horz" pos="240" userDrawn="1">
          <p15:clr>
            <a:srgbClr val="547EBF"/>
          </p15:clr>
        </p15:guide>
        <p15:guide id="5" pos="7440" userDrawn="1">
          <p15:clr>
            <a:srgbClr val="547EBF"/>
          </p15:clr>
        </p15:guide>
        <p15:guide id="6" orient="horz" pos="4080" userDrawn="1">
          <p15:clr>
            <a:srgbClr val="547EBF"/>
          </p15:clr>
        </p15:guide>
        <p15:guide id="7" pos="3960" userDrawn="1">
          <p15:clr>
            <a:srgbClr val="547EBF"/>
          </p15:clr>
        </p15:guide>
        <p15:guide id="8" pos="3720" userDrawn="1">
          <p15:clr>
            <a:srgbClr val="547EBF"/>
          </p15:clr>
        </p15:guide>
        <p15:guide id="9" pos="2112" userDrawn="1">
          <p15:clr>
            <a:srgbClr val="547EBF"/>
          </p15:clr>
        </p15:guide>
        <p15:guide id="10" pos="1848" userDrawn="1">
          <p15:clr>
            <a:srgbClr val="547EBF"/>
          </p15:clr>
        </p15:guide>
        <p15:guide id="11" pos="5568" userDrawn="1">
          <p15:clr>
            <a:srgbClr val="547EBF"/>
          </p15:clr>
        </p15:guide>
        <p15:guide id="12" pos="5832" userDrawn="1">
          <p15:clr>
            <a:srgbClr val="547EBF"/>
          </p15:clr>
        </p15:guide>
        <p15:guide id="13" pos="4968" userDrawn="1">
          <p15:clr>
            <a:srgbClr val="9FCC3B"/>
          </p15:clr>
        </p15:guide>
        <p15:guide id="14" pos="5208" userDrawn="1">
          <p15:clr>
            <a:srgbClr val="9FCC3B"/>
          </p15:clr>
        </p15:guide>
        <p15:guide id="15" pos="2712" userDrawn="1">
          <p15:clr>
            <a:srgbClr val="9FCC3B"/>
          </p15:clr>
        </p15:guide>
        <p15:guide id="16" pos="2472" userDrawn="1">
          <p15:clr>
            <a:srgbClr val="9FCC3B"/>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hyperlink" Target="https://www.youtube.com/watch?v=QLbGHQo4qnA" TargetMode="External"/><Relationship Id="rId7" Type="http://schemas.openxmlformats.org/officeDocument/2006/relationships/diagramColors" Target="../diagrams/colors1.xml"/><Relationship Id="rId2" Type="http://schemas.openxmlformats.org/officeDocument/2006/relationships/notesSlide" Target="../notesSlides/notesSlide4.xml"/><Relationship Id="rId1" Type="http://schemas.openxmlformats.org/officeDocument/2006/relationships/slideLayout" Target="../slideLayouts/slideLayout1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6.xml.rels><?xml version="1.0" encoding="UTF-8" standalone="yes"?>
<Relationships xmlns="http://schemas.openxmlformats.org/package/2006/relationships"><Relationship Id="rId8" Type="http://schemas.openxmlformats.org/officeDocument/2006/relationships/image" Target="../media/image19.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14.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7.xml"/><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8.xml"/><Relationship Id="rId1" Type="http://schemas.openxmlformats.org/officeDocument/2006/relationships/slideLayout" Target="../slideLayouts/slideLayout3.xml"/><Relationship Id="rId4" Type="http://schemas.openxmlformats.org/officeDocument/2006/relationships/image" Target="../media/image23.png"/></Relationships>
</file>

<file path=ppt/slides/_rels/slide1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3" Type="http://schemas.openxmlformats.org/officeDocument/2006/relationships/hyperlink" Target="https://www.waldenu.edu/news-and-events/walden-news/2017/0530-whats-your-conflict-management-style?utm_source=chatgpt.com" TargetMode="External"/><Relationship Id="rId2" Type="http://schemas.openxmlformats.org/officeDocument/2006/relationships/hyperlink" Target="https://www.iod.com/resources/business-advice/conflict-management/?utm_source=chatgpt.com" TargetMode="Externa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F3D98-3C30-4CFC-8643-C81E829C8C25}"/>
              </a:ext>
            </a:extLst>
          </p:cNvPr>
          <p:cNvSpPr>
            <a:spLocks noGrp="1"/>
          </p:cNvSpPr>
          <p:nvPr>
            <p:ph type="ctrTitle"/>
          </p:nvPr>
        </p:nvSpPr>
        <p:spPr>
          <a:xfrm>
            <a:off x="1626326" y="1224098"/>
            <a:ext cx="8939349" cy="3717472"/>
          </a:xfrm>
        </p:spPr>
        <p:txBody>
          <a:bodyPr anchor="ctr">
            <a:normAutofit/>
          </a:bodyPr>
          <a:lstStyle/>
          <a:p>
            <a:r>
              <a:rPr lang="en-US" sz="2000" dirty="0">
                <a:latin typeface="+mn-lt"/>
              </a:rPr>
              <a:t>Name: Millie </a:t>
            </a:r>
            <a:r>
              <a:rPr lang="en-US" sz="2000" dirty="0" err="1">
                <a:latin typeface="+mn-lt"/>
              </a:rPr>
              <a:t>Tamareviciute</a:t>
            </a:r>
            <a:r>
              <a:rPr lang="en-US" sz="2000" dirty="0">
                <a:latin typeface="+mn-lt"/>
              </a:rPr>
              <a:t> </a:t>
            </a:r>
            <a:br>
              <a:rPr lang="en-US" sz="2000" dirty="0">
                <a:latin typeface="+mn-lt"/>
              </a:rPr>
            </a:br>
            <a:r>
              <a:rPr lang="en-US" sz="2000" dirty="0">
                <a:latin typeface="+mn-lt"/>
              </a:rPr>
              <a:t>Student Number: 2432410</a:t>
            </a:r>
            <a:br>
              <a:rPr lang="en-US" sz="2000" dirty="0">
                <a:latin typeface="+mn-lt"/>
              </a:rPr>
            </a:br>
            <a:r>
              <a:rPr lang="en-US" sz="2000" dirty="0">
                <a:latin typeface="+mn-lt"/>
              </a:rPr>
              <a:t>Lecture name and code: Effective Teamworking and Communication (BMSW4009_CARD) </a:t>
            </a:r>
            <a:br>
              <a:rPr lang="en-US" sz="2000" dirty="0">
                <a:latin typeface="+mn-lt"/>
              </a:rPr>
            </a:br>
            <a:r>
              <a:rPr lang="en-US" sz="2000" dirty="0">
                <a:latin typeface="+mn-lt"/>
              </a:rPr>
              <a:t>Presentation Topic: Conflict Management and Strategies </a:t>
            </a:r>
            <a:br>
              <a:rPr lang="en-US" sz="2000" dirty="0">
                <a:latin typeface="+mn-lt"/>
              </a:rPr>
            </a:br>
            <a:endParaRPr lang="en-US" sz="2000" dirty="0">
              <a:latin typeface="+mn-lt"/>
            </a:endParaRPr>
          </a:p>
        </p:txBody>
      </p:sp>
    </p:spTree>
    <p:extLst>
      <p:ext uri="{BB962C8B-B14F-4D97-AF65-F5344CB8AC3E}">
        <p14:creationId xmlns:p14="http://schemas.microsoft.com/office/powerpoint/2010/main" val="22593088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7C904A-1B98-F7F9-AB10-B3CA2816687B}"/>
              </a:ext>
            </a:extLst>
          </p:cNvPr>
          <p:cNvSpPr>
            <a:spLocks noGrp="1"/>
          </p:cNvSpPr>
          <p:nvPr>
            <p:ph type="title"/>
          </p:nvPr>
        </p:nvSpPr>
        <p:spPr>
          <a:xfrm>
            <a:off x="964746" y="327023"/>
            <a:ext cx="5931354" cy="5561465"/>
          </a:xfrm>
        </p:spPr>
        <p:txBody>
          <a:bodyPr anchor="ctr">
            <a:normAutofit/>
          </a:bodyPr>
          <a:lstStyle/>
          <a:p>
            <a:r>
              <a:rPr lang="en-GB" sz="3200" b="1" i="1" dirty="0"/>
              <a:t>1.Conflict Management &amp; Strategies </a:t>
            </a:r>
          </a:p>
        </p:txBody>
      </p:sp>
      <p:sp>
        <p:nvSpPr>
          <p:cNvPr id="12" name="Date Placeholder 3">
            <a:extLst>
              <a:ext uri="{FF2B5EF4-FFF2-40B4-BE49-F238E27FC236}">
                <a16:creationId xmlns:a16="http://schemas.microsoft.com/office/drawing/2014/main" id="{01CFD94A-179A-2BC4-3BB2-618177F5BF64}"/>
              </a:ext>
            </a:extLst>
          </p:cNvPr>
          <p:cNvSpPr>
            <a:spLocks noGrp="1"/>
          </p:cNvSpPr>
          <p:nvPr>
            <p:ph type="dt" sz="half" idx="2"/>
          </p:nvPr>
        </p:nvSpPr>
        <p:spPr>
          <a:xfrm>
            <a:off x="10011833" y="6226628"/>
            <a:ext cx="1560304" cy="631372"/>
          </a:xfrm>
        </p:spPr>
        <p:txBody>
          <a:bodyPr anchor="ctr">
            <a:normAutofit/>
          </a:bodyPr>
          <a:lstStyle/>
          <a:p>
            <a:pPr>
              <a:spcAft>
                <a:spcPts val="600"/>
              </a:spcAft>
            </a:pPr>
            <a:fld id="{72B8B865-6043-45BC-B48D-1676CB43D17A}" type="datetime1">
              <a:rPr lang="en-US" smtClean="0"/>
              <a:pPr>
                <a:spcAft>
                  <a:spcPts val="600"/>
                </a:spcAft>
              </a:pPr>
              <a:t>11/25/2025</a:t>
            </a:fld>
            <a:endParaRPr lang="en-US"/>
          </a:p>
        </p:txBody>
      </p:sp>
      <p:sp>
        <p:nvSpPr>
          <p:cNvPr id="14" name="Slide Number Placeholder 4">
            <a:extLst>
              <a:ext uri="{FF2B5EF4-FFF2-40B4-BE49-F238E27FC236}">
                <a16:creationId xmlns:a16="http://schemas.microsoft.com/office/drawing/2014/main" id="{FE3DF2B6-AE03-6247-C378-1F9ED2101542}"/>
              </a:ext>
            </a:extLst>
          </p:cNvPr>
          <p:cNvSpPr>
            <a:spLocks noGrp="1"/>
          </p:cNvSpPr>
          <p:nvPr>
            <p:ph type="sldNum" sz="quarter" idx="4"/>
          </p:nvPr>
        </p:nvSpPr>
        <p:spPr>
          <a:xfrm>
            <a:off x="11572137" y="6226628"/>
            <a:ext cx="630748" cy="631372"/>
          </a:xfrm>
        </p:spPr>
        <p:txBody>
          <a:bodyPr anchor="ctr">
            <a:normAutofit/>
          </a:bodyPr>
          <a:lstStyle/>
          <a:p>
            <a:pPr>
              <a:spcAft>
                <a:spcPts val="600"/>
              </a:spcAft>
            </a:pPr>
            <a:fld id="{294A09A9-5501-47C1-A89A-A340965A2BE2}" type="slidenum">
              <a:rPr lang="en-US" smtClean="0"/>
              <a:pPr>
                <a:spcAft>
                  <a:spcPts val="600"/>
                </a:spcAft>
              </a:pPr>
              <a:t>2</a:t>
            </a:fld>
            <a:endParaRPr lang="en-US"/>
          </a:p>
        </p:txBody>
      </p:sp>
      <p:sp>
        <p:nvSpPr>
          <p:cNvPr id="4" name="Date Placeholder 3" hidden="1">
            <a:extLst>
              <a:ext uri="{FF2B5EF4-FFF2-40B4-BE49-F238E27FC236}">
                <a16:creationId xmlns:a16="http://schemas.microsoft.com/office/drawing/2014/main" id="{05136E5D-E0AC-2B0B-99D6-2AFDB21B9316}"/>
              </a:ext>
            </a:extLst>
          </p:cNvPr>
          <p:cNvSpPr>
            <a:spLocks noGrp="1"/>
          </p:cNvSpPr>
          <p:nvPr>
            <p:ph type="dt" sz="half" idx="4294967295"/>
          </p:nvPr>
        </p:nvSpPr>
        <p:spPr>
          <a:xfrm>
            <a:off x="10011833" y="6226628"/>
            <a:ext cx="1560304" cy="631372"/>
          </a:xfrm>
        </p:spPr>
        <p:txBody>
          <a:bodyPr/>
          <a:lstStyle/>
          <a:p>
            <a:pPr>
              <a:spcAft>
                <a:spcPts val="600"/>
              </a:spcAft>
            </a:pPr>
            <a:fld id="{72B8B865-6043-45BC-B48D-1676CB43D17A}" type="datetime1">
              <a:rPr lang="en-US" smtClean="0"/>
              <a:pPr>
                <a:spcAft>
                  <a:spcPts val="600"/>
                </a:spcAft>
              </a:pPr>
              <a:t>11/25/2025</a:t>
            </a:fld>
            <a:endParaRPr lang="en-US"/>
          </a:p>
        </p:txBody>
      </p:sp>
      <p:sp>
        <p:nvSpPr>
          <p:cNvPr id="5" name="Slide Number Placeholder 4" hidden="1">
            <a:extLst>
              <a:ext uri="{FF2B5EF4-FFF2-40B4-BE49-F238E27FC236}">
                <a16:creationId xmlns:a16="http://schemas.microsoft.com/office/drawing/2014/main" id="{FC7B03B6-32F9-FF6C-5A59-8BDACBAD9AF3}"/>
              </a:ext>
            </a:extLst>
          </p:cNvPr>
          <p:cNvSpPr>
            <a:spLocks noGrp="1"/>
          </p:cNvSpPr>
          <p:nvPr>
            <p:ph type="sldNum" sz="quarter" idx="4294967295"/>
          </p:nvPr>
        </p:nvSpPr>
        <p:spPr>
          <a:xfrm>
            <a:off x="11572137" y="6226628"/>
            <a:ext cx="630748" cy="631372"/>
          </a:xfrm>
        </p:spPr>
        <p:txBody>
          <a:bodyPr/>
          <a:lstStyle/>
          <a:p>
            <a:pPr>
              <a:spcAft>
                <a:spcPts val="600"/>
              </a:spcAft>
            </a:pPr>
            <a:fld id="{294A09A9-5501-47C1-A89A-A340965A2BE2}" type="slidenum">
              <a:rPr lang="en-US" smtClean="0"/>
              <a:pPr>
                <a:spcAft>
                  <a:spcPts val="600"/>
                </a:spcAft>
              </a:pPr>
              <a:t>2</a:t>
            </a:fld>
            <a:endParaRPr lang="en-US"/>
          </a:p>
        </p:txBody>
      </p:sp>
      <p:pic>
        <p:nvPicPr>
          <p:cNvPr id="11" name="Content Placeholder 10">
            <a:extLst>
              <a:ext uri="{FF2B5EF4-FFF2-40B4-BE49-F238E27FC236}">
                <a16:creationId xmlns:a16="http://schemas.microsoft.com/office/drawing/2014/main" id="{5F696392-7E70-0BCF-D0AF-D8EA51D52BAB}"/>
              </a:ext>
            </a:extLst>
          </p:cNvPr>
          <p:cNvPicPr>
            <a:picLocks noGrp="1" noChangeAspect="1"/>
          </p:cNvPicPr>
          <p:nvPr>
            <p:ph idx="1"/>
          </p:nvPr>
        </p:nvPicPr>
        <p:blipFill>
          <a:blip r:embed="rId2"/>
          <a:stretch>
            <a:fillRect/>
          </a:stretch>
        </p:blipFill>
        <p:spPr>
          <a:xfrm>
            <a:off x="7782085" y="2119741"/>
            <a:ext cx="3009900" cy="2378117"/>
          </a:xfrm>
          <a:prstGeom prst="rect">
            <a:avLst/>
          </a:prstGeom>
        </p:spPr>
      </p:pic>
    </p:spTree>
    <p:extLst>
      <p:ext uri="{BB962C8B-B14F-4D97-AF65-F5344CB8AC3E}">
        <p14:creationId xmlns:p14="http://schemas.microsoft.com/office/powerpoint/2010/main" val="1640937154"/>
      </p:ext>
    </p:extLst>
  </p:cSld>
  <p:clrMapOvr>
    <a:masterClrMapping/>
  </p:clrMapOvr>
  <mc:AlternateContent xmlns:mc="http://schemas.openxmlformats.org/markup-compatibility/2006" xmlns:p14="http://schemas.microsoft.com/office/powerpoint/2010/main">
    <mc:Choice Requires="p14">
      <p:transition spd="slow" p14:dur="1300">
        <p14:pan dir="u"/>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2DF434-28DB-4621-A497-D62C41CE0419}"/>
              </a:ext>
            </a:extLst>
          </p:cNvPr>
          <p:cNvSpPr>
            <a:spLocks noGrp="1"/>
          </p:cNvSpPr>
          <p:nvPr>
            <p:ph type="title"/>
          </p:nvPr>
        </p:nvSpPr>
        <p:spPr>
          <a:xfrm>
            <a:off x="641350" y="530572"/>
            <a:ext cx="10907016" cy="1162882"/>
          </a:xfrm>
        </p:spPr>
        <p:txBody>
          <a:bodyPr anchor="ctr">
            <a:normAutofit/>
          </a:bodyPr>
          <a:lstStyle/>
          <a:p>
            <a:r>
              <a:rPr lang="en-US" dirty="0"/>
              <a:t>Overview</a:t>
            </a:r>
          </a:p>
        </p:txBody>
      </p:sp>
      <p:sp>
        <p:nvSpPr>
          <p:cNvPr id="14" name="Content Placeholder 7">
            <a:extLst>
              <a:ext uri="{FF2B5EF4-FFF2-40B4-BE49-F238E27FC236}">
                <a16:creationId xmlns:a16="http://schemas.microsoft.com/office/drawing/2014/main" id="{BE289BD5-0424-7032-DB93-F1B47E654F61}"/>
              </a:ext>
            </a:extLst>
          </p:cNvPr>
          <p:cNvSpPr>
            <a:spLocks noGrp="1"/>
          </p:cNvSpPr>
          <p:nvPr>
            <p:ph type="body" sz="quarter" idx="10"/>
            <p:extLst>
              <p:ext uri="{E7BDC344-281C-4309-B0C6-D0EE65EED2A8}">
                <p202:designPr xmlns:p202="http://schemas.microsoft.com/office/powerpoint/2020/02/main">
                  <p202:designTagLst>
                    <p202:designTag name="ARCH:1:CLS" val="BulletedText"/>
                  </p202:designTagLst>
                </p202:designPr>
              </p:ext>
            </p:extLst>
          </p:nvPr>
        </p:nvSpPr>
        <p:spPr>
          <a:xfrm>
            <a:off x="641350" y="1917700"/>
            <a:ext cx="10907016" cy="3340099"/>
          </a:xfrm>
        </p:spPr>
        <p:txBody>
          <a:bodyPr>
            <a:normAutofit/>
          </a:bodyPr>
          <a:lstStyle/>
          <a:p>
            <a:pPr marL="342900" indent="-342900">
              <a:buFont typeface="+mj-lt"/>
              <a:buAutoNum type="arabicPeriod"/>
            </a:pPr>
            <a:r>
              <a:rPr lang="en-GB" dirty="0"/>
              <a:t>Conflict Management and Strategies </a:t>
            </a:r>
          </a:p>
          <a:p>
            <a:pPr marL="342900" indent="-342900">
              <a:buFont typeface="+mj-lt"/>
              <a:buAutoNum type="arabicPeriod"/>
            </a:pPr>
            <a:r>
              <a:rPr lang="en-GB" dirty="0"/>
              <a:t>Definition- What is Conflict Management and Strategies </a:t>
            </a:r>
          </a:p>
          <a:p>
            <a:pPr marL="342900" indent="-342900">
              <a:buFont typeface="+mj-lt"/>
              <a:buAutoNum type="arabicPeriod"/>
            </a:pPr>
            <a:r>
              <a:rPr lang="en-GB" dirty="0"/>
              <a:t>How is conflict caused and how to manage it</a:t>
            </a:r>
          </a:p>
          <a:p>
            <a:pPr marL="342900" indent="-342900">
              <a:buFont typeface="+mj-lt"/>
              <a:buAutoNum type="arabicPeriod"/>
            </a:pPr>
            <a:r>
              <a:rPr lang="en-GB" dirty="0"/>
              <a:t>What strategies can be placed to manage conflict</a:t>
            </a:r>
          </a:p>
          <a:p>
            <a:pPr marL="342900" indent="-342900">
              <a:buFont typeface="+mj-lt"/>
              <a:buAutoNum type="arabicPeriod"/>
            </a:pPr>
            <a:r>
              <a:rPr lang="en-GB" dirty="0"/>
              <a:t>Types of conflict </a:t>
            </a:r>
          </a:p>
          <a:p>
            <a:pPr marL="342900" indent="-342900">
              <a:buFont typeface="+mj-lt"/>
              <a:buAutoNum type="arabicPeriod"/>
            </a:pPr>
            <a:r>
              <a:rPr lang="en-GB" dirty="0"/>
              <a:t>Communication tools</a:t>
            </a:r>
          </a:p>
          <a:p>
            <a:pPr marL="342900" indent="-342900">
              <a:buFont typeface="+mj-lt"/>
              <a:buAutoNum type="arabicPeriod"/>
            </a:pPr>
            <a:r>
              <a:rPr lang="en-GB" dirty="0"/>
              <a:t>Conclusion </a:t>
            </a:r>
          </a:p>
          <a:p>
            <a:pPr marL="342900" indent="-342900">
              <a:buFont typeface="+mj-lt"/>
              <a:buAutoNum type="arabicPeriod"/>
            </a:pPr>
            <a:r>
              <a:rPr lang="en-GB" dirty="0"/>
              <a:t>References </a:t>
            </a:r>
          </a:p>
        </p:txBody>
      </p:sp>
      <p:sp>
        <p:nvSpPr>
          <p:cNvPr id="4" name="Date Placeholder 3">
            <a:extLst>
              <a:ext uri="{FF2B5EF4-FFF2-40B4-BE49-F238E27FC236}">
                <a16:creationId xmlns:a16="http://schemas.microsoft.com/office/drawing/2014/main" id="{D718FBE7-3C46-903D-964E-091F74329C61}"/>
              </a:ext>
            </a:extLst>
          </p:cNvPr>
          <p:cNvSpPr>
            <a:spLocks noGrp="1"/>
          </p:cNvSpPr>
          <p:nvPr>
            <p:ph type="dt" sz="half" idx="2"/>
          </p:nvPr>
        </p:nvSpPr>
        <p:spPr>
          <a:xfrm>
            <a:off x="10011833" y="6226628"/>
            <a:ext cx="1560304" cy="631372"/>
          </a:xfrm>
        </p:spPr>
        <p:txBody>
          <a:bodyPr anchor="ctr">
            <a:normAutofit/>
          </a:bodyPr>
          <a:lstStyle/>
          <a:p>
            <a:pPr>
              <a:spcAft>
                <a:spcPts val="600"/>
              </a:spcAft>
            </a:pPr>
            <a:fld id="{E9466343-3461-42CD-9CAB-EE1885623C25}" type="datetime1">
              <a:rPr lang="en-US" smtClean="0"/>
              <a:pPr>
                <a:spcAft>
                  <a:spcPts val="600"/>
                </a:spcAft>
              </a:pPr>
              <a:t>11/25/2025</a:t>
            </a:fld>
            <a:endParaRPr lang="en-US"/>
          </a:p>
        </p:txBody>
      </p:sp>
      <p:sp>
        <p:nvSpPr>
          <p:cNvPr id="5" name="Slide Number Placeholder 4">
            <a:extLst>
              <a:ext uri="{FF2B5EF4-FFF2-40B4-BE49-F238E27FC236}">
                <a16:creationId xmlns:a16="http://schemas.microsoft.com/office/drawing/2014/main" id="{E6EEA9E7-F506-729E-13CF-D685FEBDB6E0}"/>
              </a:ext>
            </a:extLst>
          </p:cNvPr>
          <p:cNvSpPr>
            <a:spLocks noGrp="1"/>
          </p:cNvSpPr>
          <p:nvPr>
            <p:ph type="sldNum" sz="quarter" idx="4"/>
          </p:nvPr>
        </p:nvSpPr>
        <p:spPr>
          <a:xfrm>
            <a:off x="11572137" y="6226628"/>
            <a:ext cx="630748" cy="631372"/>
          </a:xfrm>
        </p:spPr>
        <p:txBody>
          <a:bodyPr anchor="ctr">
            <a:normAutofit/>
          </a:bodyPr>
          <a:lstStyle/>
          <a:p>
            <a:pPr>
              <a:spcAft>
                <a:spcPts val="600"/>
              </a:spcAft>
            </a:pPr>
            <a:fld id="{294A09A9-5501-47C1-A89A-A340965A2BE2}" type="slidenum">
              <a:rPr lang="en-US" smtClean="0"/>
              <a:pPr>
                <a:spcAft>
                  <a:spcPts val="600"/>
                </a:spcAft>
              </a:pPr>
              <a:t>3</a:t>
            </a:fld>
            <a:endParaRPr lang="en-US"/>
          </a:p>
        </p:txBody>
      </p:sp>
    </p:spTree>
    <p:extLst>
      <p:ext uri="{BB962C8B-B14F-4D97-AF65-F5344CB8AC3E}">
        <p14:creationId xmlns:p14="http://schemas.microsoft.com/office/powerpoint/2010/main" val="1325608595"/>
      </p:ext>
    </p:extLst>
  </p:cSld>
  <p:clrMapOvr>
    <a:masterClrMapping/>
  </p:clrMapOvr>
  <mc:AlternateContent xmlns:mc="http://schemas.openxmlformats.org/markup-compatibility/2006" xmlns:p14="http://schemas.microsoft.com/office/powerpoint/2010/main">
    <mc:Choice Requires="p14">
      <p:transition spd="slow" p14:dur="2000">
        <p14:ferris dir="l"/>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 name="Title 1">
            <a:extLst>
              <a:ext uri="{FF2B5EF4-FFF2-40B4-BE49-F238E27FC236}">
                <a16:creationId xmlns:a16="http://schemas.microsoft.com/office/drawing/2014/main" id="{87BBDEF6-9C08-87FE-E5C9-3712A2E43AD6}"/>
              </a:ext>
            </a:extLst>
          </p:cNvPr>
          <p:cNvSpPr>
            <a:spLocks noGrp="1"/>
          </p:cNvSpPr>
          <p:nvPr>
            <p:ph type="title"/>
          </p:nvPr>
        </p:nvSpPr>
        <p:spPr>
          <a:xfrm>
            <a:off x="734784" y="1059463"/>
            <a:ext cx="6008915" cy="4431932"/>
          </a:xfrm>
        </p:spPr>
        <p:txBody>
          <a:bodyPr anchor="ctr">
            <a:normAutofit/>
          </a:bodyPr>
          <a:lstStyle/>
          <a:p>
            <a:pPr marL="285750" indent="-285750">
              <a:buFont typeface="Arial" panose="020B0604020202020204" pitchFamily="34" charset="0"/>
              <a:buChar char="•"/>
            </a:pPr>
            <a:r>
              <a:rPr lang="en-US" sz="1500" dirty="0"/>
              <a:t>  </a:t>
            </a:r>
            <a:br>
              <a:rPr lang="en-US" sz="1500" dirty="0"/>
            </a:br>
            <a:br>
              <a:rPr lang="en-US" sz="1500" dirty="0"/>
            </a:br>
            <a:r>
              <a:rPr lang="en-US" sz="1500" dirty="0"/>
              <a:t>2.</a:t>
            </a:r>
            <a:r>
              <a:rPr lang="en-US" sz="2000" dirty="0"/>
              <a:t> </a:t>
            </a:r>
            <a:r>
              <a:rPr lang="en-US" sz="2000" b="1" i="1" dirty="0"/>
              <a:t>Definition- What is Conflict             Management and Strategies?</a:t>
            </a:r>
            <a:br>
              <a:rPr lang="en-US" sz="2000" b="1" i="1" dirty="0"/>
            </a:br>
            <a:br>
              <a:rPr lang="en-US" sz="1500" dirty="0"/>
            </a:br>
            <a:r>
              <a:rPr lang="en-US" sz="1800" b="1" i="1" dirty="0">
                <a:latin typeface="+mn-lt"/>
              </a:rPr>
              <a:t>Conflict Management and Strategies is a term used for the way we identify and handle conflicts fairly and effectively. The goal is to minimize the potential negative impacts that can occur during disagreements and increase the odds of a positive impact.</a:t>
            </a:r>
            <a:br>
              <a:rPr lang="en-US" sz="1800" b="1" i="1" dirty="0">
                <a:latin typeface="+mn-lt"/>
              </a:rPr>
            </a:br>
            <a:br>
              <a:rPr lang="en-US" sz="1500" b="1" i="1" dirty="0"/>
            </a:br>
            <a:br>
              <a:rPr lang="en-US" sz="1500" dirty="0"/>
            </a:br>
            <a:br>
              <a:rPr lang="en-US" sz="1500" dirty="0"/>
            </a:br>
            <a:br>
              <a:rPr lang="en-US" sz="1500" dirty="0"/>
            </a:br>
            <a:br>
              <a:rPr lang="en-US" sz="1500" dirty="0"/>
            </a:br>
            <a:endParaRPr lang="en-US" sz="1500" dirty="0"/>
          </a:p>
        </p:txBody>
      </p:sp>
      <p:pic>
        <p:nvPicPr>
          <p:cNvPr id="9" name="Content Placeholder 8" descr="A group of people sitting in a room&#10;&#10;AI-generated content may be incorrect.">
            <a:extLst>
              <a:ext uri="{FF2B5EF4-FFF2-40B4-BE49-F238E27FC236}">
                <a16:creationId xmlns:a16="http://schemas.microsoft.com/office/drawing/2014/main" id="{AA76C257-7F46-5C66-CDFD-2D2359F65BAD}"/>
              </a:ext>
            </a:extLst>
          </p:cNvPr>
          <p:cNvPicPr>
            <a:picLocks noGrp="1" noChangeAspect="1"/>
          </p:cNvPicPr>
          <p:nvPr>
            <p:ph type="pic" sz="quarter" idx="18"/>
          </p:nvPr>
        </p:nvPicPr>
        <p:blipFill>
          <a:blip r:embed="rId3"/>
          <a:stretch/>
        </p:blipFill>
        <p:spPr>
          <a:xfrm>
            <a:off x="7481871" y="877329"/>
            <a:ext cx="4297680" cy="4979773"/>
          </a:xfrm>
          <a:prstGeom prst="rect">
            <a:avLst/>
          </a:prstGeom>
          <a:noFill/>
        </p:spPr>
      </p:pic>
      <p:sp>
        <p:nvSpPr>
          <p:cNvPr id="3" name="Date Placeholder 2">
            <a:extLst>
              <a:ext uri="{FF2B5EF4-FFF2-40B4-BE49-F238E27FC236}">
                <a16:creationId xmlns:a16="http://schemas.microsoft.com/office/drawing/2014/main" id="{BB91606E-0B3D-E151-D6E8-FB4608C3075C}"/>
              </a:ext>
            </a:extLst>
          </p:cNvPr>
          <p:cNvSpPr>
            <a:spLocks noGrp="1"/>
          </p:cNvSpPr>
          <p:nvPr>
            <p:ph type="dt" sz="half" idx="2"/>
          </p:nvPr>
        </p:nvSpPr>
        <p:spPr>
          <a:xfrm>
            <a:off x="10011833" y="6226628"/>
            <a:ext cx="1560304" cy="631372"/>
          </a:xfrm>
        </p:spPr>
        <p:txBody>
          <a:bodyPr anchor="ctr">
            <a:normAutofit/>
          </a:bodyPr>
          <a:lstStyle/>
          <a:p>
            <a:pPr>
              <a:spcAft>
                <a:spcPts val="600"/>
              </a:spcAft>
            </a:pPr>
            <a:fld id="{72B8B865-6043-45BC-B48D-1676CB43D17A}" type="datetime1">
              <a:rPr lang="en-US" smtClean="0"/>
              <a:pPr>
                <a:spcAft>
                  <a:spcPts val="600"/>
                </a:spcAft>
              </a:pPr>
              <a:t>11/25/2025</a:t>
            </a:fld>
            <a:endParaRPr lang="en-US"/>
          </a:p>
        </p:txBody>
      </p:sp>
      <p:sp>
        <p:nvSpPr>
          <p:cNvPr id="4" name="Slide Number Placeholder 3">
            <a:extLst>
              <a:ext uri="{FF2B5EF4-FFF2-40B4-BE49-F238E27FC236}">
                <a16:creationId xmlns:a16="http://schemas.microsoft.com/office/drawing/2014/main" id="{AF121FCD-5305-D1B4-B045-E971883A6D18}"/>
              </a:ext>
            </a:extLst>
          </p:cNvPr>
          <p:cNvSpPr>
            <a:spLocks noGrp="1"/>
          </p:cNvSpPr>
          <p:nvPr>
            <p:ph type="sldNum" sz="quarter" idx="4"/>
          </p:nvPr>
        </p:nvSpPr>
        <p:spPr>
          <a:xfrm>
            <a:off x="11572137" y="6226628"/>
            <a:ext cx="630748" cy="631372"/>
          </a:xfrm>
        </p:spPr>
        <p:txBody>
          <a:bodyPr anchor="ctr">
            <a:normAutofit/>
          </a:bodyPr>
          <a:lstStyle/>
          <a:p>
            <a:pPr>
              <a:spcAft>
                <a:spcPts val="600"/>
              </a:spcAft>
            </a:pPr>
            <a:fld id="{294A09A9-5501-47C1-A89A-A340965A2BE2}" type="slidenum">
              <a:rPr lang="en-US" smtClean="0"/>
              <a:pPr>
                <a:spcAft>
                  <a:spcPts val="600"/>
                </a:spcAft>
              </a:pPr>
              <a:t>4</a:t>
            </a:fld>
            <a:endParaRPr lang="en-US"/>
          </a:p>
        </p:txBody>
      </p:sp>
    </p:spTree>
    <p:extLst>
      <p:ext uri="{BB962C8B-B14F-4D97-AF65-F5344CB8AC3E}">
        <p14:creationId xmlns:p14="http://schemas.microsoft.com/office/powerpoint/2010/main" val="2501041532"/>
      </p:ext>
    </p:extLst>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5268553-56F5-C0FF-9A78-9ED72306E3B3}"/>
            </a:ext>
          </a:extLst>
        </p:cNvPr>
        <p:cNvGrpSpPr/>
        <p:nvPr/>
      </p:nvGrpSpPr>
      <p:grpSpPr>
        <a:xfrm>
          <a:off x="0" y="0"/>
          <a:ext cx="0" cy="0"/>
          <a:chOff x="0" y="0"/>
          <a:chExt cx="0" cy="0"/>
        </a:xfrm>
      </p:grpSpPr>
      <p:sp>
        <p:nvSpPr>
          <p:cNvPr id="51" name="Title 50">
            <a:extLst>
              <a:ext uri="{FF2B5EF4-FFF2-40B4-BE49-F238E27FC236}">
                <a16:creationId xmlns:a16="http://schemas.microsoft.com/office/drawing/2014/main" id="{BC1C6AA9-DC5B-EF9C-8A42-5F7467D89A18}"/>
              </a:ext>
            </a:extLst>
          </p:cNvPr>
          <p:cNvSpPr>
            <a:spLocks noGrp="1"/>
          </p:cNvSpPr>
          <p:nvPr>
            <p:ph type="title"/>
          </p:nvPr>
        </p:nvSpPr>
        <p:spPr>
          <a:xfrm>
            <a:off x="381000" y="3077710"/>
            <a:ext cx="4269017" cy="2109186"/>
          </a:xfrm>
        </p:spPr>
        <p:txBody>
          <a:bodyPr anchor="ctr">
            <a:normAutofit/>
          </a:bodyPr>
          <a:lstStyle/>
          <a:p>
            <a:r>
              <a:rPr lang="en-US" sz="2400" dirty="0"/>
              <a:t>3.How is Conflict caused and how to manage it?</a:t>
            </a:r>
            <a:br>
              <a:rPr lang="en-US" sz="2400" dirty="0"/>
            </a:br>
            <a:r>
              <a:rPr lang="en-US" sz="1200" dirty="0">
                <a:hlinkClick r:id="rId3"/>
              </a:rPr>
              <a:t>https://www.youtube.com/watch?v=QLbGHQo4qnA</a:t>
            </a:r>
            <a:endParaRPr lang="en-US" sz="1200" dirty="0"/>
          </a:p>
        </p:txBody>
      </p:sp>
      <p:sp>
        <p:nvSpPr>
          <p:cNvPr id="3" name="Date Placeholder 2">
            <a:extLst>
              <a:ext uri="{FF2B5EF4-FFF2-40B4-BE49-F238E27FC236}">
                <a16:creationId xmlns:a16="http://schemas.microsoft.com/office/drawing/2014/main" id="{A300EE46-F57E-BAF2-011A-71BAC7245179}"/>
              </a:ext>
            </a:extLst>
          </p:cNvPr>
          <p:cNvSpPr>
            <a:spLocks noGrp="1"/>
          </p:cNvSpPr>
          <p:nvPr>
            <p:ph type="dt" sz="half" idx="2"/>
          </p:nvPr>
        </p:nvSpPr>
        <p:spPr>
          <a:xfrm>
            <a:off x="10011833" y="6226628"/>
            <a:ext cx="1560304" cy="631372"/>
          </a:xfrm>
        </p:spPr>
        <p:txBody>
          <a:bodyPr anchor="ctr">
            <a:normAutofit/>
          </a:bodyPr>
          <a:lstStyle/>
          <a:p>
            <a:pPr>
              <a:spcAft>
                <a:spcPts val="600"/>
              </a:spcAft>
            </a:pPr>
            <a:fld id="{72B8B865-6043-45BC-B48D-1676CB43D17A}" type="datetime1">
              <a:rPr lang="en-US" smtClean="0"/>
              <a:pPr>
                <a:spcAft>
                  <a:spcPts val="600"/>
                </a:spcAft>
              </a:pPr>
              <a:t>11/25/2025</a:t>
            </a:fld>
            <a:endParaRPr lang="en-US"/>
          </a:p>
        </p:txBody>
      </p:sp>
      <p:sp>
        <p:nvSpPr>
          <p:cNvPr id="4" name="Slide Number Placeholder 3">
            <a:extLst>
              <a:ext uri="{FF2B5EF4-FFF2-40B4-BE49-F238E27FC236}">
                <a16:creationId xmlns:a16="http://schemas.microsoft.com/office/drawing/2014/main" id="{2C2BE199-5107-8B06-F593-6C56B0D8CBB3}"/>
              </a:ext>
            </a:extLst>
          </p:cNvPr>
          <p:cNvSpPr>
            <a:spLocks noGrp="1"/>
          </p:cNvSpPr>
          <p:nvPr>
            <p:ph type="sldNum" sz="quarter" idx="4"/>
          </p:nvPr>
        </p:nvSpPr>
        <p:spPr>
          <a:xfrm>
            <a:off x="11572137" y="6226628"/>
            <a:ext cx="630748" cy="631372"/>
          </a:xfrm>
        </p:spPr>
        <p:txBody>
          <a:bodyPr anchor="ctr">
            <a:normAutofit/>
          </a:bodyPr>
          <a:lstStyle/>
          <a:p>
            <a:pPr>
              <a:spcAft>
                <a:spcPts val="600"/>
              </a:spcAft>
            </a:pPr>
            <a:fld id="{294A09A9-5501-47C1-A89A-A340965A2BE2}" type="slidenum">
              <a:rPr lang="en-US" smtClean="0"/>
              <a:pPr>
                <a:spcAft>
                  <a:spcPts val="600"/>
                </a:spcAft>
              </a:pPr>
              <a:t>5</a:t>
            </a:fld>
            <a:endParaRPr lang="en-US"/>
          </a:p>
        </p:txBody>
      </p:sp>
      <p:graphicFrame>
        <p:nvGraphicFramePr>
          <p:cNvPr id="66" name="Text Placeholder 2">
            <a:extLst>
              <a:ext uri="{FF2B5EF4-FFF2-40B4-BE49-F238E27FC236}">
                <a16:creationId xmlns:a16="http://schemas.microsoft.com/office/drawing/2014/main" id="{F75B2D5D-35EB-1E64-CD0E-AC2FD42E2134}"/>
              </a:ext>
            </a:extLst>
          </p:cNvPr>
          <p:cNvGraphicFramePr/>
          <p:nvPr>
            <p:extLst>
              <p:ext uri="{D42A27DB-BD31-4B8C-83A1-F6EECF244321}">
                <p14:modId xmlns:p14="http://schemas.microsoft.com/office/powerpoint/2010/main" val="2068495708"/>
              </p:ext>
            </p:extLst>
          </p:nvPr>
        </p:nvGraphicFramePr>
        <p:xfrm>
          <a:off x="4934493" y="1202058"/>
          <a:ext cx="6876504" cy="427024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819577886"/>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43F67-9C70-4748-8C0C-3A7863422F99}"/>
              </a:ext>
            </a:extLst>
          </p:cNvPr>
          <p:cNvSpPr>
            <a:spLocks noGrp="1"/>
          </p:cNvSpPr>
          <p:nvPr>
            <p:ph type="title"/>
          </p:nvPr>
        </p:nvSpPr>
        <p:spPr>
          <a:xfrm>
            <a:off x="381000" y="3077710"/>
            <a:ext cx="4269017" cy="2109186"/>
          </a:xfrm>
        </p:spPr>
        <p:txBody>
          <a:bodyPr anchor="ctr">
            <a:normAutofit/>
          </a:bodyPr>
          <a:lstStyle/>
          <a:p>
            <a:r>
              <a:rPr lang="en-US" sz="2400" dirty="0"/>
              <a:t>4.What strategies can be placed to manage conflict?</a:t>
            </a:r>
          </a:p>
        </p:txBody>
      </p:sp>
      <p:sp>
        <p:nvSpPr>
          <p:cNvPr id="4" name="Date Placeholder 3">
            <a:extLst>
              <a:ext uri="{FF2B5EF4-FFF2-40B4-BE49-F238E27FC236}">
                <a16:creationId xmlns:a16="http://schemas.microsoft.com/office/drawing/2014/main" id="{A004579C-DA6D-B905-B710-1E6243E8C700}"/>
              </a:ext>
            </a:extLst>
          </p:cNvPr>
          <p:cNvSpPr>
            <a:spLocks noGrp="1"/>
          </p:cNvSpPr>
          <p:nvPr>
            <p:ph type="dt" sz="half" idx="2"/>
          </p:nvPr>
        </p:nvSpPr>
        <p:spPr>
          <a:xfrm>
            <a:off x="10011833" y="6226628"/>
            <a:ext cx="1560304" cy="631372"/>
          </a:xfrm>
        </p:spPr>
        <p:txBody>
          <a:bodyPr anchor="ctr">
            <a:normAutofit/>
          </a:bodyPr>
          <a:lstStyle/>
          <a:p>
            <a:pPr>
              <a:spcAft>
                <a:spcPts val="600"/>
              </a:spcAft>
            </a:pPr>
            <a:fld id="{EA52206C-522E-4279-9E0D-1C28CCBD7571}" type="datetime1">
              <a:rPr lang="en-US" smtClean="0"/>
              <a:pPr>
                <a:spcAft>
                  <a:spcPts val="600"/>
                </a:spcAft>
              </a:pPr>
              <a:t>11/25/2025</a:t>
            </a:fld>
            <a:endParaRPr lang="en-US"/>
          </a:p>
        </p:txBody>
      </p:sp>
      <p:sp>
        <p:nvSpPr>
          <p:cNvPr id="5" name="Slide Number Placeholder 4">
            <a:extLst>
              <a:ext uri="{FF2B5EF4-FFF2-40B4-BE49-F238E27FC236}">
                <a16:creationId xmlns:a16="http://schemas.microsoft.com/office/drawing/2014/main" id="{E1420634-75FC-1021-C59D-6A615E04CCB7}"/>
              </a:ext>
            </a:extLst>
          </p:cNvPr>
          <p:cNvSpPr>
            <a:spLocks noGrp="1"/>
          </p:cNvSpPr>
          <p:nvPr>
            <p:ph type="sldNum" sz="quarter" idx="4"/>
          </p:nvPr>
        </p:nvSpPr>
        <p:spPr>
          <a:xfrm>
            <a:off x="11572137" y="6226628"/>
            <a:ext cx="630748" cy="631372"/>
          </a:xfrm>
        </p:spPr>
        <p:txBody>
          <a:bodyPr anchor="ctr">
            <a:normAutofit/>
          </a:bodyPr>
          <a:lstStyle/>
          <a:p>
            <a:pPr>
              <a:spcAft>
                <a:spcPts val="600"/>
              </a:spcAft>
            </a:pPr>
            <a:fld id="{294A09A9-5501-47C1-A89A-A340965A2BE2}" type="slidenum">
              <a:rPr lang="en-US" smtClean="0"/>
              <a:pPr>
                <a:spcAft>
                  <a:spcPts val="600"/>
                </a:spcAft>
              </a:pPr>
              <a:t>6</a:t>
            </a:fld>
            <a:endParaRPr lang="en-US"/>
          </a:p>
        </p:txBody>
      </p:sp>
      <p:graphicFrame>
        <p:nvGraphicFramePr>
          <p:cNvPr id="7" name="Content Placeholder 2">
            <a:extLst>
              <a:ext uri="{FF2B5EF4-FFF2-40B4-BE49-F238E27FC236}">
                <a16:creationId xmlns:a16="http://schemas.microsoft.com/office/drawing/2014/main" id="{CAB0656A-2054-C4D5-B61C-363C36C3E260}"/>
              </a:ext>
            </a:extLst>
          </p:cNvPr>
          <p:cNvGraphicFramePr/>
          <p:nvPr>
            <p:extLst>
              <p:ext uri="{D42A27DB-BD31-4B8C-83A1-F6EECF244321}">
                <p14:modId xmlns:p14="http://schemas.microsoft.com/office/powerpoint/2010/main" val="462746098"/>
              </p:ext>
            </p:extLst>
          </p:nvPr>
        </p:nvGraphicFramePr>
        <p:xfrm>
          <a:off x="4955059" y="1248032"/>
          <a:ext cx="6855941" cy="417658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9" name="Picture 8">
            <a:extLst>
              <a:ext uri="{FF2B5EF4-FFF2-40B4-BE49-F238E27FC236}">
                <a16:creationId xmlns:a16="http://schemas.microsoft.com/office/drawing/2014/main" id="{D90E4782-816D-8BA9-FEB7-24060BD1CB60}"/>
              </a:ext>
            </a:extLst>
          </p:cNvPr>
          <p:cNvPicPr>
            <a:picLocks noChangeAspect="1"/>
          </p:cNvPicPr>
          <p:nvPr/>
        </p:nvPicPr>
        <p:blipFill>
          <a:blip r:embed="rId8"/>
          <a:stretch>
            <a:fillRect/>
          </a:stretch>
        </p:blipFill>
        <p:spPr>
          <a:xfrm>
            <a:off x="2754149" y="4621427"/>
            <a:ext cx="4643985" cy="1977081"/>
          </a:xfrm>
          <a:prstGeom prst="rect">
            <a:avLst/>
          </a:prstGeom>
        </p:spPr>
      </p:pic>
    </p:spTree>
    <p:extLst>
      <p:ext uri="{BB962C8B-B14F-4D97-AF65-F5344CB8AC3E}">
        <p14:creationId xmlns:p14="http://schemas.microsoft.com/office/powerpoint/2010/main" val="163979915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652607-79F4-9A91-3A0B-429BDED9CA50}"/>
              </a:ext>
            </a:extLst>
          </p:cNvPr>
          <p:cNvSpPr>
            <a:spLocks noGrp="1"/>
          </p:cNvSpPr>
          <p:nvPr>
            <p:ph type="title"/>
          </p:nvPr>
        </p:nvSpPr>
        <p:spPr>
          <a:xfrm>
            <a:off x="641350" y="576292"/>
            <a:ext cx="10907016" cy="922516"/>
          </a:xfrm>
        </p:spPr>
        <p:txBody>
          <a:bodyPr anchor="ctr">
            <a:normAutofit/>
          </a:bodyPr>
          <a:lstStyle/>
          <a:p>
            <a:pPr algn="ctr"/>
            <a:r>
              <a:rPr lang="en-US" sz="2200" dirty="0"/>
              <a:t>4.CONTINUING ON: The Drama Triangle </a:t>
            </a:r>
            <a:br>
              <a:rPr lang="en-US" sz="2200" dirty="0"/>
            </a:br>
            <a:r>
              <a:rPr lang="en-US" sz="2200" dirty="0"/>
              <a:t> </a:t>
            </a:r>
          </a:p>
        </p:txBody>
      </p:sp>
      <p:sp>
        <p:nvSpPr>
          <p:cNvPr id="10" name="Text Placeholder 2">
            <a:extLst>
              <a:ext uri="{FF2B5EF4-FFF2-40B4-BE49-F238E27FC236}">
                <a16:creationId xmlns:a16="http://schemas.microsoft.com/office/drawing/2014/main" id="{A315440E-C985-125B-6DD5-F10508659D48}"/>
              </a:ext>
            </a:extLst>
          </p:cNvPr>
          <p:cNvSpPr>
            <a:spLocks noGrp="1"/>
          </p:cNvSpPr>
          <p:nvPr>
            <p:ph sz="half" idx="14"/>
          </p:nvPr>
        </p:nvSpPr>
        <p:spPr>
          <a:xfrm>
            <a:off x="888999" y="2343150"/>
            <a:ext cx="4873446" cy="2994868"/>
          </a:xfrm>
        </p:spPr>
        <p:txBody>
          <a:bodyPr>
            <a:normAutofit/>
          </a:bodyPr>
          <a:lstStyle/>
          <a:p>
            <a:endParaRPr lang="en-US" dirty="0"/>
          </a:p>
          <a:p>
            <a:r>
              <a:rPr lang="en-US" dirty="0"/>
              <a:t>The Drama Triangle is a valuable tool in conflict management;  it helps teams and individuals recognize their reactive behaviors and shift to a more constructive ones.</a:t>
            </a:r>
          </a:p>
          <a:p>
            <a:r>
              <a:rPr lang="en-US" dirty="0"/>
              <a:t> After succeeding this you can have a healthier relationship or a workplace, eliminating toxic tensions and a more positive and productive environment.</a:t>
            </a:r>
          </a:p>
          <a:p>
            <a:endParaRPr lang="en-US" dirty="0"/>
          </a:p>
          <a:p>
            <a:endParaRPr lang="en-US" dirty="0"/>
          </a:p>
          <a:p>
            <a:endParaRPr lang="en-US" dirty="0"/>
          </a:p>
        </p:txBody>
      </p:sp>
      <p:pic>
        <p:nvPicPr>
          <p:cNvPr id="3" name="Picture Placeholder 2" descr="A diagram of a drama triangle&#10;&#10;AI-generated content may be incorrect.">
            <a:extLst>
              <a:ext uri="{FF2B5EF4-FFF2-40B4-BE49-F238E27FC236}">
                <a16:creationId xmlns:a16="http://schemas.microsoft.com/office/drawing/2014/main" id="{D1E97522-54C1-634F-4E82-F847EC67EA90}"/>
              </a:ext>
            </a:extLst>
          </p:cNvPr>
          <p:cNvPicPr>
            <a:picLocks noGrp="1" noChangeAspect="1"/>
          </p:cNvPicPr>
          <p:nvPr>
            <p:ph sz="half" idx="15"/>
          </p:nvPr>
        </p:nvPicPr>
        <p:blipFill>
          <a:blip r:embed="rId3"/>
          <a:srcRect r="3" b="12953"/>
          <a:stretch>
            <a:fillRect/>
          </a:stretch>
        </p:blipFill>
        <p:spPr>
          <a:xfrm>
            <a:off x="6496321" y="2343150"/>
            <a:ext cx="4873446" cy="2990850"/>
          </a:xfrm>
          <a:prstGeom prst="rect">
            <a:avLst/>
          </a:prstGeom>
          <a:noFill/>
        </p:spPr>
      </p:pic>
      <p:sp>
        <p:nvSpPr>
          <p:cNvPr id="14" name="Date Placeholder 4">
            <a:extLst>
              <a:ext uri="{FF2B5EF4-FFF2-40B4-BE49-F238E27FC236}">
                <a16:creationId xmlns:a16="http://schemas.microsoft.com/office/drawing/2014/main" id="{6ED264EB-8FE1-6F4D-D330-3F6AF18D494F}"/>
              </a:ext>
            </a:extLst>
          </p:cNvPr>
          <p:cNvSpPr>
            <a:spLocks noGrp="1"/>
          </p:cNvSpPr>
          <p:nvPr>
            <p:ph type="dt" sz="half" idx="2"/>
          </p:nvPr>
        </p:nvSpPr>
        <p:spPr>
          <a:xfrm>
            <a:off x="10011833" y="6226628"/>
            <a:ext cx="1560304" cy="631372"/>
          </a:xfrm>
        </p:spPr>
        <p:txBody>
          <a:bodyPr anchor="ctr">
            <a:normAutofit/>
          </a:bodyPr>
          <a:lstStyle/>
          <a:p>
            <a:pPr>
              <a:spcAft>
                <a:spcPts val="600"/>
              </a:spcAft>
            </a:pPr>
            <a:fld id="{72B8B865-6043-45BC-B48D-1676CB43D17A}" type="datetime1">
              <a:rPr lang="en-US" smtClean="0"/>
              <a:pPr>
                <a:spcAft>
                  <a:spcPts val="600"/>
                </a:spcAft>
              </a:pPr>
              <a:t>11/25/2025</a:t>
            </a:fld>
            <a:endParaRPr lang="en-US"/>
          </a:p>
        </p:txBody>
      </p:sp>
      <p:sp>
        <p:nvSpPr>
          <p:cNvPr id="16" name="Slide Number Placeholder 5">
            <a:extLst>
              <a:ext uri="{FF2B5EF4-FFF2-40B4-BE49-F238E27FC236}">
                <a16:creationId xmlns:a16="http://schemas.microsoft.com/office/drawing/2014/main" id="{5F0B48B5-DF8C-0C67-C65A-7A35C3B4B6F5}"/>
              </a:ext>
            </a:extLst>
          </p:cNvPr>
          <p:cNvSpPr>
            <a:spLocks noGrp="1"/>
          </p:cNvSpPr>
          <p:nvPr>
            <p:ph type="sldNum" sz="quarter" idx="4"/>
          </p:nvPr>
        </p:nvSpPr>
        <p:spPr>
          <a:xfrm>
            <a:off x="11572137" y="6226628"/>
            <a:ext cx="630748" cy="631372"/>
          </a:xfrm>
        </p:spPr>
        <p:txBody>
          <a:bodyPr anchor="ctr">
            <a:normAutofit/>
          </a:bodyPr>
          <a:lstStyle/>
          <a:p>
            <a:pPr>
              <a:spcAft>
                <a:spcPts val="600"/>
              </a:spcAft>
            </a:pPr>
            <a:fld id="{294A09A9-5501-47C1-A89A-A340965A2BE2}" type="slidenum">
              <a:rPr lang="en-US" smtClean="0"/>
              <a:pPr>
                <a:spcAft>
                  <a:spcPts val="600"/>
                </a:spcAft>
              </a:pPr>
              <a:t>7</a:t>
            </a:fld>
            <a:endParaRPr lang="en-US"/>
          </a:p>
        </p:txBody>
      </p:sp>
    </p:spTree>
    <p:extLst>
      <p:ext uri="{BB962C8B-B14F-4D97-AF65-F5344CB8AC3E}">
        <p14:creationId xmlns:p14="http://schemas.microsoft.com/office/powerpoint/2010/main" val="429253779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BB9EEEB-17BB-C5D5-CDC9-3494B47290A1}"/>
              </a:ext>
            </a:extLst>
          </p:cNvPr>
          <p:cNvSpPr>
            <a:spLocks noGrp="1"/>
          </p:cNvSpPr>
          <p:nvPr>
            <p:ph type="title"/>
          </p:nvPr>
        </p:nvSpPr>
        <p:spPr>
          <a:xfrm>
            <a:off x="641350" y="576292"/>
            <a:ext cx="10907016" cy="922516"/>
          </a:xfrm>
        </p:spPr>
        <p:txBody>
          <a:bodyPr/>
          <a:lstStyle/>
          <a:p>
            <a:pPr algn="ctr"/>
            <a:r>
              <a:rPr lang="en-US" sz="2800" dirty="0"/>
              <a:t>5.Types of Conflict</a:t>
            </a:r>
          </a:p>
        </p:txBody>
      </p:sp>
      <p:sp>
        <p:nvSpPr>
          <p:cNvPr id="2" name="Content Placeholder 1">
            <a:extLst>
              <a:ext uri="{FF2B5EF4-FFF2-40B4-BE49-F238E27FC236}">
                <a16:creationId xmlns:a16="http://schemas.microsoft.com/office/drawing/2014/main" id="{94D6DA3F-EA1B-C232-77E4-39A411FFB76D}"/>
              </a:ext>
            </a:extLst>
          </p:cNvPr>
          <p:cNvSpPr>
            <a:spLocks noGrp="1"/>
          </p:cNvSpPr>
          <p:nvPr>
            <p:ph sz="half" idx="1"/>
          </p:nvPr>
        </p:nvSpPr>
        <p:spPr>
          <a:xfrm>
            <a:off x="888998" y="1992063"/>
            <a:ext cx="6762631" cy="3531405"/>
          </a:xfrm>
        </p:spPr>
        <p:txBody>
          <a:bodyPr/>
          <a:lstStyle/>
          <a:p>
            <a:endParaRPr lang="en-US" dirty="0"/>
          </a:p>
          <a:p>
            <a:r>
              <a:rPr lang="en-US" dirty="0"/>
              <a:t>Theres 14 different types of conflicts: (We’ll cover 6 main causes)</a:t>
            </a:r>
          </a:p>
          <a:p>
            <a:pPr marL="342900" indent="-342900">
              <a:buFont typeface="+mj-lt"/>
              <a:buAutoNum type="arabicPeriod"/>
            </a:pPr>
            <a:r>
              <a:rPr lang="en-US" dirty="0"/>
              <a:t>Interpersonal Conflicts- Human interaction clash</a:t>
            </a:r>
          </a:p>
          <a:p>
            <a:pPr marL="342900" indent="-342900">
              <a:buFont typeface="+mj-lt"/>
              <a:buAutoNum type="arabicPeriod"/>
            </a:pPr>
            <a:r>
              <a:rPr lang="en-US" dirty="0"/>
              <a:t>Intrapersonal clash- Inner struggles </a:t>
            </a:r>
          </a:p>
          <a:p>
            <a:pPr marL="342900" indent="-342900">
              <a:buFont typeface="+mj-lt"/>
              <a:buAutoNum type="arabicPeriod"/>
            </a:pPr>
            <a:r>
              <a:rPr lang="en-US" dirty="0"/>
              <a:t>Intragroup conflicts- Group disagreements </a:t>
            </a:r>
          </a:p>
          <a:p>
            <a:pPr marL="342900" indent="-342900">
              <a:buFont typeface="+mj-lt"/>
              <a:buAutoNum type="arabicPeriod"/>
            </a:pPr>
            <a:r>
              <a:rPr lang="en-US" dirty="0"/>
              <a:t>Organizational conflicts- Workplace issues </a:t>
            </a:r>
          </a:p>
          <a:p>
            <a:pPr marL="342900" indent="-342900">
              <a:buFont typeface="+mj-lt"/>
              <a:buAutoNum type="arabicPeriod"/>
            </a:pPr>
            <a:r>
              <a:rPr lang="en-US" dirty="0"/>
              <a:t>Role conflict- Conflicting demands </a:t>
            </a:r>
          </a:p>
          <a:p>
            <a:pPr marL="342900" indent="-342900">
              <a:buFont typeface="+mj-lt"/>
              <a:buAutoNum type="arabicPeriod"/>
            </a:pPr>
            <a:r>
              <a:rPr lang="en-US" dirty="0"/>
              <a:t>Generational conflict- Age group clash</a:t>
            </a:r>
          </a:p>
          <a:p>
            <a:endParaRPr lang="en-US" dirty="0"/>
          </a:p>
          <a:p>
            <a:pPr marL="342900" indent="-342900">
              <a:buFont typeface="+mj-lt"/>
              <a:buAutoNum type="arabicPeriod"/>
            </a:pPr>
            <a:endParaRPr lang="en-US" dirty="0"/>
          </a:p>
          <a:p>
            <a:pPr marL="342900" indent="-342900">
              <a:buFont typeface="+mj-lt"/>
              <a:buAutoNum type="arabicPeriod"/>
            </a:pPr>
            <a:endParaRPr lang="en-US" dirty="0"/>
          </a:p>
          <a:p>
            <a:pPr marL="342900" indent="-342900">
              <a:buFont typeface="+mj-lt"/>
              <a:buAutoNum type="arabicPeriod"/>
            </a:pPr>
            <a:endParaRPr lang="en-US" dirty="0"/>
          </a:p>
          <a:p>
            <a:pPr marL="342900" indent="-342900">
              <a:buFont typeface="+mj-lt"/>
              <a:buAutoNum type="arabicPeriod"/>
            </a:pPr>
            <a:endParaRPr lang="en-US" dirty="0"/>
          </a:p>
        </p:txBody>
      </p:sp>
      <p:sp>
        <p:nvSpPr>
          <p:cNvPr id="5" name="Date Placeholder 4">
            <a:extLst>
              <a:ext uri="{FF2B5EF4-FFF2-40B4-BE49-F238E27FC236}">
                <a16:creationId xmlns:a16="http://schemas.microsoft.com/office/drawing/2014/main" id="{9F08C6CB-8C13-0D9E-C7C6-7AB878D1215A}"/>
              </a:ext>
            </a:extLst>
          </p:cNvPr>
          <p:cNvSpPr>
            <a:spLocks noGrp="1"/>
          </p:cNvSpPr>
          <p:nvPr>
            <p:ph type="dt" sz="half" idx="2"/>
          </p:nvPr>
        </p:nvSpPr>
        <p:spPr>
          <a:xfrm>
            <a:off x="10011833" y="6226628"/>
            <a:ext cx="1560304" cy="631372"/>
          </a:xfrm>
        </p:spPr>
        <p:txBody>
          <a:bodyPr/>
          <a:lstStyle/>
          <a:p>
            <a:fld id="{72B8B865-6043-45BC-B48D-1676CB43D17A}" type="datetime1">
              <a:rPr lang="en-US" smtClean="0"/>
              <a:pPr/>
              <a:t>11/25/2025</a:t>
            </a:fld>
            <a:endParaRPr lang="en-US" dirty="0"/>
          </a:p>
        </p:txBody>
      </p:sp>
      <p:sp>
        <p:nvSpPr>
          <p:cNvPr id="6" name="Slide Number Placeholder 5">
            <a:extLst>
              <a:ext uri="{FF2B5EF4-FFF2-40B4-BE49-F238E27FC236}">
                <a16:creationId xmlns:a16="http://schemas.microsoft.com/office/drawing/2014/main" id="{231666D3-AEBC-3481-2B8F-AB51BE3937FD}"/>
              </a:ext>
            </a:extLst>
          </p:cNvPr>
          <p:cNvSpPr>
            <a:spLocks noGrp="1"/>
          </p:cNvSpPr>
          <p:nvPr>
            <p:ph type="sldNum" sz="quarter" idx="4"/>
          </p:nvPr>
        </p:nvSpPr>
        <p:spPr>
          <a:xfrm>
            <a:off x="11572137" y="6226628"/>
            <a:ext cx="630748" cy="631372"/>
          </a:xfrm>
        </p:spPr>
        <p:txBody>
          <a:bodyPr/>
          <a:lstStyle/>
          <a:p>
            <a:fld id="{294A09A9-5501-47C1-A89A-A340965A2BE2}" type="slidenum">
              <a:rPr lang="en-US" smtClean="0"/>
              <a:pPr/>
              <a:t>8</a:t>
            </a:fld>
            <a:endParaRPr lang="en-US" dirty="0"/>
          </a:p>
        </p:txBody>
      </p:sp>
      <p:pic>
        <p:nvPicPr>
          <p:cNvPr id="10" name="Content Placeholder 9">
            <a:extLst>
              <a:ext uri="{FF2B5EF4-FFF2-40B4-BE49-F238E27FC236}">
                <a16:creationId xmlns:a16="http://schemas.microsoft.com/office/drawing/2014/main" id="{3FB13CA3-2C35-F0A1-1793-44633CC3204C}"/>
              </a:ext>
            </a:extLst>
          </p:cNvPr>
          <p:cNvPicPr>
            <a:picLocks noGrp="1" noChangeAspect="1"/>
          </p:cNvPicPr>
          <p:nvPr>
            <p:ph sz="half" idx="13"/>
          </p:nvPr>
        </p:nvPicPr>
        <p:blipFill>
          <a:blip r:embed="rId3"/>
          <a:stretch>
            <a:fillRect/>
          </a:stretch>
        </p:blipFill>
        <p:spPr>
          <a:xfrm>
            <a:off x="8155459" y="1992063"/>
            <a:ext cx="3392907" cy="3630261"/>
          </a:xfrm>
          <a:prstGeom prst="rect">
            <a:avLst/>
          </a:prstGeom>
        </p:spPr>
      </p:pic>
    </p:spTree>
    <p:extLst>
      <p:ext uri="{BB962C8B-B14F-4D97-AF65-F5344CB8AC3E}">
        <p14:creationId xmlns:p14="http://schemas.microsoft.com/office/powerpoint/2010/main" val="109885141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3250">
        <p15:prstTrans prst="origami"/>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8C21768-96CF-05EB-0BAD-BA4141757D2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D566851-B069-8589-5ED5-C0DFEE9D1FCA}"/>
              </a:ext>
            </a:extLst>
          </p:cNvPr>
          <p:cNvSpPr>
            <a:spLocks noGrp="1"/>
          </p:cNvSpPr>
          <p:nvPr>
            <p:ph type="title"/>
          </p:nvPr>
        </p:nvSpPr>
        <p:spPr>
          <a:xfrm>
            <a:off x="734784" y="1059463"/>
            <a:ext cx="6008915" cy="4431932"/>
          </a:xfrm>
        </p:spPr>
        <p:txBody>
          <a:bodyPr anchor="ctr">
            <a:normAutofit fontScale="90000"/>
          </a:bodyPr>
          <a:lstStyle/>
          <a:p>
            <a:r>
              <a:rPr lang="en-US" sz="2400" u="sng" dirty="0"/>
              <a:t>Communication Tools- Recommendations</a:t>
            </a:r>
            <a:br>
              <a:rPr lang="en-US" sz="2400" dirty="0"/>
            </a:br>
            <a:br>
              <a:rPr lang="en-US" sz="2400" dirty="0"/>
            </a:br>
            <a:r>
              <a:rPr lang="en-US" sz="2400" dirty="0">
                <a:solidFill>
                  <a:srgbClr val="0070C0"/>
                </a:solidFill>
              </a:rPr>
              <a:t>Books</a:t>
            </a:r>
            <a:r>
              <a:rPr lang="en-US" sz="2400" dirty="0"/>
              <a:t>- </a:t>
            </a:r>
            <a:r>
              <a:rPr lang="en-US" sz="2400" b="1" dirty="0"/>
              <a:t>High by Kerry Patterson Crucial conversations: Tools for Talking When Stakes Are high</a:t>
            </a:r>
            <a:br>
              <a:rPr lang="en-US" sz="2400" b="1" dirty="0"/>
            </a:br>
            <a:br>
              <a:rPr lang="en-US" sz="2400" dirty="0"/>
            </a:br>
            <a:r>
              <a:rPr lang="en-US" sz="2400" dirty="0">
                <a:solidFill>
                  <a:srgbClr val="FF0000"/>
                </a:solidFill>
              </a:rPr>
              <a:t>YouTube</a:t>
            </a:r>
            <a:r>
              <a:rPr lang="en-US" sz="2400" dirty="0"/>
              <a:t>- </a:t>
            </a:r>
            <a:r>
              <a:rPr lang="en-US" sz="2400" b="1" dirty="0"/>
              <a:t>Alexander Lyon- 10,000+ hours free coaching on communication </a:t>
            </a:r>
            <a:br>
              <a:rPr lang="en-US" sz="2400" b="1" dirty="0"/>
            </a:br>
            <a:br>
              <a:rPr lang="en-US" sz="2400" b="1" dirty="0"/>
            </a:br>
            <a:r>
              <a:rPr lang="en-US" sz="2400" dirty="0">
                <a:solidFill>
                  <a:srgbClr val="00B050"/>
                </a:solidFill>
              </a:rPr>
              <a:t>Practice worksheets</a:t>
            </a:r>
            <a:r>
              <a:rPr lang="en-US" sz="2400" dirty="0"/>
              <a:t>- </a:t>
            </a:r>
            <a:r>
              <a:rPr lang="en-US" sz="2400" b="1" i="1" u="sng" dirty="0"/>
              <a:t>Positive Psychology</a:t>
            </a:r>
            <a:r>
              <a:rPr lang="en-US" sz="2400" b="1" dirty="0"/>
              <a:t>: an article listing 14 worksheets.</a:t>
            </a:r>
            <a:br>
              <a:rPr lang="en-US" sz="2400" dirty="0"/>
            </a:br>
            <a:r>
              <a:rPr lang="en-US" sz="2400" dirty="0"/>
              <a:t> </a:t>
            </a:r>
            <a:br>
              <a:rPr lang="en-US" sz="2400" dirty="0"/>
            </a:br>
            <a:endParaRPr lang="en-US" sz="2400" dirty="0"/>
          </a:p>
        </p:txBody>
      </p:sp>
      <p:pic>
        <p:nvPicPr>
          <p:cNvPr id="19" name="Picture Placeholder 18">
            <a:extLst>
              <a:ext uri="{FF2B5EF4-FFF2-40B4-BE49-F238E27FC236}">
                <a16:creationId xmlns:a16="http://schemas.microsoft.com/office/drawing/2014/main" id="{0918EDDB-3D82-DB02-A58D-8D5B3E45E33A}"/>
              </a:ext>
            </a:extLst>
          </p:cNvPr>
          <p:cNvPicPr>
            <a:picLocks noGrp="1" noChangeAspect="1"/>
          </p:cNvPicPr>
          <p:nvPr>
            <p:ph type="pic" sz="quarter" idx="18"/>
          </p:nvPr>
        </p:nvPicPr>
        <p:blipFill>
          <a:blip r:embed="rId3"/>
          <a:srcRect l="12214" r="12214"/>
          <a:stretch/>
        </p:blipFill>
        <p:spPr>
          <a:xfrm>
            <a:off x="7482461" y="881363"/>
            <a:ext cx="4296500" cy="4937760"/>
          </a:xfrm>
          <a:prstGeom prst="rect">
            <a:avLst/>
          </a:prstGeom>
          <a:noFill/>
        </p:spPr>
      </p:pic>
      <p:sp>
        <p:nvSpPr>
          <p:cNvPr id="4" name="Date Placeholder 3">
            <a:extLst>
              <a:ext uri="{FF2B5EF4-FFF2-40B4-BE49-F238E27FC236}">
                <a16:creationId xmlns:a16="http://schemas.microsoft.com/office/drawing/2014/main" id="{35C86742-C208-250A-184F-E2CDA3413CF9}"/>
              </a:ext>
            </a:extLst>
          </p:cNvPr>
          <p:cNvSpPr>
            <a:spLocks noGrp="1"/>
          </p:cNvSpPr>
          <p:nvPr>
            <p:ph type="dt" sz="half" idx="2"/>
          </p:nvPr>
        </p:nvSpPr>
        <p:spPr>
          <a:xfrm>
            <a:off x="10011833" y="6226628"/>
            <a:ext cx="1560304" cy="631372"/>
          </a:xfrm>
        </p:spPr>
        <p:txBody>
          <a:bodyPr anchor="ctr">
            <a:normAutofit/>
          </a:bodyPr>
          <a:lstStyle/>
          <a:p>
            <a:pPr>
              <a:spcAft>
                <a:spcPts val="600"/>
              </a:spcAft>
            </a:pPr>
            <a:fld id="{EA52206C-522E-4279-9E0D-1C28CCBD7571}" type="datetime1">
              <a:rPr lang="en-US" smtClean="0"/>
              <a:pPr>
                <a:spcAft>
                  <a:spcPts val="600"/>
                </a:spcAft>
              </a:pPr>
              <a:t>11/25/2025</a:t>
            </a:fld>
            <a:endParaRPr lang="en-US"/>
          </a:p>
        </p:txBody>
      </p:sp>
      <p:sp>
        <p:nvSpPr>
          <p:cNvPr id="5" name="Slide Number Placeholder 4">
            <a:extLst>
              <a:ext uri="{FF2B5EF4-FFF2-40B4-BE49-F238E27FC236}">
                <a16:creationId xmlns:a16="http://schemas.microsoft.com/office/drawing/2014/main" id="{E31527CE-284D-A3F6-4256-BBF0B333F12F}"/>
              </a:ext>
            </a:extLst>
          </p:cNvPr>
          <p:cNvSpPr>
            <a:spLocks noGrp="1"/>
          </p:cNvSpPr>
          <p:nvPr>
            <p:ph type="sldNum" sz="quarter" idx="4"/>
          </p:nvPr>
        </p:nvSpPr>
        <p:spPr>
          <a:xfrm>
            <a:off x="11572137" y="6226628"/>
            <a:ext cx="630748" cy="631372"/>
          </a:xfrm>
        </p:spPr>
        <p:txBody>
          <a:bodyPr anchor="ctr">
            <a:normAutofit/>
          </a:bodyPr>
          <a:lstStyle/>
          <a:p>
            <a:pPr>
              <a:spcAft>
                <a:spcPts val="600"/>
              </a:spcAft>
            </a:pPr>
            <a:fld id="{294A09A9-5501-47C1-A89A-A340965A2BE2}" type="slidenum">
              <a:rPr lang="en-US" smtClean="0"/>
              <a:pPr>
                <a:spcAft>
                  <a:spcPts val="600"/>
                </a:spcAft>
              </a:pPr>
              <a:t>9</a:t>
            </a:fld>
            <a:endParaRPr lang="en-US"/>
          </a:p>
        </p:txBody>
      </p:sp>
      <p:pic>
        <p:nvPicPr>
          <p:cNvPr id="6" name="Picture 5">
            <a:extLst>
              <a:ext uri="{FF2B5EF4-FFF2-40B4-BE49-F238E27FC236}">
                <a16:creationId xmlns:a16="http://schemas.microsoft.com/office/drawing/2014/main" id="{779FDA4A-CA21-ADA8-F317-CB54ED186F61}"/>
              </a:ext>
            </a:extLst>
          </p:cNvPr>
          <p:cNvPicPr>
            <a:picLocks noChangeAspect="1"/>
          </p:cNvPicPr>
          <p:nvPr/>
        </p:nvPicPr>
        <p:blipFill>
          <a:blip r:embed="rId4"/>
          <a:stretch>
            <a:fillRect/>
          </a:stretch>
        </p:blipFill>
        <p:spPr>
          <a:xfrm>
            <a:off x="7482461" y="881363"/>
            <a:ext cx="4296500" cy="4937760"/>
          </a:xfrm>
          <a:prstGeom prst="rect">
            <a:avLst/>
          </a:prstGeom>
        </p:spPr>
      </p:pic>
    </p:spTree>
    <p:extLst>
      <p:ext uri="{BB962C8B-B14F-4D97-AF65-F5344CB8AC3E}">
        <p14:creationId xmlns:p14="http://schemas.microsoft.com/office/powerpoint/2010/main" val="301728180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FAE308-3076-43DB-B834-DA0B0AE19AF9}"/>
              </a:ext>
            </a:extLst>
          </p:cNvPr>
          <p:cNvSpPr>
            <a:spLocks noGrp="1"/>
          </p:cNvSpPr>
          <p:nvPr>
            <p:ph type="title"/>
          </p:nvPr>
        </p:nvSpPr>
        <p:spPr>
          <a:xfrm>
            <a:off x="964746" y="327023"/>
            <a:ext cx="5931354" cy="5561465"/>
          </a:xfrm>
        </p:spPr>
        <p:txBody>
          <a:bodyPr/>
          <a:lstStyle/>
          <a:p>
            <a:pPr algn="l">
              <a:lnSpc>
                <a:spcPct val="100000"/>
              </a:lnSpc>
            </a:pPr>
            <a:r>
              <a:rPr lang="en-US" sz="2800" dirty="0"/>
              <a:t>Conclusion</a:t>
            </a:r>
            <a:br>
              <a:rPr lang="en-US" sz="2800" dirty="0"/>
            </a:br>
            <a:br>
              <a:rPr lang="en-US" sz="2800" dirty="0"/>
            </a:br>
            <a:r>
              <a:rPr lang="en-US" sz="2000" dirty="0">
                <a:latin typeface="+mn-lt"/>
              </a:rPr>
              <a:t>The Drama Triangle is a useful tool to understand your behavior in a conflict situation;</a:t>
            </a:r>
            <a:br>
              <a:rPr lang="en-US" sz="2000" dirty="0">
                <a:latin typeface="+mn-lt"/>
              </a:rPr>
            </a:br>
            <a:br>
              <a:rPr lang="en-US" sz="2000" dirty="0">
                <a:latin typeface="+mn-lt"/>
              </a:rPr>
            </a:br>
            <a:r>
              <a:rPr lang="en-US" sz="2000" dirty="0">
                <a:latin typeface="+mn-lt"/>
              </a:rPr>
              <a:t>The Thomas Kilmann model helps identify 5 approaches to Conflict Resolutions.</a:t>
            </a:r>
            <a:br>
              <a:rPr lang="en-US" sz="2000" dirty="0">
                <a:latin typeface="+mn-lt"/>
              </a:rPr>
            </a:br>
            <a:br>
              <a:rPr lang="en-US" sz="2000" dirty="0">
                <a:latin typeface="+mn-lt"/>
              </a:rPr>
            </a:br>
            <a:r>
              <a:rPr lang="en-US" sz="2000" dirty="0">
                <a:latin typeface="+mn-lt"/>
              </a:rPr>
              <a:t>Learning how to communicate effectively can help you in resolving conflicts fairly, but if you’re in a situation where the conflicting is spiraling out of control, the best thing you can do is avoid it.</a:t>
            </a:r>
          </a:p>
        </p:txBody>
      </p:sp>
      <p:sp>
        <p:nvSpPr>
          <p:cNvPr id="4" name="Date Placeholder 3">
            <a:extLst>
              <a:ext uri="{FF2B5EF4-FFF2-40B4-BE49-F238E27FC236}">
                <a16:creationId xmlns:a16="http://schemas.microsoft.com/office/drawing/2014/main" id="{2EB68051-4856-FADE-1394-1BF8D4AFC1EC}"/>
              </a:ext>
            </a:extLst>
          </p:cNvPr>
          <p:cNvSpPr>
            <a:spLocks noGrp="1"/>
          </p:cNvSpPr>
          <p:nvPr>
            <p:ph type="dt" sz="half" idx="2"/>
          </p:nvPr>
        </p:nvSpPr>
        <p:spPr>
          <a:xfrm>
            <a:off x="10011833" y="6226628"/>
            <a:ext cx="1560304" cy="631372"/>
          </a:xfrm>
        </p:spPr>
        <p:txBody>
          <a:bodyPr/>
          <a:lstStyle/>
          <a:p>
            <a:fld id="{FCB1BC7D-EE8F-4610-B748-33D1F9065B77}" type="datetime1">
              <a:rPr lang="en-US" smtClean="0"/>
              <a:pPr/>
              <a:t>11/25/2025</a:t>
            </a:fld>
            <a:endParaRPr lang="en-US" dirty="0"/>
          </a:p>
        </p:txBody>
      </p:sp>
      <p:sp>
        <p:nvSpPr>
          <p:cNvPr id="5" name="Slide Number Placeholder 4">
            <a:extLst>
              <a:ext uri="{FF2B5EF4-FFF2-40B4-BE49-F238E27FC236}">
                <a16:creationId xmlns:a16="http://schemas.microsoft.com/office/drawing/2014/main" id="{511D134F-4AA5-8D65-F269-E8A1D90CBFCC}"/>
              </a:ext>
            </a:extLst>
          </p:cNvPr>
          <p:cNvSpPr>
            <a:spLocks noGrp="1"/>
          </p:cNvSpPr>
          <p:nvPr>
            <p:ph type="sldNum" sz="quarter" idx="4"/>
          </p:nvPr>
        </p:nvSpPr>
        <p:spPr>
          <a:xfrm>
            <a:off x="11572137" y="6226628"/>
            <a:ext cx="630748" cy="631372"/>
          </a:xfrm>
        </p:spPr>
        <p:txBody>
          <a:bodyPr/>
          <a:lstStyle/>
          <a:p>
            <a:fld id="{294A09A9-5501-47C1-A89A-A340965A2BE2}" type="slidenum">
              <a:rPr lang="en-US" smtClean="0"/>
              <a:pPr/>
              <a:t>10</a:t>
            </a:fld>
            <a:endParaRPr lang="en-US" dirty="0"/>
          </a:p>
        </p:txBody>
      </p:sp>
      <p:pic>
        <p:nvPicPr>
          <p:cNvPr id="8" name="Picture 7">
            <a:extLst>
              <a:ext uri="{FF2B5EF4-FFF2-40B4-BE49-F238E27FC236}">
                <a16:creationId xmlns:a16="http://schemas.microsoft.com/office/drawing/2014/main" id="{B29ADF38-A4DB-5438-922C-0420B4FBB87C}"/>
              </a:ext>
            </a:extLst>
          </p:cNvPr>
          <p:cNvPicPr>
            <a:picLocks noChangeAspect="1"/>
          </p:cNvPicPr>
          <p:nvPr/>
        </p:nvPicPr>
        <p:blipFill>
          <a:blip r:embed="rId3"/>
          <a:stretch>
            <a:fillRect/>
          </a:stretch>
        </p:blipFill>
        <p:spPr>
          <a:xfrm>
            <a:off x="7587049" y="1149178"/>
            <a:ext cx="3336323" cy="3867665"/>
          </a:xfrm>
          <a:prstGeom prst="rect">
            <a:avLst/>
          </a:prstGeom>
        </p:spPr>
      </p:pic>
    </p:spTree>
    <p:extLst>
      <p:ext uri="{BB962C8B-B14F-4D97-AF65-F5344CB8AC3E}">
        <p14:creationId xmlns:p14="http://schemas.microsoft.com/office/powerpoint/2010/main" val="3103683689"/>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2C13ED4-D11E-0560-7947-65F6EA29C06E}"/>
              </a:ext>
            </a:extLst>
          </p:cNvPr>
          <p:cNvSpPr>
            <a:spLocks noGrp="1"/>
          </p:cNvSpPr>
          <p:nvPr>
            <p:ph idx="1"/>
            <p:extLst>
              <p:ext uri="{E7BDC344-281C-4309-B0C6-D0EE65EED2A8}">
                <p202:designPr xmlns:p202="http://schemas.microsoft.com/office/powerpoint/2020/02/main">
                  <p202:designTagLst>
                    <p202:designTag name="ARCH:1:CLS" val="LargePlainText"/>
                  </p202:designTagLst>
                </p202:designPr>
              </p:ext>
            </p:extLst>
          </p:nvPr>
        </p:nvSpPr>
        <p:spPr>
          <a:xfrm>
            <a:off x="7717199" y="1788339"/>
            <a:ext cx="3103201" cy="3092539"/>
          </a:xfrm>
        </p:spPr>
        <p:txBody>
          <a:bodyPr anchor="t">
            <a:normAutofit/>
          </a:bodyPr>
          <a:lstStyle/>
          <a:p>
            <a:r>
              <a:rPr lang="en-GB" sz="1500" b="1" dirty="0"/>
              <a:t>I confirm that I have not presented any AI generated text as my own work. I confirm I have copies of my drafts, notes and other resources I used before, and provide in evidence.</a:t>
            </a:r>
            <a:endParaRPr lang="en-GB" sz="1500" dirty="0"/>
          </a:p>
          <a:p>
            <a:endParaRPr lang="en-GB" dirty="0"/>
          </a:p>
          <a:p>
            <a:pPr indent="0">
              <a:lnSpc>
                <a:spcPct val="140000"/>
              </a:lnSpc>
              <a:buNone/>
            </a:pPr>
            <a:endParaRPr lang="en-GB" sz="2600" dirty="0"/>
          </a:p>
        </p:txBody>
      </p:sp>
      <p:sp>
        <p:nvSpPr>
          <p:cNvPr id="4" name="Date Placeholder 3">
            <a:extLst>
              <a:ext uri="{FF2B5EF4-FFF2-40B4-BE49-F238E27FC236}">
                <a16:creationId xmlns:a16="http://schemas.microsoft.com/office/drawing/2014/main" id="{EDB723CA-FB47-F466-EA97-58EEFF82168D}"/>
              </a:ext>
            </a:extLst>
          </p:cNvPr>
          <p:cNvSpPr>
            <a:spLocks noGrp="1"/>
          </p:cNvSpPr>
          <p:nvPr>
            <p:ph type="dt" sz="half" idx="2"/>
          </p:nvPr>
        </p:nvSpPr>
        <p:spPr>
          <a:xfrm>
            <a:off x="10011833" y="6226628"/>
            <a:ext cx="1560304" cy="631372"/>
          </a:xfrm>
        </p:spPr>
        <p:txBody>
          <a:bodyPr anchor="ctr">
            <a:normAutofit/>
          </a:bodyPr>
          <a:lstStyle/>
          <a:p>
            <a:pPr>
              <a:spcAft>
                <a:spcPts val="600"/>
              </a:spcAft>
            </a:pPr>
            <a:fld id="{72B8B865-6043-45BC-B48D-1676CB43D17A}" type="datetime1">
              <a:rPr lang="en-US" smtClean="0"/>
              <a:pPr>
                <a:spcAft>
                  <a:spcPts val="600"/>
                </a:spcAft>
              </a:pPr>
              <a:t>11/25/2025</a:t>
            </a:fld>
            <a:endParaRPr lang="en-US"/>
          </a:p>
        </p:txBody>
      </p:sp>
      <p:sp>
        <p:nvSpPr>
          <p:cNvPr id="5" name="Slide Number Placeholder 4">
            <a:extLst>
              <a:ext uri="{FF2B5EF4-FFF2-40B4-BE49-F238E27FC236}">
                <a16:creationId xmlns:a16="http://schemas.microsoft.com/office/drawing/2014/main" id="{7314B696-30F4-32FB-9276-73687AB6D3AB}"/>
              </a:ext>
            </a:extLst>
          </p:cNvPr>
          <p:cNvSpPr>
            <a:spLocks noGrp="1"/>
          </p:cNvSpPr>
          <p:nvPr>
            <p:ph type="sldNum" sz="quarter" idx="4"/>
          </p:nvPr>
        </p:nvSpPr>
        <p:spPr>
          <a:xfrm>
            <a:off x="11572137" y="6226628"/>
            <a:ext cx="630748" cy="631372"/>
          </a:xfrm>
        </p:spPr>
        <p:txBody>
          <a:bodyPr anchor="ctr">
            <a:normAutofit/>
          </a:bodyPr>
          <a:lstStyle/>
          <a:p>
            <a:pPr>
              <a:spcAft>
                <a:spcPts val="600"/>
              </a:spcAft>
            </a:pPr>
            <a:fld id="{294A09A9-5501-47C1-A89A-A340965A2BE2}" type="slidenum">
              <a:rPr lang="en-US" smtClean="0"/>
              <a:pPr>
                <a:spcAft>
                  <a:spcPts val="600"/>
                </a:spcAft>
              </a:pPr>
              <a:t>11</a:t>
            </a:fld>
            <a:endParaRPr lang="en-US"/>
          </a:p>
        </p:txBody>
      </p:sp>
      <p:sp>
        <p:nvSpPr>
          <p:cNvPr id="6" name="TextBox 5">
            <a:extLst>
              <a:ext uri="{FF2B5EF4-FFF2-40B4-BE49-F238E27FC236}">
                <a16:creationId xmlns:a16="http://schemas.microsoft.com/office/drawing/2014/main" id="{F9CAA030-9891-1CC2-B352-DA75EEE902C9}"/>
              </a:ext>
            </a:extLst>
          </p:cNvPr>
          <p:cNvSpPr txBox="1"/>
          <p:nvPr/>
        </p:nvSpPr>
        <p:spPr>
          <a:xfrm>
            <a:off x="483098" y="471698"/>
            <a:ext cx="6128951" cy="400110"/>
          </a:xfrm>
          <a:prstGeom prst="rect">
            <a:avLst/>
          </a:prstGeom>
          <a:noFill/>
        </p:spPr>
        <p:txBody>
          <a:bodyPr wrap="square" rtlCol="0">
            <a:spAutoFit/>
          </a:bodyPr>
          <a:lstStyle/>
          <a:p>
            <a:r>
              <a:rPr lang="en-GB" dirty="0"/>
              <a:t> </a:t>
            </a:r>
            <a:r>
              <a:rPr lang="en-GB" sz="2000" dirty="0">
                <a:latin typeface="+mj-lt"/>
              </a:rPr>
              <a:t>Thank you for your engagement!</a:t>
            </a:r>
            <a:endParaRPr lang="en-GB" dirty="0"/>
          </a:p>
        </p:txBody>
      </p:sp>
      <p:sp>
        <p:nvSpPr>
          <p:cNvPr id="7" name="TextBox 6">
            <a:extLst>
              <a:ext uri="{FF2B5EF4-FFF2-40B4-BE49-F238E27FC236}">
                <a16:creationId xmlns:a16="http://schemas.microsoft.com/office/drawing/2014/main" id="{7F4AAC30-F820-4290-BD07-BF7F1677820F}"/>
              </a:ext>
            </a:extLst>
          </p:cNvPr>
          <p:cNvSpPr txBox="1"/>
          <p:nvPr/>
        </p:nvSpPr>
        <p:spPr>
          <a:xfrm>
            <a:off x="483098" y="1215656"/>
            <a:ext cx="5832389" cy="5170646"/>
          </a:xfrm>
          <a:prstGeom prst="rect">
            <a:avLst/>
          </a:prstGeom>
          <a:noFill/>
        </p:spPr>
        <p:txBody>
          <a:bodyPr wrap="square" rtlCol="0">
            <a:spAutoFit/>
          </a:bodyPr>
          <a:lstStyle/>
          <a:p>
            <a:endParaRPr lang="en-GB" dirty="0">
              <a:latin typeface="+mj-lt"/>
            </a:endParaRPr>
          </a:p>
          <a:p>
            <a:r>
              <a:rPr lang="en-GB" dirty="0">
                <a:latin typeface="+mj-lt"/>
              </a:rPr>
              <a:t>Reference list</a:t>
            </a:r>
          </a:p>
          <a:p>
            <a:pPr marL="342900" indent="-342900">
              <a:buFont typeface="+mj-lt"/>
              <a:buAutoNum type="arabicPeriod"/>
            </a:pPr>
            <a:r>
              <a:rPr lang="en-GB" sz="1400" dirty="0"/>
              <a:t>Thomas, K.W. and Kilmann, R.H., 1974. Thomas-Kilmann Conflict Mode Instrument. </a:t>
            </a:r>
            <a:r>
              <a:rPr lang="en-GB" sz="1400" dirty="0" err="1"/>
              <a:t>Xicom</a:t>
            </a:r>
            <a:r>
              <a:rPr lang="en-GB" sz="1400" dirty="0"/>
              <a:t>.</a:t>
            </a:r>
          </a:p>
          <a:p>
            <a:pPr marL="342900" indent="-342900">
              <a:buFont typeface="+mj-lt"/>
              <a:buAutoNum type="arabicPeriod"/>
            </a:pPr>
            <a:r>
              <a:rPr lang="en-GB" sz="1400" dirty="0"/>
              <a:t>Myers-Briggs, I.B., 2023. </a:t>
            </a:r>
            <a:r>
              <a:rPr lang="en-GB" sz="1400" i="1" dirty="0"/>
              <a:t>Conflict Management Techniques</a:t>
            </a:r>
            <a:r>
              <a:rPr lang="en-GB" sz="1400" dirty="0"/>
              <a:t>. Institute of Directors. Available at: </a:t>
            </a:r>
            <a:r>
              <a:rPr lang="en-GB" sz="1400" dirty="0">
                <a:hlinkClick r:id="rId2"/>
              </a:rPr>
              <a:t>https://www.iod.com/resources/business-advice/conflict-management/</a:t>
            </a:r>
            <a:r>
              <a:rPr lang="en-GB" sz="1400" dirty="0"/>
              <a:t> [Accessed 19 November 2025].</a:t>
            </a:r>
          </a:p>
          <a:p>
            <a:pPr marL="342900" indent="-342900">
              <a:buFont typeface="+mj-lt"/>
              <a:buAutoNum type="arabicPeriod"/>
            </a:pPr>
            <a:r>
              <a:rPr lang="en-GB" sz="1400" dirty="0"/>
              <a:t>Walden University, 2017. </a:t>
            </a:r>
            <a:r>
              <a:rPr lang="en-GB" sz="1400" i="1" dirty="0"/>
              <a:t>What's Your Conflict Management Style?</a:t>
            </a:r>
            <a:r>
              <a:rPr lang="en-GB" sz="1400" dirty="0"/>
              <a:t> Available at: </a:t>
            </a:r>
            <a:r>
              <a:rPr lang="en-GB" sz="1400" dirty="0">
                <a:hlinkClick r:id="rId3"/>
              </a:rPr>
              <a:t>https://www.waldenu.edu/news-and-events/walden-news/2017/0530-whats-your-conflict-management-style</a:t>
            </a:r>
            <a:r>
              <a:rPr lang="en-GB" sz="1400" dirty="0"/>
              <a:t> [Accessed 19 November 2025].</a:t>
            </a:r>
          </a:p>
          <a:p>
            <a:pPr marL="342900" indent="-342900">
              <a:buFont typeface="+mj-lt"/>
              <a:buAutoNum type="arabicPeriod"/>
            </a:pPr>
            <a:r>
              <a:rPr lang="en-GB" sz="1400" dirty="0" err="1"/>
              <a:t>Valamis</a:t>
            </a:r>
            <a:r>
              <a:rPr lang="en-GB" sz="1400" dirty="0"/>
              <a:t>, 2023. 5 Conflict Management Styles Managers Must Know [Guide]. Available at: https://www.valamis.com/hub/conflict-management-styles [Accessed 19 November 2025].</a:t>
            </a:r>
          </a:p>
          <a:p>
            <a:pPr marL="342900" indent="-342900">
              <a:buFont typeface="+mj-lt"/>
              <a:buAutoNum type="arabicPeriod"/>
            </a:pPr>
            <a:r>
              <a:rPr lang="en-GB" sz="1400" dirty="0"/>
              <a:t>Skills for Health, 2025. Why Effective Conflict Resolution Strategies Matter. Available at: https://www.skillsforhealth.org.uk/article/why-effective-conflict-resolution-strategies-matter/ [Accessed 19 November 2025].</a:t>
            </a:r>
          </a:p>
          <a:p>
            <a:pPr marL="342900" indent="-342900">
              <a:buFont typeface="+mj-lt"/>
              <a:buAutoNum type="arabicPeriod"/>
            </a:pPr>
            <a:endParaRPr lang="en-GB" sz="1400" dirty="0"/>
          </a:p>
          <a:p>
            <a:endParaRPr lang="en-GB" sz="1400" dirty="0"/>
          </a:p>
        </p:txBody>
      </p:sp>
      <p:sp>
        <p:nvSpPr>
          <p:cNvPr id="9" name="TextBox 8">
            <a:extLst>
              <a:ext uri="{FF2B5EF4-FFF2-40B4-BE49-F238E27FC236}">
                <a16:creationId xmlns:a16="http://schemas.microsoft.com/office/drawing/2014/main" id="{13B44B18-6E12-BC5C-79DC-5BA08FC8C438}"/>
              </a:ext>
            </a:extLst>
          </p:cNvPr>
          <p:cNvSpPr txBox="1"/>
          <p:nvPr/>
        </p:nvSpPr>
        <p:spPr>
          <a:xfrm>
            <a:off x="7401697" y="630195"/>
            <a:ext cx="3546389" cy="369332"/>
          </a:xfrm>
          <a:prstGeom prst="rect">
            <a:avLst/>
          </a:prstGeom>
          <a:noFill/>
        </p:spPr>
        <p:txBody>
          <a:bodyPr wrap="square" rtlCol="0">
            <a:spAutoFit/>
          </a:bodyPr>
          <a:lstStyle/>
          <a:p>
            <a:pPr algn="ctr"/>
            <a:r>
              <a:rPr lang="en-GB" b="1" dirty="0"/>
              <a:t>AI STATEMENT </a:t>
            </a:r>
          </a:p>
        </p:txBody>
      </p:sp>
    </p:spTree>
    <p:extLst>
      <p:ext uri="{BB962C8B-B14F-4D97-AF65-F5344CB8AC3E}">
        <p14:creationId xmlns:p14="http://schemas.microsoft.com/office/powerpoint/2010/main" val="2159084350"/>
      </p:ext>
    </p:extLst>
  </p:cSld>
  <p:clrMapOvr>
    <a:masterClrMapping/>
  </p:clrMapOvr>
</p:sld>
</file>

<file path=ppt/theme/theme1.xml><?xml version="1.0" encoding="utf-8"?>
<a:theme xmlns:a="http://schemas.openxmlformats.org/drawingml/2006/main" name="Custom">
  <a:themeElements>
    <a:clrScheme name="Custom 89">
      <a:dk1>
        <a:sysClr val="windowText" lastClr="000000"/>
      </a:dk1>
      <a:lt1>
        <a:sysClr val="window" lastClr="FFFFFF"/>
      </a:lt1>
      <a:dk2>
        <a:srgbClr val="212745"/>
      </a:dk2>
      <a:lt2>
        <a:srgbClr val="B4DCFA"/>
      </a:lt2>
      <a:accent1>
        <a:srgbClr val="8698DA"/>
      </a:accent1>
      <a:accent2>
        <a:srgbClr val="9EE0F8"/>
      </a:accent2>
      <a:accent3>
        <a:srgbClr val="C1F088"/>
      </a:accent3>
      <a:accent4>
        <a:srgbClr val="A4E4D2"/>
      </a:accent4>
      <a:accent5>
        <a:srgbClr val="FFBF8F"/>
      </a:accent5>
      <a:accent6>
        <a:srgbClr val="FABBB0"/>
      </a:accent6>
      <a:hlink>
        <a:srgbClr val="56C7AA"/>
      </a:hlink>
      <a:folHlink>
        <a:srgbClr val="59A8D1"/>
      </a:folHlink>
    </a:clrScheme>
    <a:fontScheme name="Custom 74">
      <a:majorFont>
        <a:latin typeface="Jumble"/>
        <a:ea typeface=""/>
        <a:cs typeface=""/>
      </a:majorFont>
      <a:minorFont>
        <a:latin typeface="Century Gothic"/>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M56596226_Win32_SL_V6" id="{D9DA734B-CC3F-4DBB-B6FE-0BB140309365}" vid="{69AD8D68-423B-4DFD-8A07-EF38EEF8EBC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Custom 89">
    <a:dk1>
      <a:sysClr val="windowText" lastClr="000000"/>
    </a:dk1>
    <a:lt1>
      <a:sysClr val="window" lastClr="FFFFFF"/>
    </a:lt1>
    <a:dk2>
      <a:srgbClr val="212745"/>
    </a:dk2>
    <a:lt2>
      <a:srgbClr val="B4DCFA"/>
    </a:lt2>
    <a:accent1>
      <a:srgbClr val="8698DA"/>
    </a:accent1>
    <a:accent2>
      <a:srgbClr val="9EE0F8"/>
    </a:accent2>
    <a:accent3>
      <a:srgbClr val="C1F088"/>
    </a:accent3>
    <a:accent4>
      <a:srgbClr val="A4E4D2"/>
    </a:accent4>
    <a:accent5>
      <a:srgbClr val="FFBF8F"/>
    </a:accent5>
    <a:accent6>
      <a:srgbClr val="FABBB0"/>
    </a:accent6>
    <a:hlink>
      <a:srgbClr val="56C7AA"/>
    </a:hlink>
    <a:folHlink>
      <a:srgbClr val="59A8D1"/>
    </a:folHlink>
  </a:clrScheme>
</a:themeOverride>
</file>

<file path=ppt/theme/themeOverride2.xml><?xml version="1.0" encoding="utf-8"?>
<a:themeOverride xmlns:a="http://schemas.openxmlformats.org/drawingml/2006/main">
  <a:clrScheme name="Custom 89">
    <a:dk1>
      <a:sysClr val="windowText" lastClr="000000"/>
    </a:dk1>
    <a:lt1>
      <a:sysClr val="window" lastClr="FFFFFF"/>
    </a:lt1>
    <a:dk2>
      <a:srgbClr val="212745"/>
    </a:dk2>
    <a:lt2>
      <a:srgbClr val="B4DCFA"/>
    </a:lt2>
    <a:accent1>
      <a:srgbClr val="8698DA"/>
    </a:accent1>
    <a:accent2>
      <a:srgbClr val="9EE0F8"/>
    </a:accent2>
    <a:accent3>
      <a:srgbClr val="C1F088"/>
    </a:accent3>
    <a:accent4>
      <a:srgbClr val="A4E4D2"/>
    </a:accent4>
    <a:accent5>
      <a:srgbClr val="FFBF8F"/>
    </a:accent5>
    <a:accent6>
      <a:srgbClr val="FABBB0"/>
    </a:accent6>
    <a:hlink>
      <a:srgbClr val="56C7AA"/>
    </a:hlink>
    <a:folHlink>
      <a:srgbClr val="59A8D1"/>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8" ma:contentTypeDescription="Create a new document." ma:contentTypeScope="" ma:versionID="60f5a4f2d2b0abadcf532d48ebf9cb7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7dd78129e6a1811f84807ad11c65153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F55A16D6-EDBE-419D-AF8F-74F00E41AFB5}">
  <ds:schemaRefs>
    <ds:schemaRef ds:uri="http://schemas.microsoft.com/sharepoint/v3/contenttype/forms"/>
  </ds:schemaRefs>
</ds:datastoreItem>
</file>

<file path=customXml/itemProps2.xml><?xml version="1.0" encoding="utf-8"?>
<ds:datastoreItem xmlns:ds="http://schemas.openxmlformats.org/officeDocument/2006/customXml" ds:itemID="{25BF1A99-35F0-4B73-B737-B4DCDCD8CA57}">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3.xml><?xml version="1.0" encoding="utf-8"?>
<ds:datastoreItem xmlns:ds="http://schemas.openxmlformats.org/officeDocument/2006/customXml" ds:itemID="{07093E94-C176-4FB3-93BB-02AEE1FEC2E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Fluorescent presentation</Template>
  <TotalTime>505</TotalTime>
  <Words>725</Words>
  <Application>Microsoft Office PowerPoint</Application>
  <PresentationFormat>Widescreen</PresentationFormat>
  <Paragraphs>77</Paragraphs>
  <Slides>11</Slides>
  <Notes>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Aptos</vt:lpstr>
      <vt:lpstr>Arial</vt:lpstr>
      <vt:lpstr>Calibri</vt:lpstr>
      <vt:lpstr>Century Gothic</vt:lpstr>
      <vt:lpstr>Jumble</vt:lpstr>
      <vt:lpstr>Custom</vt:lpstr>
      <vt:lpstr>Name: Millie Tamareviciute  Student Number: 2432410 Lecture name and code: Effective Teamworking and Communication (BMSW4009_CARD)  Presentation Topic: Conflict Management and Strategies  </vt:lpstr>
      <vt:lpstr>1.Conflict Management &amp; Strategies </vt:lpstr>
      <vt:lpstr>Overview</vt:lpstr>
      <vt:lpstr>    2. Definition- What is Conflict             Management and Strategies?  Conflict Management and Strategies is a term used for the way we identify and handle conflicts fairly and effectively. The goal is to minimize the potential negative impacts that can occur during disagreements and increase the odds of a positive impact.      </vt:lpstr>
      <vt:lpstr>3.How is Conflict caused and how to manage it? https://www.youtube.com/watch?v=QLbGHQo4qnA</vt:lpstr>
      <vt:lpstr>4.What strategies can be placed to manage conflict?</vt:lpstr>
      <vt:lpstr>4.CONTINUING ON: The Drama Triangle   </vt:lpstr>
      <vt:lpstr>5.Types of Conflict</vt:lpstr>
      <vt:lpstr>Communication Tools- Recommendations  Books- High by Kerry Patterson Crucial conversations: Tools for Talking When Stakes Are high  YouTube- Alexander Lyon- 10,000+ hours free coaching on communication   Practice worksheets- Positive Psychology: an article listing 14 worksheets.   </vt:lpstr>
      <vt:lpstr>Conclusion  The Drama Triangle is a useful tool to understand your behavior in a conflict situation;  The Thomas Kilmann model helps identify 5 approaches to Conflict Resolutions.  Learning how to communicate effectively can help you in resolving conflicts fairly, but if you’re in a situation where the conflicting is spiraling out of control, the best thing you can do is avoid it.</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Mille Tama</dc:creator>
  <cp:lastModifiedBy>Mille Tama</cp:lastModifiedBy>
  <cp:revision>2</cp:revision>
  <dcterms:created xsi:type="dcterms:W3CDTF">2025-11-14T20:05:49Z</dcterms:created>
  <dcterms:modified xsi:type="dcterms:W3CDTF">2025-11-25T19:18:59Z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