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8"/>
  </p:notesMasterIdLst>
  <p:sldIdLst>
    <p:sldId id="256" r:id="rId5"/>
    <p:sldId id="266" r:id="rId6"/>
    <p:sldId id="272" r:id="rId7"/>
    <p:sldId id="258" r:id="rId8"/>
    <p:sldId id="267" r:id="rId9"/>
    <p:sldId id="257" r:id="rId10"/>
    <p:sldId id="271" r:id="rId11"/>
    <p:sldId id="268" r:id="rId12"/>
    <p:sldId id="275" r:id="rId13"/>
    <p:sldId id="274" r:id="rId14"/>
    <p:sldId id="269" r:id="rId15"/>
    <p:sldId id="270" r:id="rId16"/>
    <p:sldId id="27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aura Louise Wheel (1808302)" initials="LLW(" lastIdx="1" clrIdx="0">
    <p:extLst>
      <p:ext uri="{19B8F6BF-5375-455C-9EA6-DF929625EA0E}">
        <p15:presenceInfo xmlns:p15="http://schemas.microsoft.com/office/powerpoint/2012/main" userId="Laura Louise Wheel (1808302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2BC504-5E80-49D9-A8C1-18FE1CF0205B}" v="931" dt="2021-04-19T17:46:21.254"/>
    <p1510:client id="{1C8E273A-DF35-0E06-CAED-4D36D78753EC}" v="2" dt="2021-04-18T19:09:03.593"/>
    <p1510:client id="{A0F589C2-B929-6DCF-DB3F-C5A0F75ECD7F}" v="283" dt="2021-04-19T16:23:52.9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59" d="100"/>
          <a:sy n="59" d="100"/>
        </p:scale>
        <p:origin x="1589" y="8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7AAA41-C908-477B-BBB0-A6B82ABAB122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D5F75627-D40D-4CDF-9E0A-426EE11C0553}">
      <dgm:prSet phldrT="[Text]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Replaces damaged bone marrow</a:t>
          </a:r>
          <a:endParaRPr lang="en-GB"/>
        </a:p>
      </dgm:t>
    </dgm:pt>
    <dgm:pt modelId="{D89F63BC-D8F0-448B-9D39-90872994174A}" type="parTrans" cxnId="{387CCDC3-FFEB-4CE2-9CA6-C780AF461411}">
      <dgm:prSet/>
      <dgm:spPr/>
      <dgm:t>
        <a:bodyPr/>
        <a:lstStyle/>
        <a:p>
          <a:endParaRPr lang="en-GB"/>
        </a:p>
      </dgm:t>
    </dgm:pt>
    <dgm:pt modelId="{233D2B3A-BF8E-45A0-8AD2-1D78A0FC1635}" type="sibTrans" cxnId="{387CCDC3-FFEB-4CE2-9CA6-C780AF461411}">
      <dgm:prSet/>
      <dgm:spPr/>
      <dgm:t>
        <a:bodyPr/>
        <a:lstStyle/>
        <a:p>
          <a:endParaRPr lang="en-GB"/>
        </a:p>
      </dgm:t>
    </dgm:pt>
    <dgm:pt modelId="{20BABA80-B7E6-4B14-A9AA-1402592AD0DE}">
      <dgm:prSet phldrT="[Text]"/>
      <dgm:spPr/>
      <dgm:t>
        <a:bodyPr/>
        <a:lstStyle/>
        <a:p>
          <a:pPr algn="ctr" rtl="0"/>
          <a:r>
            <a:rPr lang="en-GB"/>
            <a:t>There are 5 stages to the transplant</a:t>
          </a:r>
        </a:p>
      </dgm:t>
    </dgm:pt>
    <dgm:pt modelId="{D3555B36-EF3F-4EE5-B970-44858DDDAFF7}" type="sibTrans" cxnId="{534B07C6-8C75-4E20-9ABF-15A654DBD629}">
      <dgm:prSet/>
      <dgm:spPr/>
      <dgm:t>
        <a:bodyPr/>
        <a:lstStyle/>
        <a:p>
          <a:endParaRPr lang="en-GB"/>
        </a:p>
      </dgm:t>
    </dgm:pt>
    <dgm:pt modelId="{348B0A2A-2473-498D-A9CF-24209A8CFE8C}" type="parTrans" cxnId="{534B07C6-8C75-4E20-9ABF-15A654DBD629}">
      <dgm:prSet/>
      <dgm:spPr/>
      <dgm:t>
        <a:bodyPr/>
        <a:lstStyle/>
        <a:p>
          <a:endParaRPr lang="en-GB"/>
        </a:p>
      </dgm:t>
    </dgm:pt>
    <dgm:pt modelId="{51679E52-CB63-49B0-88CB-36DB257AC503}" type="pres">
      <dgm:prSet presAssocID="{1A7AAA41-C908-477B-BBB0-A6B82ABAB122}" presName="compositeShape" presStyleCnt="0">
        <dgm:presLayoutVars>
          <dgm:dir/>
          <dgm:resizeHandles/>
        </dgm:presLayoutVars>
      </dgm:prSet>
      <dgm:spPr/>
    </dgm:pt>
    <dgm:pt modelId="{90078EDB-518C-4D4A-8120-F731EC581498}" type="pres">
      <dgm:prSet presAssocID="{1A7AAA41-C908-477B-BBB0-A6B82ABAB122}" presName="pyramid" presStyleLbl="node1" presStyleIdx="0" presStyleCnt="1"/>
      <dgm:spPr>
        <a:solidFill>
          <a:schemeClr val="accent1">
            <a:lumMod val="20000"/>
            <a:lumOff val="80000"/>
          </a:schemeClr>
        </a:solidFill>
      </dgm:spPr>
    </dgm:pt>
    <dgm:pt modelId="{FD6E13BF-0664-4D63-AFB2-AA14601CB4AE}" type="pres">
      <dgm:prSet presAssocID="{1A7AAA41-C908-477B-BBB0-A6B82ABAB122}" presName="theList" presStyleCnt="0"/>
      <dgm:spPr/>
    </dgm:pt>
    <dgm:pt modelId="{E190953F-D182-4FFB-93F5-F6D0CF9B4BEE}" type="pres">
      <dgm:prSet presAssocID="{D5F75627-D40D-4CDF-9E0A-426EE11C0553}" presName="aNode" presStyleLbl="fgAcc1" presStyleIdx="0" presStyleCnt="2">
        <dgm:presLayoutVars>
          <dgm:bulletEnabled val="1"/>
        </dgm:presLayoutVars>
      </dgm:prSet>
      <dgm:spPr/>
    </dgm:pt>
    <dgm:pt modelId="{56862315-2A56-4CDE-9467-BAE20414DE14}" type="pres">
      <dgm:prSet presAssocID="{D5F75627-D40D-4CDF-9E0A-426EE11C0553}" presName="aSpace" presStyleCnt="0"/>
      <dgm:spPr/>
    </dgm:pt>
    <dgm:pt modelId="{225E3426-1566-49D3-A7FB-A6A5C20CC99C}" type="pres">
      <dgm:prSet presAssocID="{20BABA80-B7E6-4B14-A9AA-1402592AD0DE}" presName="aNode" presStyleLbl="fgAcc1" presStyleIdx="1" presStyleCnt="2">
        <dgm:presLayoutVars>
          <dgm:bulletEnabled val="1"/>
        </dgm:presLayoutVars>
      </dgm:prSet>
      <dgm:spPr/>
    </dgm:pt>
    <dgm:pt modelId="{B7CE4936-0131-45A1-AA51-45A09BC89B76}" type="pres">
      <dgm:prSet presAssocID="{20BABA80-B7E6-4B14-A9AA-1402592AD0DE}" presName="aSpace" presStyleCnt="0"/>
      <dgm:spPr/>
    </dgm:pt>
  </dgm:ptLst>
  <dgm:cxnLst>
    <dgm:cxn modelId="{8E04333E-7BAE-41E3-8E35-19F2D722AB4C}" type="presOf" srcId="{20BABA80-B7E6-4B14-A9AA-1402592AD0DE}" destId="{225E3426-1566-49D3-A7FB-A6A5C20CC99C}" srcOrd="0" destOrd="0" presId="urn:microsoft.com/office/officeart/2005/8/layout/pyramid2"/>
    <dgm:cxn modelId="{85CDDF61-60B8-452B-9EA1-D80976C6CDBA}" type="presOf" srcId="{D5F75627-D40D-4CDF-9E0A-426EE11C0553}" destId="{E190953F-D182-4FFB-93F5-F6D0CF9B4BEE}" srcOrd="0" destOrd="0" presId="urn:microsoft.com/office/officeart/2005/8/layout/pyramid2"/>
    <dgm:cxn modelId="{E9E86673-70DB-470F-9336-7741AF79ECE3}" type="presOf" srcId="{1A7AAA41-C908-477B-BBB0-A6B82ABAB122}" destId="{51679E52-CB63-49B0-88CB-36DB257AC503}" srcOrd="0" destOrd="0" presId="urn:microsoft.com/office/officeart/2005/8/layout/pyramid2"/>
    <dgm:cxn modelId="{387CCDC3-FFEB-4CE2-9CA6-C780AF461411}" srcId="{1A7AAA41-C908-477B-BBB0-A6B82ABAB122}" destId="{D5F75627-D40D-4CDF-9E0A-426EE11C0553}" srcOrd="0" destOrd="0" parTransId="{D89F63BC-D8F0-448B-9D39-90872994174A}" sibTransId="{233D2B3A-BF8E-45A0-8AD2-1D78A0FC1635}"/>
    <dgm:cxn modelId="{534B07C6-8C75-4E20-9ABF-15A654DBD629}" srcId="{1A7AAA41-C908-477B-BBB0-A6B82ABAB122}" destId="{20BABA80-B7E6-4B14-A9AA-1402592AD0DE}" srcOrd="1" destOrd="0" parTransId="{348B0A2A-2473-498D-A9CF-24209A8CFE8C}" sibTransId="{D3555B36-EF3F-4EE5-B970-44858DDDAFF7}"/>
    <dgm:cxn modelId="{10943797-636D-4C40-84F5-D8634F0CA2EF}" type="presParOf" srcId="{51679E52-CB63-49B0-88CB-36DB257AC503}" destId="{90078EDB-518C-4D4A-8120-F731EC581498}" srcOrd="0" destOrd="0" presId="urn:microsoft.com/office/officeart/2005/8/layout/pyramid2"/>
    <dgm:cxn modelId="{0F63D581-EE4E-4D07-BEDB-F6BFEB5FB503}" type="presParOf" srcId="{51679E52-CB63-49B0-88CB-36DB257AC503}" destId="{FD6E13BF-0664-4D63-AFB2-AA14601CB4AE}" srcOrd="1" destOrd="0" presId="urn:microsoft.com/office/officeart/2005/8/layout/pyramid2"/>
    <dgm:cxn modelId="{A921E96B-FD0A-45D2-9C30-623B96F91FCC}" type="presParOf" srcId="{FD6E13BF-0664-4D63-AFB2-AA14601CB4AE}" destId="{E190953F-D182-4FFB-93F5-F6D0CF9B4BEE}" srcOrd="0" destOrd="0" presId="urn:microsoft.com/office/officeart/2005/8/layout/pyramid2"/>
    <dgm:cxn modelId="{01791911-1EE3-4374-8B3F-DDC02514F77E}" type="presParOf" srcId="{FD6E13BF-0664-4D63-AFB2-AA14601CB4AE}" destId="{56862315-2A56-4CDE-9467-BAE20414DE14}" srcOrd="1" destOrd="0" presId="urn:microsoft.com/office/officeart/2005/8/layout/pyramid2"/>
    <dgm:cxn modelId="{616846D3-CE50-47D4-A847-58B7BC82C0F9}" type="presParOf" srcId="{FD6E13BF-0664-4D63-AFB2-AA14601CB4AE}" destId="{225E3426-1566-49D3-A7FB-A6A5C20CC99C}" srcOrd="2" destOrd="0" presId="urn:microsoft.com/office/officeart/2005/8/layout/pyramid2"/>
    <dgm:cxn modelId="{0315C639-A124-49A9-AEA8-2BFB995F9658}" type="presParOf" srcId="{FD6E13BF-0664-4D63-AFB2-AA14601CB4AE}" destId="{B7CE4936-0131-45A1-AA51-45A09BC89B76}" srcOrd="3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2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9DAAE8-86BB-45C4-879A-0B2EDD98881C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769592B-79EE-4DCB-BCE5-E1CC23ED46A5}">
      <dgm:prSet phldrT="[Text]"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 Survival rate</a:t>
          </a:r>
          <a:endParaRPr lang="en-GB"/>
        </a:p>
      </dgm:t>
    </dgm:pt>
    <dgm:pt modelId="{6EE36710-9AEA-4179-B80F-750658C31A52}" type="parTrans" cxnId="{EE7D0533-945A-4553-9FD2-48A38DA27D6E}">
      <dgm:prSet/>
      <dgm:spPr/>
      <dgm:t>
        <a:bodyPr/>
        <a:lstStyle/>
        <a:p>
          <a:endParaRPr lang="en-GB"/>
        </a:p>
      </dgm:t>
    </dgm:pt>
    <dgm:pt modelId="{F455AD9F-F119-4784-9F34-5BB368C08E1E}" type="sibTrans" cxnId="{EE7D0533-945A-4553-9FD2-48A38DA27D6E}">
      <dgm:prSet/>
      <dgm:spPr/>
      <dgm:t>
        <a:bodyPr/>
        <a:lstStyle/>
        <a:p>
          <a:endParaRPr lang="en-GB"/>
        </a:p>
      </dgm:t>
    </dgm:pt>
    <dgm:pt modelId="{F209C06B-EFBF-457D-8D10-C0B1C9465DA8}">
      <dgm:prSet phldrT="[Text]"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 Side effects</a:t>
          </a:r>
          <a:endParaRPr lang="en-GB"/>
        </a:p>
      </dgm:t>
    </dgm:pt>
    <dgm:pt modelId="{DB668746-5C33-4F30-8119-6BFB85313588}" type="parTrans" cxnId="{466292EB-B269-4335-AC43-7F3B1F216E16}">
      <dgm:prSet/>
      <dgm:spPr/>
      <dgm:t>
        <a:bodyPr/>
        <a:lstStyle/>
        <a:p>
          <a:endParaRPr lang="en-GB"/>
        </a:p>
      </dgm:t>
    </dgm:pt>
    <dgm:pt modelId="{EF5D3256-25D0-499A-A0D9-38E5414CE9E6}" type="sibTrans" cxnId="{466292EB-B269-4335-AC43-7F3B1F216E16}">
      <dgm:prSet/>
      <dgm:spPr/>
      <dgm:t>
        <a:bodyPr/>
        <a:lstStyle/>
        <a:p>
          <a:endParaRPr lang="en-GB"/>
        </a:p>
      </dgm:t>
    </dgm:pt>
    <dgm:pt modelId="{F8154D85-55FE-49D6-9719-6933841C2D00}">
      <dgm:prSet phldrT="[Text]"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 Not always possible to find a suitable match</a:t>
          </a:r>
          <a:endParaRPr lang="en-GB"/>
        </a:p>
      </dgm:t>
    </dgm:pt>
    <dgm:pt modelId="{A19D453E-92DB-47BD-90FF-B6EE83CA0D6B}" type="parTrans" cxnId="{531298DF-6687-4068-A117-6F4084E5308C}">
      <dgm:prSet/>
      <dgm:spPr/>
      <dgm:t>
        <a:bodyPr/>
        <a:lstStyle/>
        <a:p>
          <a:endParaRPr lang="en-GB"/>
        </a:p>
      </dgm:t>
    </dgm:pt>
    <dgm:pt modelId="{284967CB-6C24-49F1-B305-A5971443C8A4}" type="sibTrans" cxnId="{531298DF-6687-4068-A117-6F4084E5308C}">
      <dgm:prSet/>
      <dgm:spPr/>
      <dgm:t>
        <a:bodyPr/>
        <a:lstStyle/>
        <a:p>
          <a:endParaRPr lang="en-GB"/>
        </a:p>
      </dgm:t>
    </dgm:pt>
    <dgm:pt modelId="{D8EC3199-FFCB-48C2-BE40-4F58B148A430}" type="pres">
      <dgm:prSet presAssocID="{2A9DAAE8-86BB-45C4-879A-0B2EDD98881C}" presName="cycle" presStyleCnt="0">
        <dgm:presLayoutVars>
          <dgm:dir/>
          <dgm:resizeHandles val="exact"/>
        </dgm:presLayoutVars>
      </dgm:prSet>
      <dgm:spPr/>
    </dgm:pt>
    <dgm:pt modelId="{3538F63E-C71C-4C74-8E43-0A8FA5F61405}" type="pres">
      <dgm:prSet presAssocID="{E769592B-79EE-4DCB-BCE5-E1CC23ED46A5}" presName="dummy" presStyleCnt="0"/>
      <dgm:spPr/>
    </dgm:pt>
    <dgm:pt modelId="{32418419-E718-4C1B-8FCB-537BB6EA1545}" type="pres">
      <dgm:prSet presAssocID="{E769592B-79EE-4DCB-BCE5-E1CC23ED46A5}" presName="node" presStyleLbl="revTx" presStyleIdx="0" presStyleCnt="3">
        <dgm:presLayoutVars>
          <dgm:bulletEnabled val="1"/>
        </dgm:presLayoutVars>
      </dgm:prSet>
      <dgm:spPr/>
    </dgm:pt>
    <dgm:pt modelId="{28FC99C3-5DEA-4F16-930A-B0B2767D0D5F}" type="pres">
      <dgm:prSet presAssocID="{F455AD9F-F119-4784-9F34-5BB368C08E1E}" presName="sibTrans" presStyleLbl="node1" presStyleIdx="0" presStyleCnt="3"/>
      <dgm:spPr/>
    </dgm:pt>
    <dgm:pt modelId="{65DEDB67-84C0-409C-AF96-1C1203C062CA}" type="pres">
      <dgm:prSet presAssocID="{F209C06B-EFBF-457D-8D10-C0B1C9465DA8}" presName="dummy" presStyleCnt="0"/>
      <dgm:spPr/>
    </dgm:pt>
    <dgm:pt modelId="{F196EB52-7BFF-44DD-ADCA-AFF424A86BCF}" type="pres">
      <dgm:prSet presAssocID="{F209C06B-EFBF-457D-8D10-C0B1C9465DA8}" presName="node" presStyleLbl="revTx" presStyleIdx="1" presStyleCnt="3">
        <dgm:presLayoutVars>
          <dgm:bulletEnabled val="1"/>
        </dgm:presLayoutVars>
      </dgm:prSet>
      <dgm:spPr/>
    </dgm:pt>
    <dgm:pt modelId="{43FF14D0-60D0-4630-A974-B32C3217FD98}" type="pres">
      <dgm:prSet presAssocID="{EF5D3256-25D0-499A-A0D9-38E5414CE9E6}" presName="sibTrans" presStyleLbl="node1" presStyleIdx="1" presStyleCnt="3"/>
      <dgm:spPr/>
    </dgm:pt>
    <dgm:pt modelId="{FDA62179-CB5D-4F81-B42D-A299F8C57EC3}" type="pres">
      <dgm:prSet presAssocID="{F8154D85-55FE-49D6-9719-6933841C2D00}" presName="dummy" presStyleCnt="0"/>
      <dgm:spPr/>
    </dgm:pt>
    <dgm:pt modelId="{033A282A-CBBA-47DD-B12B-0FD39B3B033F}" type="pres">
      <dgm:prSet presAssocID="{F8154D85-55FE-49D6-9719-6933841C2D00}" presName="node" presStyleLbl="revTx" presStyleIdx="2" presStyleCnt="3">
        <dgm:presLayoutVars>
          <dgm:bulletEnabled val="1"/>
        </dgm:presLayoutVars>
      </dgm:prSet>
      <dgm:spPr/>
    </dgm:pt>
    <dgm:pt modelId="{D8191317-F9C5-4BD0-B55E-63ADA8E142E1}" type="pres">
      <dgm:prSet presAssocID="{284967CB-6C24-49F1-B305-A5971443C8A4}" presName="sibTrans" presStyleLbl="node1" presStyleIdx="2" presStyleCnt="3"/>
      <dgm:spPr/>
    </dgm:pt>
  </dgm:ptLst>
  <dgm:cxnLst>
    <dgm:cxn modelId="{EE7D0533-945A-4553-9FD2-48A38DA27D6E}" srcId="{2A9DAAE8-86BB-45C4-879A-0B2EDD98881C}" destId="{E769592B-79EE-4DCB-BCE5-E1CC23ED46A5}" srcOrd="0" destOrd="0" parTransId="{6EE36710-9AEA-4179-B80F-750658C31A52}" sibTransId="{F455AD9F-F119-4784-9F34-5BB368C08E1E}"/>
    <dgm:cxn modelId="{0B279F36-8713-415B-99EB-3A1DF54D1CD7}" type="presOf" srcId="{2A9DAAE8-86BB-45C4-879A-0B2EDD98881C}" destId="{D8EC3199-FFCB-48C2-BE40-4F58B148A430}" srcOrd="0" destOrd="0" presId="urn:microsoft.com/office/officeart/2005/8/layout/cycle1"/>
    <dgm:cxn modelId="{634FF83C-F68B-476B-AB26-6BCB82C0C60F}" type="presOf" srcId="{F8154D85-55FE-49D6-9719-6933841C2D00}" destId="{033A282A-CBBA-47DD-B12B-0FD39B3B033F}" srcOrd="0" destOrd="0" presId="urn:microsoft.com/office/officeart/2005/8/layout/cycle1"/>
    <dgm:cxn modelId="{9084E95D-8764-4AC1-9949-F9A22E56702A}" type="presOf" srcId="{284967CB-6C24-49F1-B305-A5971443C8A4}" destId="{D8191317-F9C5-4BD0-B55E-63ADA8E142E1}" srcOrd="0" destOrd="0" presId="urn:microsoft.com/office/officeart/2005/8/layout/cycle1"/>
    <dgm:cxn modelId="{C8796072-3251-4028-9E46-E358A5BC342C}" type="presOf" srcId="{F455AD9F-F119-4784-9F34-5BB368C08E1E}" destId="{28FC99C3-5DEA-4F16-930A-B0B2767D0D5F}" srcOrd="0" destOrd="0" presId="urn:microsoft.com/office/officeart/2005/8/layout/cycle1"/>
    <dgm:cxn modelId="{0B0FB6B1-A5A5-49B5-9D2D-C297625D3DD0}" type="presOf" srcId="{F209C06B-EFBF-457D-8D10-C0B1C9465DA8}" destId="{F196EB52-7BFF-44DD-ADCA-AFF424A86BCF}" srcOrd="0" destOrd="0" presId="urn:microsoft.com/office/officeart/2005/8/layout/cycle1"/>
    <dgm:cxn modelId="{AEDFEABE-75E9-4769-A86D-3CFEB95D488B}" type="presOf" srcId="{EF5D3256-25D0-499A-A0D9-38E5414CE9E6}" destId="{43FF14D0-60D0-4630-A974-B32C3217FD98}" srcOrd="0" destOrd="0" presId="urn:microsoft.com/office/officeart/2005/8/layout/cycle1"/>
    <dgm:cxn modelId="{419671D7-3B39-4E64-8D60-520B1CFC1E27}" type="presOf" srcId="{E769592B-79EE-4DCB-BCE5-E1CC23ED46A5}" destId="{32418419-E718-4C1B-8FCB-537BB6EA1545}" srcOrd="0" destOrd="0" presId="urn:microsoft.com/office/officeart/2005/8/layout/cycle1"/>
    <dgm:cxn modelId="{531298DF-6687-4068-A117-6F4084E5308C}" srcId="{2A9DAAE8-86BB-45C4-879A-0B2EDD98881C}" destId="{F8154D85-55FE-49D6-9719-6933841C2D00}" srcOrd="2" destOrd="0" parTransId="{A19D453E-92DB-47BD-90FF-B6EE83CA0D6B}" sibTransId="{284967CB-6C24-49F1-B305-A5971443C8A4}"/>
    <dgm:cxn modelId="{466292EB-B269-4335-AC43-7F3B1F216E16}" srcId="{2A9DAAE8-86BB-45C4-879A-0B2EDD98881C}" destId="{F209C06B-EFBF-457D-8D10-C0B1C9465DA8}" srcOrd="1" destOrd="0" parTransId="{DB668746-5C33-4F30-8119-6BFB85313588}" sibTransId="{EF5D3256-25D0-499A-A0D9-38E5414CE9E6}"/>
    <dgm:cxn modelId="{2A0BD46B-33E6-4E78-929A-C763C3649B93}" type="presParOf" srcId="{D8EC3199-FFCB-48C2-BE40-4F58B148A430}" destId="{3538F63E-C71C-4C74-8E43-0A8FA5F61405}" srcOrd="0" destOrd="0" presId="urn:microsoft.com/office/officeart/2005/8/layout/cycle1"/>
    <dgm:cxn modelId="{A3731F90-ED2C-47C2-8A98-C1B7BFFFB258}" type="presParOf" srcId="{D8EC3199-FFCB-48C2-BE40-4F58B148A430}" destId="{32418419-E718-4C1B-8FCB-537BB6EA1545}" srcOrd="1" destOrd="0" presId="urn:microsoft.com/office/officeart/2005/8/layout/cycle1"/>
    <dgm:cxn modelId="{E886B8EF-4C4D-4848-879C-74755BA61E81}" type="presParOf" srcId="{D8EC3199-FFCB-48C2-BE40-4F58B148A430}" destId="{28FC99C3-5DEA-4F16-930A-B0B2767D0D5F}" srcOrd="2" destOrd="0" presId="urn:microsoft.com/office/officeart/2005/8/layout/cycle1"/>
    <dgm:cxn modelId="{B55CEDA0-EFE2-4A57-AFD6-847AEF1E4898}" type="presParOf" srcId="{D8EC3199-FFCB-48C2-BE40-4F58B148A430}" destId="{65DEDB67-84C0-409C-AF96-1C1203C062CA}" srcOrd="3" destOrd="0" presId="urn:microsoft.com/office/officeart/2005/8/layout/cycle1"/>
    <dgm:cxn modelId="{6AF19260-36D0-4AE9-8217-1BC1C0DB65A4}" type="presParOf" srcId="{D8EC3199-FFCB-48C2-BE40-4F58B148A430}" destId="{F196EB52-7BFF-44DD-ADCA-AFF424A86BCF}" srcOrd="4" destOrd="0" presId="urn:microsoft.com/office/officeart/2005/8/layout/cycle1"/>
    <dgm:cxn modelId="{FF88CA22-423F-4F1A-9735-3A8247EFADFB}" type="presParOf" srcId="{D8EC3199-FFCB-48C2-BE40-4F58B148A430}" destId="{43FF14D0-60D0-4630-A974-B32C3217FD98}" srcOrd="5" destOrd="0" presId="urn:microsoft.com/office/officeart/2005/8/layout/cycle1"/>
    <dgm:cxn modelId="{FC287171-447A-45E0-B0B0-5D8420A8D95B}" type="presParOf" srcId="{D8EC3199-FFCB-48C2-BE40-4F58B148A430}" destId="{FDA62179-CB5D-4F81-B42D-A299F8C57EC3}" srcOrd="6" destOrd="0" presId="urn:microsoft.com/office/officeart/2005/8/layout/cycle1"/>
    <dgm:cxn modelId="{245D5116-1DD0-44FC-ACD5-01E7FB54680F}" type="presParOf" srcId="{D8EC3199-FFCB-48C2-BE40-4F58B148A430}" destId="{033A282A-CBBA-47DD-B12B-0FD39B3B033F}" srcOrd="7" destOrd="0" presId="urn:microsoft.com/office/officeart/2005/8/layout/cycle1"/>
    <dgm:cxn modelId="{DACCF06C-9422-4BA1-8B86-4723D58E3C77}" type="presParOf" srcId="{D8EC3199-FFCB-48C2-BE40-4F58B148A430}" destId="{D8191317-F9C5-4BD0-B55E-63ADA8E142E1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24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F789517-4AF6-4F43-9733-DE7E1AF89C82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001BE3A-CBF0-4BB1-8DEF-4F22F80756B9}">
      <dgm:prSet phldrT="[Text]"/>
      <dgm:spPr/>
      <dgm:t>
        <a:bodyPr/>
        <a:lstStyle/>
        <a:p>
          <a:r>
            <a:rPr lang="en-GB" dirty="0"/>
            <a:t>Our Aim </a:t>
          </a:r>
        </a:p>
      </dgm:t>
    </dgm:pt>
    <dgm:pt modelId="{10F3934E-09F6-4FC2-B823-5D2230D76950}" type="parTrans" cxnId="{F23AE8C1-C124-481D-AEEE-36AFC18E0774}">
      <dgm:prSet/>
      <dgm:spPr/>
      <dgm:t>
        <a:bodyPr/>
        <a:lstStyle/>
        <a:p>
          <a:endParaRPr lang="en-GB"/>
        </a:p>
      </dgm:t>
    </dgm:pt>
    <dgm:pt modelId="{A78B4D7A-0B65-42DC-870A-CFCF28BD9D22}" type="sibTrans" cxnId="{F23AE8C1-C124-481D-AEEE-36AFC18E0774}">
      <dgm:prSet/>
      <dgm:spPr/>
      <dgm:t>
        <a:bodyPr/>
        <a:lstStyle/>
        <a:p>
          <a:endParaRPr lang="en-GB"/>
        </a:p>
      </dgm:t>
    </dgm:pt>
    <dgm:pt modelId="{73C72561-0C10-4AFD-BE8B-8CD07C2D00AD}">
      <dgm:prSet phldrT="[Text]"/>
      <dgm:spPr/>
      <dgm:t>
        <a:bodyPr/>
        <a:lstStyle/>
        <a:p>
          <a:r>
            <a:rPr lang="en-GB" dirty="0"/>
            <a:t>Theories  </a:t>
          </a:r>
        </a:p>
      </dgm:t>
    </dgm:pt>
    <dgm:pt modelId="{5D1AB023-A69F-4419-B741-D85A34847E05}" type="parTrans" cxnId="{F5A3DDD6-8825-4654-BEDA-C6A1E0F7C200}">
      <dgm:prSet/>
      <dgm:spPr/>
      <dgm:t>
        <a:bodyPr/>
        <a:lstStyle/>
        <a:p>
          <a:endParaRPr lang="en-GB"/>
        </a:p>
      </dgm:t>
    </dgm:pt>
    <dgm:pt modelId="{90421353-5C97-4CA0-8BC7-E861FD5B54E8}" type="sibTrans" cxnId="{F5A3DDD6-8825-4654-BEDA-C6A1E0F7C200}">
      <dgm:prSet/>
      <dgm:spPr/>
      <dgm:t>
        <a:bodyPr/>
        <a:lstStyle/>
        <a:p>
          <a:endParaRPr lang="en-GB"/>
        </a:p>
      </dgm:t>
    </dgm:pt>
    <dgm:pt modelId="{07120A41-9CB1-4628-9381-FAF00158648A}">
      <dgm:prSet/>
      <dgm:spPr/>
      <dgm:t>
        <a:bodyPr/>
        <a:lstStyle/>
        <a:p>
          <a:r>
            <a:rPr lang="en-US" dirty="0">
              <a:effectLst/>
              <a:latin typeface="+mj-lt"/>
            </a:rPr>
            <a:t>Digital Platforms </a:t>
          </a:r>
          <a:endParaRPr lang="en-US" dirty="0">
            <a:effectLst/>
            <a:latin typeface="Times New Roman" panose="02020603050405020304" pitchFamily="18" charset="0"/>
          </a:endParaRPr>
        </a:p>
      </dgm:t>
    </dgm:pt>
    <dgm:pt modelId="{30B3D117-4E8D-4CC6-8EA3-089BD0BF8D35}" type="parTrans" cxnId="{AA670AEC-F6D3-4C52-92A2-B754F87B096B}">
      <dgm:prSet/>
      <dgm:spPr/>
      <dgm:t>
        <a:bodyPr/>
        <a:lstStyle/>
        <a:p>
          <a:endParaRPr lang="en-GB"/>
        </a:p>
      </dgm:t>
    </dgm:pt>
    <dgm:pt modelId="{98511B8F-5D34-47D3-9BE1-E9C90F662D41}" type="sibTrans" cxnId="{AA670AEC-F6D3-4C52-92A2-B754F87B096B}">
      <dgm:prSet/>
      <dgm:spPr/>
      <dgm:t>
        <a:bodyPr/>
        <a:lstStyle/>
        <a:p>
          <a:endParaRPr lang="en-GB"/>
        </a:p>
      </dgm:t>
    </dgm:pt>
    <dgm:pt modelId="{DE2CD218-8CB0-4D92-8437-C3A6FC7E216F}" type="pres">
      <dgm:prSet presAssocID="{CF789517-4AF6-4F43-9733-DE7E1AF89C82}" presName="outerComposite" presStyleCnt="0">
        <dgm:presLayoutVars>
          <dgm:chMax val="5"/>
          <dgm:dir/>
          <dgm:resizeHandles val="exact"/>
        </dgm:presLayoutVars>
      </dgm:prSet>
      <dgm:spPr/>
    </dgm:pt>
    <dgm:pt modelId="{3B8EEA58-0813-4998-B7A6-DFF3AD6713DD}" type="pres">
      <dgm:prSet presAssocID="{CF789517-4AF6-4F43-9733-DE7E1AF89C82}" presName="dummyMaxCanvas" presStyleCnt="0">
        <dgm:presLayoutVars/>
      </dgm:prSet>
      <dgm:spPr/>
    </dgm:pt>
    <dgm:pt modelId="{09C26152-A3FE-4EBD-900E-C036F90DDD6C}" type="pres">
      <dgm:prSet presAssocID="{CF789517-4AF6-4F43-9733-DE7E1AF89C82}" presName="ThreeNodes_1" presStyleLbl="node1" presStyleIdx="0" presStyleCnt="3">
        <dgm:presLayoutVars>
          <dgm:bulletEnabled val="1"/>
        </dgm:presLayoutVars>
      </dgm:prSet>
      <dgm:spPr/>
    </dgm:pt>
    <dgm:pt modelId="{975B557F-94A4-456A-9FFA-25E2B502BEBC}" type="pres">
      <dgm:prSet presAssocID="{CF789517-4AF6-4F43-9733-DE7E1AF89C82}" presName="ThreeNodes_2" presStyleLbl="node1" presStyleIdx="1" presStyleCnt="3">
        <dgm:presLayoutVars>
          <dgm:bulletEnabled val="1"/>
        </dgm:presLayoutVars>
      </dgm:prSet>
      <dgm:spPr/>
    </dgm:pt>
    <dgm:pt modelId="{6845AA42-F139-4873-8123-FDDA9C49E1E4}" type="pres">
      <dgm:prSet presAssocID="{CF789517-4AF6-4F43-9733-DE7E1AF89C82}" presName="ThreeNodes_3" presStyleLbl="node1" presStyleIdx="2" presStyleCnt="3">
        <dgm:presLayoutVars>
          <dgm:bulletEnabled val="1"/>
        </dgm:presLayoutVars>
      </dgm:prSet>
      <dgm:spPr/>
    </dgm:pt>
    <dgm:pt modelId="{59CD371C-151A-42E5-853F-F9A3D2E37EFA}" type="pres">
      <dgm:prSet presAssocID="{CF789517-4AF6-4F43-9733-DE7E1AF89C82}" presName="ThreeConn_1-2" presStyleLbl="fgAccFollowNode1" presStyleIdx="0" presStyleCnt="2">
        <dgm:presLayoutVars>
          <dgm:bulletEnabled val="1"/>
        </dgm:presLayoutVars>
      </dgm:prSet>
      <dgm:spPr/>
    </dgm:pt>
    <dgm:pt modelId="{002774DD-D353-4E77-A85D-9454F0DB2426}" type="pres">
      <dgm:prSet presAssocID="{CF789517-4AF6-4F43-9733-DE7E1AF89C82}" presName="ThreeConn_2-3" presStyleLbl="fgAccFollowNode1" presStyleIdx="1" presStyleCnt="2">
        <dgm:presLayoutVars>
          <dgm:bulletEnabled val="1"/>
        </dgm:presLayoutVars>
      </dgm:prSet>
      <dgm:spPr/>
    </dgm:pt>
    <dgm:pt modelId="{B0319E6D-07D5-45DF-8D5F-B5C68D8AA9C2}" type="pres">
      <dgm:prSet presAssocID="{CF789517-4AF6-4F43-9733-DE7E1AF89C82}" presName="ThreeNodes_1_text" presStyleLbl="node1" presStyleIdx="2" presStyleCnt="3">
        <dgm:presLayoutVars>
          <dgm:bulletEnabled val="1"/>
        </dgm:presLayoutVars>
      </dgm:prSet>
      <dgm:spPr/>
    </dgm:pt>
    <dgm:pt modelId="{9FA7B669-59C6-4787-8260-5DFC19B963BF}" type="pres">
      <dgm:prSet presAssocID="{CF789517-4AF6-4F43-9733-DE7E1AF89C82}" presName="ThreeNodes_2_text" presStyleLbl="node1" presStyleIdx="2" presStyleCnt="3">
        <dgm:presLayoutVars>
          <dgm:bulletEnabled val="1"/>
        </dgm:presLayoutVars>
      </dgm:prSet>
      <dgm:spPr/>
    </dgm:pt>
    <dgm:pt modelId="{32BAFFE2-D130-47F5-B730-76FF8E1D7339}" type="pres">
      <dgm:prSet presAssocID="{CF789517-4AF6-4F43-9733-DE7E1AF89C8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B43B281D-0EBE-4F34-9DF0-CE59F3069522}" type="presOf" srcId="{CF789517-4AF6-4F43-9733-DE7E1AF89C82}" destId="{DE2CD218-8CB0-4D92-8437-C3A6FC7E216F}" srcOrd="0" destOrd="0" presId="urn:microsoft.com/office/officeart/2005/8/layout/vProcess5"/>
    <dgm:cxn modelId="{28094B25-F332-483D-A144-98815EE857B0}" type="presOf" srcId="{73C72561-0C10-4AFD-BE8B-8CD07C2D00AD}" destId="{9FA7B669-59C6-4787-8260-5DFC19B963BF}" srcOrd="1" destOrd="0" presId="urn:microsoft.com/office/officeart/2005/8/layout/vProcess5"/>
    <dgm:cxn modelId="{67C83027-E8E6-40AA-A9CF-8C1515496A93}" type="presOf" srcId="{1001BE3A-CBF0-4BB1-8DEF-4F22F80756B9}" destId="{09C26152-A3FE-4EBD-900E-C036F90DDD6C}" srcOrd="0" destOrd="0" presId="urn:microsoft.com/office/officeart/2005/8/layout/vProcess5"/>
    <dgm:cxn modelId="{59959A2D-4A5A-4A58-8761-A5B5ADE1D6A2}" type="presOf" srcId="{07120A41-9CB1-4628-9381-FAF00158648A}" destId="{32BAFFE2-D130-47F5-B730-76FF8E1D7339}" srcOrd="1" destOrd="0" presId="urn:microsoft.com/office/officeart/2005/8/layout/vProcess5"/>
    <dgm:cxn modelId="{A8CE693A-84CE-42E1-B971-4EAFB78530F8}" type="presOf" srcId="{73C72561-0C10-4AFD-BE8B-8CD07C2D00AD}" destId="{975B557F-94A4-456A-9FFA-25E2B502BEBC}" srcOrd="0" destOrd="0" presId="urn:microsoft.com/office/officeart/2005/8/layout/vProcess5"/>
    <dgm:cxn modelId="{C1DBF077-EFFF-4203-B346-521C294269CC}" type="presOf" srcId="{07120A41-9CB1-4628-9381-FAF00158648A}" destId="{6845AA42-F139-4873-8123-FDDA9C49E1E4}" srcOrd="0" destOrd="0" presId="urn:microsoft.com/office/officeart/2005/8/layout/vProcess5"/>
    <dgm:cxn modelId="{F23AE8C1-C124-481D-AEEE-36AFC18E0774}" srcId="{CF789517-4AF6-4F43-9733-DE7E1AF89C82}" destId="{1001BE3A-CBF0-4BB1-8DEF-4F22F80756B9}" srcOrd="0" destOrd="0" parTransId="{10F3934E-09F6-4FC2-B823-5D2230D76950}" sibTransId="{A78B4D7A-0B65-42DC-870A-CFCF28BD9D22}"/>
    <dgm:cxn modelId="{F5350FD1-419A-4D0D-BCB5-A7503F5F6022}" type="presOf" srcId="{A78B4D7A-0B65-42DC-870A-CFCF28BD9D22}" destId="{59CD371C-151A-42E5-853F-F9A3D2E37EFA}" srcOrd="0" destOrd="0" presId="urn:microsoft.com/office/officeart/2005/8/layout/vProcess5"/>
    <dgm:cxn modelId="{E22278D1-47A9-440D-AE72-3E63310D38E9}" type="presOf" srcId="{90421353-5C97-4CA0-8BC7-E861FD5B54E8}" destId="{002774DD-D353-4E77-A85D-9454F0DB2426}" srcOrd="0" destOrd="0" presId="urn:microsoft.com/office/officeart/2005/8/layout/vProcess5"/>
    <dgm:cxn modelId="{F5A3DDD6-8825-4654-BEDA-C6A1E0F7C200}" srcId="{CF789517-4AF6-4F43-9733-DE7E1AF89C82}" destId="{73C72561-0C10-4AFD-BE8B-8CD07C2D00AD}" srcOrd="1" destOrd="0" parTransId="{5D1AB023-A69F-4419-B741-D85A34847E05}" sibTransId="{90421353-5C97-4CA0-8BC7-E861FD5B54E8}"/>
    <dgm:cxn modelId="{849328DC-0D50-46E6-AE35-424E4BCB0DF1}" type="presOf" srcId="{1001BE3A-CBF0-4BB1-8DEF-4F22F80756B9}" destId="{B0319E6D-07D5-45DF-8D5F-B5C68D8AA9C2}" srcOrd="1" destOrd="0" presId="urn:microsoft.com/office/officeart/2005/8/layout/vProcess5"/>
    <dgm:cxn modelId="{AA670AEC-F6D3-4C52-92A2-B754F87B096B}" srcId="{CF789517-4AF6-4F43-9733-DE7E1AF89C82}" destId="{07120A41-9CB1-4628-9381-FAF00158648A}" srcOrd="2" destOrd="0" parTransId="{30B3D117-4E8D-4CC6-8EA3-089BD0BF8D35}" sibTransId="{98511B8F-5D34-47D3-9BE1-E9C90F662D41}"/>
    <dgm:cxn modelId="{31A86ACD-1CD1-48F2-93BB-D6680792F828}" type="presParOf" srcId="{DE2CD218-8CB0-4D92-8437-C3A6FC7E216F}" destId="{3B8EEA58-0813-4998-B7A6-DFF3AD6713DD}" srcOrd="0" destOrd="0" presId="urn:microsoft.com/office/officeart/2005/8/layout/vProcess5"/>
    <dgm:cxn modelId="{14E8E886-0413-41B2-9EB5-299390D33A7D}" type="presParOf" srcId="{DE2CD218-8CB0-4D92-8437-C3A6FC7E216F}" destId="{09C26152-A3FE-4EBD-900E-C036F90DDD6C}" srcOrd="1" destOrd="0" presId="urn:microsoft.com/office/officeart/2005/8/layout/vProcess5"/>
    <dgm:cxn modelId="{F5F9402B-C246-49CE-8D5F-4111818D4BA0}" type="presParOf" srcId="{DE2CD218-8CB0-4D92-8437-C3A6FC7E216F}" destId="{975B557F-94A4-456A-9FFA-25E2B502BEBC}" srcOrd="2" destOrd="0" presId="urn:microsoft.com/office/officeart/2005/8/layout/vProcess5"/>
    <dgm:cxn modelId="{F708C8BC-344C-4B84-9280-80B102B5E76D}" type="presParOf" srcId="{DE2CD218-8CB0-4D92-8437-C3A6FC7E216F}" destId="{6845AA42-F139-4873-8123-FDDA9C49E1E4}" srcOrd="3" destOrd="0" presId="urn:microsoft.com/office/officeart/2005/8/layout/vProcess5"/>
    <dgm:cxn modelId="{F5FDE109-EB01-4A1B-85E9-EF3CC3F516D5}" type="presParOf" srcId="{DE2CD218-8CB0-4D92-8437-C3A6FC7E216F}" destId="{59CD371C-151A-42E5-853F-F9A3D2E37EFA}" srcOrd="4" destOrd="0" presId="urn:microsoft.com/office/officeart/2005/8/layout/vProcess5"/>
    <dgm:cxn modelId="{E03EDB77-396E-4BD4-BB83-A19C3644F8ED}" type="presParOf" srcId="{DE2CD218-8CB0-4D92-8437-C3A6FC7E216F}" destId="{002774DD-D353-4E77-A85D-9454F0DB2426}" srcOrd="5" destOrd="0" presId="urn:microsoft.com/office/officeart/2005/8/layout/vProcess5"/>
    <dgm:cxn modelId="{7BFA4824-1A58-4C1D-B843-90295BBDCCB3}" type="presParOf" srcId="{DE2CD218-8CB0-4D92-8437-C3A6FC7E216F}" destId="{B0319E6D-07D5-45DF-8D5F-B5C68D8AA9C2}" srcOrd="6" destOrd="0" presId="urn:microsoft.com/office/officeart/2005/8/layout/vProcess5"/>
    <dgm:cxn modelId="{5DEF0D80-8F1F-48CF-A136-51DA7F728AC8}" type="presParOf" srcId="{DE2CD218-8CB0-4D92-8437-C3A6FC7E216F}" destId="{9FA7B669-59C6-4787-8260-5DFC19B963BF}" srcOrd="7" destOrd="0" presId="urn:microsoft.com/office/officeart/2005/8/layout/vProcess5"/>
    <dgm:cxn modelId="{864CC064-2ECA-4A77-9A26-097B229CE11A}" type="presParOf" srcId="{DE2CD218-8CB0-4D92-8437-C3A6FC7E216F}" destId="{32BAFFE2-D130-47F5-B730-76FF8E1D733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22559E4-9623-4D3F-AF1E-DA52B26D7EBD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5A2C1A8F-9EBC-4168-A952-B07D39084EF5}">
      <dgm:prSet phldrT="[Text]"/>
      <dgm:spPr/>
      <dgm:t>
        <a:bodyPr/>
        <a:lstStyle/>
        <a:p>
          <a:r>
            <a:rPr lang="en-GB" dirty="0"/>
            <a:t>Health Education</a:t>
          </a:r>
        </a:p>
      </dgm:t>
    </dgm:pt>
    <dgm:pt modelId="{7476DA54-21E7-423B-933C-18103B419E49}" type="parTrans" cxnId="{EDB96864-CDC8-4D4A-8C62-EBD238195A6F}">
      <dgm:prSet/>
      <dgm:spPr/>
      <dgm:t>
        <a:bodyPr/>
        <a:lstStyle/>
        <a:p>
          <a:endParaRPr lang="en-GB"/>
        </a:p>
      </dgm:t>
    </dgm:pt>
    <dgm:pt modelId="{7080CB55-BE40-4F25-8180-2575F01ECCF6}" type="sibTrans" cxnId="{EDB96864-CDC8-4D4A-8C62-EBD238195A6F}">
      <dgm:prSet/>
      <dgm:spPr/>
      <dgm:t>
        <a:bodyPr/>
        <a:lstStyle/>
        <a:p>
          <a:endParaRPr lang="en-GB"/>
        </a:p>
      </dgm:t>
    </dgm:pt>
    <dgm:pt modelId="{36907CCB-86D4-416C-B718-3F78FD10B629}">
      <dgm:prSet phldrT="[Text]"/>
      <dgm:spPr/>
      <dgm:t>
        <a:bodyPr/>
        <a:lstStyle/>
        <a:p>
          <a:r>
            <a:rPr lang="en-GB" dirty="0"/>
            <a:t>Health Promotion</a:t>
          </a:r>
        </a:p>
      </dgm:t>
    </dgm:pt>
    <dgm:pt modelId="{47F6457D-FDEB-4AF2-B8ED-002AC5420F91}" type="parTrans" cxnId="{743D945C-EC93-483D-B064-CE299C3F768A}">
      <dgm:prSet/>
      <dgm:spPr/>
      <dgm:t>
        <a:bodyPr/>
        <a:lstStyle/>
        <a:p>
          <a:endParaRPr lang="en-GB"/>
        </a:p>
      </dgm:t>
    </dgm:pt>
    <dgm:pt modelId="{21FACA7B-1D3F-445E-933F-84A575910F5F}" type="sibTrans" cxnId="{743D945C-EC93-483D-B064-CE299C3F768A}">
      <dgm:prSet/>
      <dgm:spPr/>
      <dgm:t>
        <a:bodyPr/>
        <a:lstStyle/>
        <a:p>
          <a:endParaRPr lang="en-GB"/>
        </a:p>
      </dgm:t>
    </dgm:pt>
    <dgm:pt modelId="{D8A7245A-1022-436D-BFCB-435B732D5C7D}" type="pres">
      <dgm:prSet presAssocID="{B22559E4-9623-4D3F-AF1E-DA52B26D7EBD}" presName="compositeShape" presStyleCnt="0">
        <dgm:presLayoutVars>
          <dgm:chMax val="7"/>
          <dgm:dir/>
          <dgm:resizeHandles val="exact"/>
        </dgm:presLayoutVars>
      </dgm:prSet>
      <dgm:spPr/>
    </dgm:pt>
    <dgm:pt modelId="{96634319-7128-4ACA-9AB7-BAF142B0FB8F}" type="pres">
      <dgm:prSet presAssocID="{5A2C1A8F-9EBC-4168-A952-B07D39084EF5}" presName="circ1" presStyleLbl="vennNode1" presStyleIdx="0" presStyleCnt="2" custScaleX="101143"/>
      <dgm:spPr/>
    </dgm:pt>
    <dgm:pt modelId="{687778E0-B6CE-4C95-B84E-8FA23FA37921}" type="pres">
      <dgm:prSet presAssocID="{5A2C1A8F-9EBC-4168-A952-B07D39084EF5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A9DA246A-D274-45CA-9FC6-3E849D6E5D49}" type="pres">
      <dgm:prSet presAssocID="{36907CCB-86D4-416C-B718-3F78FD10B629}" presName="circ2" presStyleLbl="vennNode1" presStyleIdx="1" presStyleCnt="2"/>
      <dgm:spPr/>
    </dgm:pt>
    <dgm:pt modelId="{B092F608-3ACC-4A4D-8A7B-9D90E8AD9A60}" type="pres">
      <dgm:prSet presAssocID="{36907CCB-86D4-416C-B718-3F78FD10B629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CBB55B25-3D2B-41FF-A0FC-65B06D3C6EEC}" type="presOf" srcId="{5A2C1A8F-9EBC-4168-A952-B07D39084EF5}" destId="{96634319-7128-4ACA-9AB7-BAF142B0FB8F}" srcOrd="0" destOrd="0" presId="urn:microsoft.com/office/officeart/2005/8/layout/venn1"/>
    <dgm:cxn modelId="{743D945C-EC93-483D-B064-CE299C3F768A}" srcId="{B22559E4-9623-4D3F-AF1E-DA52B26D7EBD}" destId="{36907CCB-86D4-416C-B718-3F78FD10B629}" srcOrd="1" destOrd="0" parTransId="{47F6457D-FDEB-4AF2-B8ED-002AC5420F91}" sibTransId="{21FACA7B-1D3F-445E-933F-84A575910F5F}"/>
    <dgm:cxn modelId="{EDB96864-CDC8-4D4A-8C62-EBD238195A6F}" srcId="{B22559E4-9623-4D3F-AF1E-DA52B26D7EBD}" destId="{5A2C1A8F-9EBC-4168-A952-B07D39084EF5}" srcOrd="0" destOrd="0" parTransId="{7476DA54-21E7-423B-933C-18103B419E49}" sibTransId="{7080CB55-BE40-4F25-8180-2575F01ECCF6}"/>
    <dgm:cxn modelId="{2589847A-2060-46DF-B23E-F7DA55689EC2}" type="presOf" srcId="{36907CCB-86D4-416C-B718-3F78FD10B629}" destId="{B092F608-3ACC-4A4D-8A7B-9D90E8AD9A60}" srcOrd="1" destOrd="0" presId="urn:microsoft.com/office/officeart/2005/8/layout/venn1"/>
    <dgm:cxn modelId="{7798D49E-3CFA-4E92-827C-DBB391E8E59A}" type="presOf" srcId="{5A2C1A8F-9EBC-4168-A952-B07D39084EF5}" destId="{687778E0-B6CE-4C95-B84E-8FA23FA37921}" srcOrd="1" destOrd="0" presId="urn:microsoft.com/office/officeart/2005/8/layout/venn1"/>
    <dgm:cxn modelId="{ADFF29B2-87EF-4AE8-96AB-956202077B15}" type="presOf" srcId="{B22559E4-9623-4D3F-AF1E-DA52B26D7EBD}" destId="{D8A7245A-1022-436D-BFCB-435B732D5C7D}" srcOrd="0" destOrd="0" presId="urn:microsoft.com/office/officeart/2005/8/layout/venn1"/>
    <dgm:cxn modelId="{A24FB3D6-2930-465A-9981-7CADDAD065DD}" type="presOf" srcId="{36907CCB-86D4-416C-B718-3F78FD10B629}" destId="{A9DA246A-D274-45CA-9FC6-3E849D6E5D49}" srcOrd="0" destOrd="0" presId="urn:microsoft.com/office/officeart/2005/8/layout/venn1"/>
    <dgm:cxn modelId="{AD3553CA-7B30-437E-9E6B-DAB09F65210F}" type="presParOf" srcId="{D8A7245A-1022-436D-BFCB-435B732D5C7D}" destId="{96634319-7128-4ACA-9AB7-BAF142B0FB8F}" srcOrd="0" destOrd="0" presId="urn:microsoft.com/office/officeart/2005/8/layout/venn1"/>
    <dgm:cxn modelId="{796F4C3A-5C03-448B-96E7-D62ADD35F5E8}" type="presParOf" srcId="{D8A7245A-1022-436D-BFCB-435B732D5C7D}" destId="{687778E0-B6CE-4C95-B84E-8FA23FA37921}" srcOrd="1" destOrd="0" presId="urn:microsoft.com/office/officeart/2005/8/layout/venn1"/>
    <dgm:cxn modelId="{66DF3B3E-EEC5-41EF-A8BF-2652B6CAF1AA}" type="presParOf" srcId="{D8A7245A-1022-436D-BFCB-435B732D5C7D}" destId="{A9DA246A-D274-45CA-9FC6-3E849D6E5D49}" srcOrd="2" destOrd="0" presId="urn:microsoft.com/office/officeart/2005/8/layout/venn1"/>
    <dgm:cxn modelId="{3134F3A5-3745-44ED-B612-BFE3F137B8B5}" type="presParOf" srcId="{D8A7245A-1022-436D-BFCB-435B732D5C7D}" destId="{B092F608-3ACC-4A4D-8A7B-9D90E8AD9A60}" srcOrd="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CC64DD5-E56A-46FA-88A6-DB65F434805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360FA2-CCEA-4FEB-9E49-639DA9DD98A1}">
      <dgm:prSet phldrT="[Text]" phldr="0"/>
      <dgm:spPr/>
      <dgm:t>
        <a:bodyPr/>
        <a:lstStyle/>
        <a:p>
          <a:pPr rtl="0"/>
          <a:r>
            <a:rPr lang="en-US">
              <a:latin typeface="Gill Sans MT" panose="020B0502020104020203"/>
            </a:rPr>
            <a:t> Set Goals</a:t>
          </a:r>
          <a:endParaRPr lang="en-US"/>
        </a:p>
      </dgm:t>
    </dgm:pt>
    <dgm:pt modelId="{D13248E4-DF74-4158-A3E9-7085FA9A22CE}" type="parTrans" cxnId="{A6DFD84E-0FA1-41AB-9750-7C30AFDCE9AC}">
      <dgm:prSet/>
      <dgm:spPr/>
      <dgm:t>
        <a:bodyPr/>
        <a:lstStyle/>
        <a:p>
          <a:endParaRPr lang="en-US"/>
        </a:p>
      </dgm:t>
    </dgm:pt>
    <dgm:pt modelId="{FAD37175-8408-4450-ACDC-1CD5613051C1}" type="sibTrans" cxnId="{A6DFD84E-0FA1-41AB-9750-7C30AFDCE9AC}">
      <dgm:prSet/>
      <dgm:spPr/>
      <dgm:t>
        <a:bodyPr/>
        <a:lstStyle/>
        <a:p>
          <a:endParaRPr lang="en-US"/>
        </a:p>
      </dgm:t>
    </dgm:pt>
    <dgm:pt modelId="{8C4C35ED-E3F4-43C0-B9AD-90F183CDBDD9}">
      <dgm:prSet phldrT="[Text]" phldr="0"/>
      <dgm:spPr/>
      <dgm:t>
        <a:bodyPr/>
        <a:lstStyle/>
        <a:p>
          <a:pPr rtl="0"/>
          <a:r>
            <a:rPr lang="en-US">
              <a:latin typeface="Gill Sans MT" panose="020B0502020104020203"/>
            </a:rPr>
            <a:t> Create Metrics</a:t>
          </a:r>
          <a:endParaRPr lang="en-US"/>
        </a:p>
      </dgm:t>
    </dgm:pt>
    <dgm:pt modelId="{6F5CFA83-B6F5-4B9D-BBAE-1E6D8BE2CD3E}" type="parTrans" cxnId="{B53178F9-AE70-4547-995A-4B2F68204407}">
      <dgm:prSet/>
      <dgm:spPr/>
      <dgm:t>
        <a:bodyPr/>
        <a:lstStyle/>
        <a:p>
          <a:endParaRPr lang="en-US"/>
        </a:p>
      </dgm:t>
    </dgm:pt>
    <dgm:pt modelId="{4B7D0FFB-8706-4F7A-AC7E-66C8E84ED703}" type="sibTrans" cxnId="{B53178F9-AE70-4547-995A-4B2F68204407}">
      <dgm:prSet/>
      <dgm:spPr/>
      <dgm:t>
        <a:bodyPr/>
        <a:lstStyle/>
        <a:p>
          <a:endParaRPr lang="en-US"/>
        </a:p>
      </dgm:t>
    </dgm:pt>
    <dgm:pt modelId="{4802600B-105F-43B0-8730-AB0CF098426B}">
      <dgm:prSet phldrT="[Text]" phldr="0"/>
      <dgm:spPr/>
      <dgm:t>
        <a:bodyPr/>
        <a:lstStyle/>
        <a:p>
          <a:pPr rtl="0"/>
          <a:r>
            <a:rPr lang="en-US">
              <a:latin typeface="Gill Sans MT" panose="020B0502020104020203"/>
            </a:rPr>
            <a:t> Measure </a:t>
          </a:r>
          <a:endParaRPr lang="en-US"/>
        </a:p>
      </dgm:t>
    </dgm:pt>
    <dgm:pt modelId="{8D09F88D-500D-4E44-A49F-E59D0050F0CE}" type="parTrans" cxnId="{519040C4-1D95-49D6-997B-E5FF7B91595B}">
      <dgm:prSet/>
      <dgm:spPr/>
      <dgm:t>
        <a:bodyPr/>
        <a:lstStyle/>
        <a:p>
          <a:endParaRPr lang="en-US"/>
        </a:p>
      </dgm:t>
    </dgm:pt>
    <dgm:pt modelId="{EFC0BDBE-46B1-48FF-B2B0-FF15F06BD7E2}" type="sibTrans" cxnId="{519040C4-1D95-49D6-997B-E5FF7B91595B}">
      <dgm:prSet/>
      <dgm:spPr/>
      <dgm:t>
        <a:bodyPr/>
        <a:lstStyle/>
        <a:p>
          <a:endParaRPr lang="en-US"/>
        </a:p>
      </dgm:t>
    </dgm:pt>
    <dgm:pt modelId="{344111E2-92F5-4A0E-98D3-70E667D55529}">
      <dgm:prSet phldrT="[Text]" phldr="0"/>
      <dgm:spPr/>
      <dgm:t>
        <a:bodyPr/>
        <a:lstStyle/>
        <a:p>
          <a:pPr rtl="0"/>
          <a:r>
            <a:rPr lang="en-US">
              <a:latin typeface="Gill Sans MT" panose="020B0502020104020203"/>
            </a:rPr>
            <a:t> Analyse</a:t>
          </a:r>
          <a:endParaRPr lang="en-US"/>
        </a:p>
      </dgm:t>
    </dgm:pt>
    <dgm:pt modelId="{E03CCE49-0440-4359-8872-545F07B6E472}" type="parTrans" cxnId="{947688AB-46FC-44E7-B215-EAD347DB6DFF}">
      <dgm:prSet/>
      <dgm:spPr/>
      <dgm:t>
        <a:bodyPr/>
        <a:lstStyle/>
        <a:p>
          <a:endParaRPr lang="en-US"/>
        </a:p>
      </dgm:t>
    </dgm:pt>
    <dgm:pt modelId="{7E4F84BD-A44D-4176-A2E1-32803BD3993B}" type="sibTrans" cxnId="{947688AB-46FC-44E7-B215-EAD347DB6DFF}">
      <dgm:prSet/>
      <dgm:spPr/>
      <dgm:t>
        <a:bodyPr/>
        <a:lstStyle/>
        <a:p>
          <a:endParaRPr lang="en-US"/>
        </a:p>
      </dgm:t>
    </dgm:pt>
    <dgm:pt modelId="{8E539EEE-E3FB-4B10-8E00-C133FC1C5AE8}">
      <dgm:prSet phldrT="[Text]" phldr="0"/>
      <dgm:spPr/>
      <dgm:t>
        <a:bodyPr/>
        <a:lstStyle/>
        <a:p>
          <a:pPr rtl="0"/>
          <a:r>
            <a:rPr lang="en-US" dirty="0">
              <a:latin typeface="Gill Sans MT" panose="020B0502020104020203"/>
            </a:rPr>
            <a:t> Improve </a:t>
          </a:r>
          <a:endParaRPr lang="en-US" dirty="0"/>
        </a:p>
      </dgm:t>
    </dgm:pt>
    <dgm:pt modelId="{6C6988AC-6C9D-4E41-B743-BF26BB997242}" type="parTrans" cxnId="{8C4DD051-79CB-4471-BA44-1976CE92C2F8}">
      <dgm:prSet/>
      <dgm:spPr/>
      <dgm:t>
        <a:bodyPr/>
        <a:lstStyle/>
        <a:p>
          <a:endParaRPr lang="en-US"/>
        </a:p>
      </dgm:t>
    </dgm:pt>
    <dgm:pt modelId="{1E77318E-316F-44CE-8263-AB9FC535354C}" type="sibTrans" cxnId="{8C4DD051-79CB-4471-BA44-1976CE92C2F8}">
      <dgm:prSet/>
      <dgm:spPr/>
      <dgm:t>
        <a:bodyPr/>
        <a:lstStyle/>
        <a:p>
          <a:endParaRPr lang="en-US"/>
        </a:p>
      </dgm:t>
    </dgm:pt>
    <dgm:pt modelId="{D755BC54-4F41-4442-83FD-C745F81FA27E}" type="pres">
      <dgm:prSet presAssocID="{7CC64DD5-E56A-46FA-88A6-DB65F4348052}" presName="diagram" presStyleCnt="0">
        <dgm:presLayoutVars>
          <dgm:dir/>
          <dgm:resizeHandles val="exact"/>
        </dgm:presLayoutVars>
      </dgm:prSet>
      <dgm:spPr/>
    </dgm:pt>
    <dgm:pt modelId="{0C552D53-F86F-4990-849B-F30716CBF1BF}" type="pres">
      <dgm:prSet presAssocID="{E0360FA2-CCEA-4FEB-9E49-639DA9DD98A1}" presName="node" presStyleLbl="node1" presStyleIdx="0" presStyleCnt="5">
        <dgm:presLayoutVars>
          <dgm:bulletEnabled val="1"/>
        </dgm:presLayoutVars>
      </dgm:prSet>
      <dgm:spPr/>
    </dgm:pt>
    <dgm:pt modelId="{2DB56712-B35C-4CEC-BD33-0B398192BF01}" type="pres">
      <dgm:prSet presAssocID="{FAD37175-8408-4450-ACDC-1CD5613051C1}" presName="sibTrans" presStyleCnt="0"/>
      <dgm:spPr/>
    </dgm:pt>
    <dgm:pt modelId="{5DC6D40D-D5C9-425B-BFA3-1024F65CE248}" type="pres">
      <dgm:prSet presAssocID="{8C4C35ED-E3F4-43C0-B9AD-90F183CDBDD9}" presName="node" presStyleLbl="node1" presStyleIdx="1" presStyleCnt="5">
        <dgm:presLayoutVars>
          <dgm:bulletEnabled val="1"/>
        </dgm:presLayoutVars>
      </dgm:prSet>
      <dgm:spPr/>
    </dgm:pt>
    <dgm:pt modelId="{39710C12-D7FC-44A2-87A1-8B10803721D8}" type="pres">
      <dgm:prSet presAssocID="{4B7D0FFB-8706-4F7A-AC7E-66C8E84ED703}" presName="sibTrans" presStyleCnt="0"/>
      <dgm:spPr/>
    </dgm:pt>
    <dgm:pt modelId="{DCA75111-F181-4680-A533-32AA04841316}" type="pres">
      <dgm:prSet presAssocID="{4802600B-105F-43B0-8730-AB0CF098426B}" presName="node" presStyleLbl="node1" presStyleIdx="2" presStyleCnt="5">
        <dgm:presLayoutVars>
          <dgm:bulletEnabled val="1"/>
        </dgm:presLayoutVars>
      </dgm:prSet>
      <dgm:spPr/>
    </dgm:pt>
    <dgm:pt modelId="{30909B20-EFF1-4155-BB3D-A4959E6711F2}" type="pres">
      <dgm:prSet presAssocID="{EFC0BDBE-46B1-48FF-B2B0-FF15F06BD7E2}" presName="sibTrans" presStyleCnt="0"/>
      <dgm:spPr/>
    </dgm:pt>
    <dgm:pt modelId="{65706576-48DF-4BFA-9623-A05D22EBCA3B}" type="pres">
      <dgm:prSet presAssocID="{344111E2-92F5-4A0E-98D3-70E667D55529}" presName="node" presStyleLbl="node1" presStyleIdx="3" presStyleCnt="5">
        <dgm:presLayoutVars>
          <dgm:bulletEnabled val="1"/>
        </dgm:presLayoutVars>
      </dgm:prSet>
      <dgm:spPr/>
    </dgm:pt>
    <dgm:pt modelId="{01925D85-BE56-44A6-821D-B9DCD9FE64CE}" type="pres">
      <dgm:prSet presAssocID="{7E4F84BD-A44D-4176-A2E1-32803BD3993B}" presName="sibTrans" presStyleCnt="0"/>
      <dgm:spPr/>
    </dgm:pt>
    <dgm:pt modelId="{2115C2B6-2D57-4B80-87AC-BFB8EF648127}" type="pres">
      <dgm:prSet presAssocID="{8E539EEE-E3FB-4B10-8E00-C133FC1C5AE8}" presName="node" presStyleLbl="node1" presStyleIdx="4" presStyleCnt="5">
        <dgm:presLayoutVars>
          <dgm:bulletEnabled val="1"/>
        </dgm:presLayoutVars>
      </dgm:prSet>
      <dgm:spPr/>
    </dgm:pt>
  </dgm:ptLst>
  <dgm:cxnLst>
    <dgm:cxn modelId="{DDA2243C-D1E5-485E-887D-D1B7478D4DA8}" type="presOf" srcId="{E0360FA2-CCEA-4FEB-9E49-639DA9DD98A1}" destId="{0C552D53-F86F-4990-849B-F30716CBF1BF}" srcOrd="0" destOrd="0" presId="urn:microsoft.com/office/officeart/2005/8/layout/default"/>
    <dgm:cxn modelId="{E994F361-7BF1-4CA7-99D8-6238D3BB9407}" type="presOf" srcId="{8E539EEE-E3FB-4B10-8E00-C133FC1C5AE8}" destId="{2115C2B6-2D57-4B80-87AC-BFB8EF648127}" srcOrd="0" destOrd="0" presId="urn:microsoft.com/office/officeart/2005/8/layout/default"/>
    <dgm:cxn modelId="{A6DFD84E-0FA1-41AB-9750-7C30AFDCE9AC}" srcId="{7CC64DD5-E56A-46FA-88A6-DB65F4348052}" destId="{E0360FA2-CCEA-4FEB-9E49-639DA9DD98A1}" srcOrd="0" destOrd="0" parTransId="{D13248E4-DF74-4158-A3E9-7085FA9A22CE}" sibTransId="{FAD37175-8408-4450-ACDC-1CD5613051C1}"/>
    <dgm:cxn modelId="{8C4DD051-79CB-4471-BA44-1976CE92C2F8}" srcId="{7CC64DD5-E56A-46FA-88A6-DB65F4348052}" destId="{8E539EEE-E3FB-4B10-8E00-C133FC1C5AE8}" srcOrd="4" destOrd="0" parTransId="{6C6988AC-6C9D-4E41-B743-BF26BB997242}" sibTransId="{1E77318E-316F-44CE-8263-AB9FC535354C}"/>
    <dgm:cxn modelId="{3523337E-88BE-4520-A528-0FC0B40D4BAD}" type="presOf" srcId="{4802600B-105F-43B0-8730-AB0CF098426B}" destId="{DCA75111-F181-4680-A533-32AA04841316}" srcOrd="0" destOrd="0" presId="urn:microsoft.com/office/officeart/2005/8/layout/default"/>
    <dgm:cxn modelId="{81622C97-BCC6-4ABE-B0DF-6B6FFF87A8C0}" type="presOf" srcId="{344111E2-92F5-4A0E-98D3-70E667D55529}" destId="{65706576-48DF-4BFA-9623-A05D22EBCA3B}" srcOrd="0" destOrd="0" presId="urn:microsoft.com/office/officeart/2005/8/layout/default"/>
    <dgm:cxn modelId="{947688AB-46FC-44E7-B215-EAD347DB6DFF}" srcId="{7CC64DD5-E56A-46FA-88A6-DB65F4348052}" destId="{344111E2-92F5-4A0E-98D3-70E667D55529}" srcOrd="3" destOrd="0" parTransId="{E03CCE49-0440-4359-8872-545F07B6E472}" sibTransId="{7E4F84BD-A44D-4176-A2E1-32803BD3993B}"/>
    <dgm:cxn modelId="{519040C4-1D95-49D6-997B-E5FF7B91595B}" srcId="{7CC64DD5-E56A-46FA-88A6-DB65F4348052}" destId="{4802600B-105F-43B0-8730-AB0CF098426B}" srcOrd="2" destOrd="0" parTransId="{8D09F88D-500D-4E44-A49F-E59D0050F0CE}" sibTransId="{EFC0BDBE-46B1-48FF-B2B0-FF15F06BD7E2}"/>
    <dgm:cxn modelId="{9FE5B1D0-2C13-4BB8-A526-BDE22EB083A3}" type="presOf" srcId="{7CC64DD5-E56A-46FA-88A6-DB65F4348052}" destId="{D755BC54-4F41-4442-83FD-C745F81FA27E}" srcOrd="0" destOrd="0" presId="urn:microsoft.com/office/officeart/2005/8/layout/default"/>
    <dgm:cxn modelId="{E75FC4D2-E220-4797-AD4F-A8F24B8F4E4C}" type="presOf" srcId="{8C4C35ED-E3F4-43C0-B9AD-90F183CDBDD9}" destId="{5DC6D40D-D5C9-425B-BFA3-1024F65CE248}" srcOrd="0" destOrd="0" presId="urn:microsoft.com/office/officeart/2005/8/layout/default"/>
    <dgm:cxn modelId="{B53178F9-AE70-4547-995A-4B2F68204407}" srcId="{7CC64DD5-E56A-46FA-88A6-DB65F4348052}" destId="{8C4C35ED-E3F4-43C0-B9AD-90F183CDBDD9}" srcOrd="1" destOrd="0" parTransId="{6F5CFA83-B6F5-4B9D-BBAE-1E6D8BE2CD3E}" sibTransId="{4B7D0FFB-8706-4F7A-AC7E-66C8E84ED703}"/>
    <dgm:cxn modelId="{03BE3BC7-9E71-47F2-90BE-9FD9C57EF0E0}" type="presParOf" srcId="{D755BC54-4F41-4442-83FD-C745F81FA27E}" destId="{0C552D53-F86F-4990-849B-F30716CBF1BF}" srcOrd="0" destOrd="0" presId="urn:microsoft.com/office/officeart/2005/8/layout/default"/>
    <dgm:cxn modelId="{EA7C6C58-E057-466C-A54E-DB002804217C}" type="presParOf" srcId="{D755BC54-4F41-4442-83FD-C745F81FA27E}" destId="{2DB56712-B35C-4CEC-BD33-0B398192BF01}" srcOrd="1" destOrd="0" presId="urn:microsoft.com/office/officeart/2005/8/layout/default"/>
    <dgm:cxn modelId="{90879BEA-2D4B-4B0E-BD78-E7BACFA711FC}" type="presParOf" srcId="{D755BC54-4F41-4442-83FD-C745F81FA27E}" destId="{5DC6D40D-D5C9-425B-BFA3-1024F65CE248}" srcOrd="2" destOrd="0" presId="urn:microsoft.com/office/officeart/2005/8/layout/default"/>
    <dgm:cxn modelId="{212DD47F-7258-4021-B67E-87A86E3AC801}" type="presParOf" srcId="{D755BC54-4F41-4442-83FD-C745F81FA27E}" destId="{39710C12-D7FC-44A2-87A1-8B10803721D8}" srcOrd="3" destOrd="0" presId="urn:microsoft.com/office/officeart/2005/8/layout/default"/>
    <dgm:cxn modelId="{1BAEF324-F680-4E45-91AB-9FA9298EC72F}" type="presParOf" srcId="{D755BC54-4F41-4442-83FD-C745F81FA27E}" destId="{DCA75111-F181-4680-A533-32AA04841316}" srcOrd="4" destOrd="0" presId="urn:microsoft.com/office/officeart/2005/8/layout/default"/>
    <dgm:cxn modelId="{44B241FE-B053-44C1-8C2C-0EE68531A1E3}" type="presParOf" srcId="{D755BC54-4F41-4442-83FD-C745F81FA27E}" destId="{30909B20-EFF1-4155-BB3D-A4959E6711F2}" srcOrd="5" destOrd="0" presId="urn:microsoft.com/office/officeart/2005/8/layout/default"/>
    <dgm:cxn modelId="{79F28B00-6DB8-4CFA-8C94-E7474BC71F02}" type="presParOf" srcId="{D755BC54-4F41-4442-83FD-C745F81FA27E}" destId="{65706576-48DF-4BFA-9623-A05D22EBCA3B}" srcOrd="6" destOrd="0" presId="urn:microsoft.com/office/officeart/2005/8/layout/default"/>
    <dgm:cxn modelId="{264FA7DC-CC79-4141-BBF7-1430F560A13D}" type="presParOf" srcId="{D755BC54-4F41-4442-83FD-C745F81FA27E}" destId="{01925D85-BE56-44A6-821D-B9DCD9FE64CE}" srcOrd="7" destOrd="0" presId="urn:microsoft.com/office/officeart/2005/8/layout/default"/>
    <dgm:cxn modelId="{2D1EC80D-11FC-4D9F-A12C-8FC95E84ED94}" type="presParOf" srcId="{D755BC54-4F41-4442-83FD-C745F81FA27E}" destId="{2115C2B6-2D57-4B80-87AC-BFB8EF64812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078EDB-518C-4D4A-8120-F731EC581498}">
      <dsp:nvSpPr>
        <dsp:cNvPr id="0" name=""/>
        <dsp:cNvSpPr/>
      </dsp:nvSpPr>
      <dsp:spPr>
        <a:xfrm>
          <a:off x="1649156" y="0"/>
          <a:ext cx="4199727" cy="4199727"/>
        </a:xfrm>
        <a:prstGeom prst="triangle">
          <a:avLst/>
        </a:prstGeom>
        <a:solidFill>
          <a:schemeClr val="accent1">
            <a:lumMod val="20000"/>
            <a:lumOff val="8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90953F-D182-4FFB-93F5-F6D0CF9B4BEE}">
      <dsp:nvSpPr>
        <dsp:cNvPr id="0" name=""/>
        <dsp:cNvSpPr/>
      </dsp:nvSpPr>
      <dsp:spPr>
        <a:xfrm>
          <a:off x="3749020" y="420382"/>
          <a:ext cx="2729822" cy="149287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Gill Sans MT" panose="020B0502020104020203"/>
            </a:rPr>
            <a:t>Replaces damaged bone marrow</a:t>
          </a:r>
          <a:endParaRPr lang="en-GB" sz="2800" kern="1200"/>
        </a:p>
      </dsp:txBody>
      <dsp:txXfrm>
        <a:off x="3821896" y="493258"/>
        <a:ext cx="2584070" cy="1347119"/>
      </dsp:txXfrm>
    </dsp:sp>
    <dsp:sp modelId="{225E3426-1566-49D3-A7FB-A6A5C20CC99C}">
      <dsp:nvSpPr>
        <dsp:cNvPr id="0" name=""/>
        <dsp:cNvSpPr/>
      </dsp:nvSpPr>
      <dsp:spPr>
        <a:xfrm>
          <a:off x="3749020" y="2099863"/>
          <a:ext cx="2729822" cy="149287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There are 5 stages to the transplant</a:t>
          </a:r>
        </a:p>
      </dsp:txBody>
      <dsp:txXfrm>
        <a:off x="3821896" y="2172739"/>
        <a:ext cx="2584070" cy="13471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418419-E718-4C1B-8FCB-537BB6EA1545}">
      <dsp:nvSpPr>
        <dsp:cNvPr id="0" name=""/>
        <dsp:cNvSpPr/>
      </dsp:nvSpPr>
      <dsp:spPr>
        <a:xfrm>
          <a:off x="2755180" y="269786"/>
          <a:ext cx="1379636" cy="1379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Gill Sans MT" panose="020B0502020104020203"/>
            </a:rPr>
            <a:t> Survival rate</a:t>
          </a:r>
          <a:endParaRPr lang="en-GB" sz="2000" kern="1200"/>
        </a:p>
      </dsp:txBody>
      <dsp:txXfrm>
        <a:off x="2755180" y="269786"/>
        <a:ext cx="1379636" cy="1379636"/>
      </dsp:txXfrm>
    </dsp:sp>
    <dsp:sp modelId="{28FC99C3-5DEA-4F16-930A-B0B2767D0D5F}">
      <dsp:nvSpPr>
        <dsp:cNvPr id="0" name=""/>
        <dsp:cNvSpPr/>
      </dsp:nvSpPr>
      <dsp:spPr>
        <a:xfrm>
          <a:off x="656255" y="-992"/>
          <a:ext cx="3259489" cy="3259489"/>
        </a:xfrm>
        <a:prstGeom prst="circularArrow">
          <a:avLst>
            <a:gd name="adj1" fmla="val 8254"/>
            <a:gd name="adj2" fmla="val 576566"/>
            <a:gd name="adj3" fmla="val 2961802"/>
            <a:gd name="adj4" fmla="val 53099"/>
            <a:gd name="adj5" fmla="val 962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6EB52-7BFF-44DD-ADCA-AFF424A86BCF}">
      <dsp:nvSpPr>
        <dsp:cNvPr id="0" name=""/>
        <dsp:cNvSpPr/>
      </dsp:nvSpPr>
      <dsp:spPr>
        <a:xfrm>
          <a:off x="1596181" y="2277230"/>
          <a:ext cx="1379636" cy="1379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Gill Sans MT" panose="020B0502020104020203"/>
            </a:rPr>
            <a:t> Side effects</a:t>
          </a:r>
          <a:endParaRPr lang="en-GB" sz="2000" kern="1200"/>
        </a:p>
      </dsp:txBody>
      <dsp:txXfrm>
        <a:off x="1596181" y="2277230"/>
        <a:ext cx="1379636" cy="1379636"/>
      </dsp:txXfrm>
    </dsp:sp>
    <dsp:sp modelId="{43FF14D0-60D0-4630-A974-B32C3217FD98}">
      <dsp:nvSpPr>
        <dsp:cNvPr id="0" name=""/>
        <dsp:cNvSpPr/>
      </dsp:nvSpPr>
      <dsp:spPr>
        <a:xfrm>
          <a:off x="656255" y="-992"/>
          <a:ext cx="3259489" cy="3259489"/>
        </a:xfrm>
        <a:prstGeom prst="circularArrow">
          <a:avLst>
            <a:gd name="adj1" fmla="val 8254"/>
            <a:gd name="adj2" fmla="val 576566"/>
            <a:gd name="adj3" fmla="val 10170336"/>
            <a:gd name="adj4" fmla="val 7261633"/>
            <a:gd name="adj5" fmla="val 962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3A282A-CBBA-47DD-B12B-0FD39B3B033F}">
      <dsp:nvSpPr>
        <dsp:cNvPr id="0" name=""/>
        <dsp:cNvSpPr/>
      </dsp:nvSpPr>
      <dsp:spPr>
        <a:xfrm>
          <a:off x="437182" y="269786"/>
          <a:ext cx="1379636" cy="1379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Gill Sans MT" panose="020B0502020104020203"/>
            </a:rPr>
            <a:t> Not always possible to find a suitable match</a:t>
          </a:r>
          <a:endParaRPr lang="en-GB" sz="2000" kern="1200"/>
        </a:p>
      </dsp:txBody>
      <dsp:txXfrm>
        <a:off x="437182" y="269786"/>
        <a:ext cx="1379636" cy="1379636"/>
      </dsp:txXfrm>
    </dsp:sp>
    <dsp:sp modelId="{D8191317-F9C5-4BD0-B55E-63ADA8E142E1}">
      <dsp:nvSpPr>
        <dsp:cNvPr id="0" name=""/>
        <dsp:cNvSpPr/>
      </dsp:nvSpPr>
      <dsp:spPr>
        <a:xfrm>
          <a:off x="656255" y="-992"/>
          <a:ext cx="3259489" cy="3259489"/>
        </a:xfrm>
        <a:prstGeom prst="circularArrow">
          <a:avLst>
            <a:gd name="adj1" fmla="val 8254"/>
            <a:gd name="adj2" fmla="val 576566"/>
            <a:gd name="adj3" fmla="val 16854803"/>
            <a:gd name="adj4" fmla="val 14968631"/>
            <a:gd name="adj5" fmla="val 962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C26152-A3FE-4EBD-900E-C036F90DDD6C}">
      <dsp:nvSpPr>
        <dsp:cNvPr id="0" name=""/>
        <dsp:cNvSpPr/>
      </dsp:nvSpPr>
      <dsp:spPr>
        <a:xfrm>
          <a:off x="0" y="0"/>
          <a:ext cx="8163718" cy="1034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/>
            <a:t>Our Aim </a:t>
          </a:r>
        </a:p>
      </dsp:txBody>
      <dsp:txXfrm>
        <a:off x="30311" y="30311"/>
        <a:ext cx="7046990" cy="974269"/>
      </dsp:txXfrm>
    </dsp:sp>
    <dsp:sp modelId="{975B557F-94A4-456A-9FFA-25E2B502BEBC}">
      <dsp:nvSpPr>
        <dsp:cNvPr id="0" name=""/>
        <dsp:cNvSpPr/>
      </dsp:nvSpPr>
      <dsp:spPr>
        <a:xfrm>
          <a:off x="720328" y="1207373"/>
          <a:ext cx="8163718" cy="1034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/>
            <a:t>Theories  </a:t>
          </a:r>
        </a:p>
      </dsp:txBody>
      <dsp:txXfrm>
        <a:off x="750639" y="1237684"/>
        <a:ext cx="6710089" cy="974269"/>
      </dsp:txXfrm>
    </dsp:sp>
    <dsp:sp modelId="{6845AA42-F139-4873-8123-FDDA9C49E1E4}">
      <dsp:nvSpPr>
        <dsp:cNvPr id="0" name=""/>
        <dsp:cNvSpPr/>
      </dsp:nvSpPr>
      <dsp:spPr>
        <a:xfrm>
          <a:off x="1440656" y="2414746"/>
          <a:ext cx="8163718" cy="1034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>
              <a:effectLst/>
              <a:latin typeface="+mj-lt"/>
            </a:rPr>
            <a:t>Digital Platforms </a:t>
          </a:r>
          <a:endParaRPr lang="en-US" sz="4600" kern="1200" dirty="0">
            <a:effectLst/>
            <a:latin typeface="Times New Roman" panose="02020603050405020304" pitchFamily="18" charset="0"/>
          </a:endParaRPr>
        </a:p>
      </dsp:txBody>
      <dsp:txXfrm>
        <a:off x="1470967" y="2445057"/>
        <a:ext cx="6710089" cy="974269"/>
      </dsp:txXfrm>
    </dsp:sp>
    <dsp:sp modelId="{59CD371C-151A-42E5-853F-F9A3D2E37EFA}">
      <dsp:nvSpPr>
        <dsp:cNvPr id="0" name=""/>
        <dsp:cNvSpPr/>
      </dsp:nvSpPr>
      <dsp:spPr>
        <a:xfrm>
          <a:off x="7491039" y="784792"/>
          <a:ext cx="672679" cy="67267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>
        <a:off x="7642392" y="784792"/>
        <a:ext cx="369973" cy="506191"/>
      </dsp:txXfrm>
    </dsp:sp>
    <dsp:sp modelId="{002774DD-D353-4E77-A85D-9454F0DB2426}">
      <dsp:nvSpPr>
        <dsp:cNvPr id="0" name=""/>
        <dsp:cNvSpPr/>
      </dsp:nvSpPr>
      <dsp:spPr>
        <a:xfrm>
          <a:off x="8211367" y="1985266"/>
          <a:ext cx="672679" cy="67267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>
        <a:off x="8362720" y="1985266"/>
        <a:ext cx="369973" cy="5061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634319-7128-4ACA-9AB7-BAF142B0FB8F}">
      <dsp:nvSpPr>
        <dsp:cNvPr id="0" name=""/>
        <dsp:cNvSpPr/>
      </dsp:nvSpPr>
      <dsp:spPr>
        <a:xfrm>
          <a:off x="1688056" y="6881"/>
          <a:ext cx="2544947" cy="251618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Health Education</a:t>
          </a:r>
        </a:p>
      </dsp:txBody>
      <dsp:txXfrm>
        <a:off x="2043432" y="303594"/>
        <a:ext cx="1467356" cy="1922762"/>
      </dsp:txXfrm>
    </dsp:sp>
    <dsp:sp modelId="{A9DA246A-D274-45CA-9FC6-3E849D6E5D49}">
      <dsp:nvSpPr>
        <dsp:cNvPr id="0" name=""/>
        <dsp:cNvSpPr/>
      </dsp:nvSpPr>
      <dsp:spPr>
        <a:xfrm>
          <a:off x="3515905" y="6881"/>
          <a:ext cx="2516187" cy="251618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Health Promotion</a:t>
          </a:r>
        </a:p>
      </dsp:txBody>
      <dsp:txXfrm>
        <a:off x="4229958" y="303594"/>
        <a:ext cx="1450774" cy="19227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552D53-F86F-4990-849B-F30716CBF1BF}">
      <dsp:nvSpPr>
        <dsp:cNvPr id="0" name=""/>
        <dsp:cNvSpPr/>
      </dsp:nvSpPr>
      <dsp:spPr>
        <a:xfrm>
          <a:off x="938197" y="3105"/>
          <a:ext cx="2648789" cy="1589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>
              <a:latin typeface="Gill Sans MT" panose="020B0502020104020203"/>
            </a:rPr>
            <a:t> Set Goals</a:t>
          </a:r>
          <a:endParaRPr lang="en-US" sz="4500" kern="1200"/>
        </a:p>
      </dsp:txBody>
      <dsp:txXfrm>
        <a:off x="938197" y="3105"/>
        <a:ext cx="2648789" cy="1589273"/>
      </dsp:txXfrm>
    </dsp:sp>
    <dsp:sp modelId="{5DC6D40D-D5C9-425B-BFA3-1024F65CE248}">
      <dsp:nvSpPr>
        <dsp:cNvPr id="0" name=""/>
        <dsp:cNvSpPr/>
      </dsp:nvSpPr>
      <dsp:spPr>
        <a:xfrm>
          <a:off x="3851865" y="3105"/>
          <a:ext cx="2648789" cy="1589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>
              <a:latin typeface="Gill Sans MT" panose="020B0502020104020203"/>
            </a:rPr>
            <a:t> Create Metrics</a:t>
          </a:r>
          <a:endParaRPr lang="en-US" sz="4500" kern="1200"/>
        </a:p>
      </dsp:txBody>
      <dsp:txXfrm>
        <a:off x="3851865" y="3105"/>
        <a:ext cx="2648789" cy="1589273"/>
      </dsp:txXfrm>
    </dsp:sp>
    <dsp:sp modelId="{DCA75111-F181-4680-A533-32AA04841316}">
      <dsp:nvSpPr>
        <dsp:cNvPr id="0" name=""/>
        <dsp:cNvSpPr/>
      </dsp:nvSpPr>
      <dsp:spPr>
        <a:xfrm>
          <a:off x="6765533" y="3105"/>
          <a:ext cx="2648789" cy="1589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>
              <a:latin typeface="Gill Sans MT" panose="020B0502020104020203"/>
            </a:rPr>
            <a:t> Measure </a:t>
          </a:r>
          <a:endParaRPr lang="en-US" sz="4500" kern="1200"/>
        </a:p>
      </dsp:txBody>
      <dsp:txXfrm>
        <a:off x="6765533" y="3105"/>
        <a:ext cx="2648789" cy="1589273"/>
      </dsp:txXfrm>
    </dsp:sp>
    <dsp:sp modelId="{65706576-48DF-4BFA-9623-A05D22EBCA3B}">
      <dsp:nvSpPr>
        <dsp:cNvPr id="0" name=""/>
        <dsp:cNvSpPr/>
      </dsp:nvSpPr>
      <dsp:spPr>
        <a:xfrm>
          <a:off x="2395031" y="1857258"/>
          <a:ext cx="2648789" cy="1589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>
              <a:latin typeface="Gill Sans MT" panose="020B0502020104020203"/>
            </a:rPr>
            <a:t> Analyse</a:t>
          </a:r>
          <a:endParaRPr lang="en-US" sz="4500" kern="1200"/>
        </a:p>
      </dsp:txBody>
      <dsp:txXfrm>
        <a:off x="2395031" y="1857258"/>
        <a:ext cx="2648789" cy="1589273"/>
      </dsp:txXfrm>
    </dsp:sp>
    <dsp:sp modelId="{2115C2B6-2D57-4B80-87AC-BFB8EF648127}">
      <dsp:nvSpPr>
        <dsp:cNvPr id="0" name=""/>
        <dsp:cNvSpPr/>
      </dsp:nvSpPr>
      <dsp:spPr>
        <a:xfrm>
          <a:off x="5308699" y="1857258"/>
          <a:ext cx="2648789" cy="1589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>
              <a:latin typeface="Gill Sans MT" panose="020B0502020104020203"/>
            </a:rPr>
            <a:t> Improve </a:t>
          </a:r>
          <a:endParaRPr lang="en-US" sz="4500" kern="1200" dirty="0"/>
        </a:p>
      </dsp:txBody>
      <dsp:txXfrm>
        <a:off x="5308699" y="1857258"/>
        <a:ext cx="2648789" cy="15892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A4A261-FC72-4874-B7FB-6847D6CCF08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BE06F1-5EE2-4494-818B-FF13ED67B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987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BE06F1-5EE2-4494-818B-FF13ED67BE8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2069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BE06F1-5EE2-4494-818B-FF13ED67BE8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7591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6588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2842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3099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2696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9079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9655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8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50980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8316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0126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5501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B77BB0-5A77-454B-A742-55E1453AC0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9045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3" Type="http://schemas.microsoft.com/office/2007/relationships/media" Target="../media/media2.m4a"/><Relationship Id="rId7" Type="http://schemas.openxmlformats.org/officeDocument/2006/relationships/slideLayout" Target="../slideLayouts/slideLayout1.xml"/><Relationship Id="rId12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openxmlformats.org/officeDocument/2006/relationships/hyperlink" Target="http://pngimg.com/download/26893" TargetMode="External"/><Relationship Id="rId5" Type="http://schemas.microsoft.com/office/2007/relationships/media" Target="../media/media3.m4a"/><Relationship Id="rId10" Type="http://schemas.openxmlformats.org/officeDocument/2006/relationships/image" Target="../media/image3.png"/><Relationship Id="rId4" Type="http://schemas.openxmlformats.org/officeDocument/2006/relationships/audio" Target="../media/media2.m4a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media7.m4a"/><Relationship Id="rId13" Type="http://schemas.microsoft.com/office/2007/relationships/media" Target="../media/media10.m4a"/><Relationship Id="rId18" Type="http://schemas.openxmlformats.org/officeDocument/2006/relationships/diagramQuickStyle" Target="../diagrams/quickStyle1.xml"/><Relationship Id="rId3" Type="http://schemas.microsoft.com/office/2007/relationships/media" Target="../media/media5.m4a"/><Relationship Id="rId21" Type="http://schemas.openxmlformats.org/officeDocument/2006/relationships/image" Target="../media/image4.png"/><Relationship Id="rId7" Type="http://schemas.microsoft.com/office/2007/relationships/media" Target="../media/media7.m4a"/><Relationship Id="rId12" Type="http://schemas.openxmlformats.org/officeDocument/2006/relationships/audio" Target="../media/media9.m4a"/><Relationship Id="rId17" Type="http://schemas.openxmlformats.org/officeDocument/2006/relationships/diagramLayout" Target="../diagrams/layout1.xml"/><Relationship Id="rId2" Type="http://schemas.openxmlformats.org/officeDocument/2006/relationships/audio" Target="../media/media4.m4a"/><Relationship Id="rId16" Type="http://schemas.openxmlformats.org/officeDocument/2006/relationships/diagramData" Target="../diagrams/data1.xml"/><Relationship Id="rId20" Type="http://schemas.microsoft.com/office/2007/relationships/diagramDrawing" Target="../diagrams/drawing1.xml"/><Relationship Id="rId1" Type="http://schemas.microsoft.com/office/2007/relationships/media" Target="../media/media4.m4a"/><Relationship Id="rId6" Type="http://schemas.openxmlformats.org/officeDocument/2006/relationships/audio" Target="../media/media6.m4a"/><Relationship Id="rId11" Type="http://schemas.microsoft.com/office/2007/relationships/media" Target="../media/media9.m4a"/><Relationship Id="rId5" Type="http://schemas.microsoft.com/office/2007/relationships/media" Target="../media/media6.m4a"/><Relationship Id="rId15" Type="http://schemas.openxmlformats.org/officeDocument/2006/relationships/slideLayout" Target="../slideLayouts/slideLayout2.xml"/><Relationship Id="rId10" Type="http://schemas.openxmlformats.org/officeDocument/2006/relationships/audio" Target="../media/media8.m4a"/><Relationship Id="rId19" Type="http://schemas.openxmlformats.org/officeDocument/2006/relationships/diagramColors" Target="../diagrams/colors1.xml"/><Relationship Id="rId4" Type="http://schemas.openxmlformats.org/officeDocument/2006/relationships/audio" Target="../media/media5.m4a"/><Relationship Id="rId9" Type="http://schemas.microsoft.com/office/2007/relationships/media" Target="../media/media8.m4a"/><Relationship Id="rId14" Type="http://schemas.openxmlformats.org/officeDocument/2006/relationships/audio" Target="../media/media10.m4a"/><Relationship Id="rId22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media14.m4a"/><Relationship Id="rId13" Type="http://schemas.microsoft.com/office/2007/relationships/media" Target="../media/media17.m4a"/><Relationship Id="rId18" Type="http://schemas.openxmlformats.org/officeDocument/2006/relationships/image" Target="../media/image4.png"/><Relationship Id="rId26" Type="http://schemas.openxmlformats.org/officeDocument/2006/relationships/hyperlink" Target="http://yourquitsmokingweed.blogspot.com/2015/08/the-side-effects-of-weed-you-should-know.html" TargetMode="External"/><Relationship Id="rId3" Type="http://schemas.microsoft.com/office/2007/relationships/media" Target="../media/media12.m4a"/><Relationship Id="rId21" Type="http://schemas.openxmlformats.org/officeDocument/2006/relationships/diagramLayout" Target="../diagrams/layout2.xml"/><Relationship Id="rId7" Type="http://schemas.microsoft.com/office/2007/relationships/media" Target="../media/media14.m4a"/><Relationship Id="rId12" Type="http://schemas.openxmlformats.org/officeDocument/2006/relationships/audio" Target="../media/media16.m4a"/><Relationship Id="rId17" Type="http://schemas.openxmlformats.org/officeDocument/2006/relationships/slideLayout" Target="../slideLayouts/slideLayout2.xml"/><Relationship Id="rId25" Type="http://schemas.openxmlformats.org/officeDocument/2006/relationships/image" Target="../media/image5.jpeg"/><Relationship Id="rId2" Type="http://schemas.openxmlformats.org/officeDocument/2006/relationships/audio" Target="../media/media11.m4a"/><Relationship Id="rId16" Type="http://schemas.openxmlformats.org/officeDocument/2006/relationships/audio" Target="../media/media18.m4a"/><Relationship Id="rId20" Type="http://schemas.openxmlformats.org/officeDocument/2006/relationships/diagramData" Target="../diagrams/data2.xml"/><Relationship Id="rId1" Type="http://schemas.microsoft.com/office/2007/relationships/media" Target="../media/media11.m4a"/><Relationship Id="rId6" Type="http://schemas.openxmlformats.org/officeDocument/2006/relationships/audio" Target="../media/media13.m4a"/><Relationship Id="rId11" Type="http://schemas.microsoft.com/office/2007/relationships/media" Target="../media/media16.m4a"/><Relationship Id="rId24" Type="http://schemas.microsoft.com/office/2007/relationships/diagramDrawing" Target="../diagrams/drawing2.xml"/><Relationship Id="rId5" Type="http://schemas.microsoft.com/office/2007/relationships/media" Target="../media/media13.m4a"/><Relationship Id="rId15" Type="http://schemas.microsoft.com/office/2007/relationships/media" Target="../media/media18.m4a"/><Relationship Id="rId23" Type="http://schemas.openxmlformats.org/officeDocument/2006/relationships/diagramColors" Target="../diagrams/colors2.xml"/><Relationship Id="rId10" Type="http://schemas.openxmlformats.org/officeDocument/2006/relationships/audio" Target="../media/media15.m4a"/><Relationship Id="rId19" Type="http://schemas.openxmlformats.org/officeDocument/2006/relationships/image" Target="../media/image2.png"/><Relationship Id="rId4" Type="http://schemas.openxmlformats.org/officeDocument/2006/relationships/audio" Target="../media/media12.m4a"/><Relationship Id="rId9" Type="http://schemas.microsoft.com/office/2007/relationships/media" Target="../media/media15.m4a"/><Relationship Id="rId14" Type="http://schemas.openxmlformats.org/officeDocument/2006/relationships/audio" Target="../media/media17.m4a"/><Relationship Id="rId22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media22.m4a"/><Relationship Id="rId13" Type="http://schemas.microsoft.com/office/2007/relationships/media" Target="../media/media25.m4a"/><Relationship Id="rId18" Type="http://schemas.openxmlformats.org/officeDocument/2006/relationships/image" Target="../media/image1.jpeg"/><Relationship Id="rId3" Type="http://schemas.microsoft.com/office/2007/relationships/media" Target="../media/media20.m4a"/><Relationship Id="rId7" Type="http://schemas.microsoft.com/office/2007/relationships/media" Target="../media/media22.m4a"/><Relationship Id="rId12" Type="http://schemas.openxmlformats.org/officeDocument/2006/relationships/audio" Target="../media/media24.m4a"/><Relationship Id="rId17" Type="http://schemas.openxmlformats.org/officeDocument/2006/relationships/image" Target="../media/image7.png"/><Relationship Id="rId2" Type="http://schemas.openxmlformats.org/officeDocument/2006/relationships/audio" Target="../media/media19.m4a"/><Relationship Id="rId16" Type="http://schemas.openxmlformats.org/officeDocument/2006/relationships/image" Target="../media/image6.png"/><Relationship Id="rId1" Type="http://schemas.microsoft.com/office/2007/relationships/media" Target="../media/media19.m4a"/><Relationship Id="rId6" Type="http://schemas.openxmlformats.org/officeDocument/2006/relationships/audio" Target="../media/media21.m4a"/><Relationship Id="rId11" Type="http://schemas.microsoft.com/office/2007/relationships/media" Target="../media/media24.m4a"/><Relationship Id="rId5" Type="http://schemas.microsoft.com/office/2007/relationships/media" Target="../media/media21.m4a"/><Relationship Id="rId15" Type="http://schemas.openxmlformats.org/officeDocument/2006/relationships/slideLayout" Target="../slideLayouts/slideLayout2.xml"/><Relationship Id="rId10" Type="http://schemas.openxmlformats.org/officeDocument/2006/relationships/audio" Target="../media/media23.m4a"/><Relationship Id="rId19" Type="http://schemas.openxmlformats.org/officeDocument/2006/relationships/image" Target="../media/image2.png"/><Relationship Id="rId4" Type="http://schemas.openxmlformats.org/officeDocument/2006/relationships/audio" Target="../media/media20.m4a"/><Relationship Id="rId9" Type="http://schemas.microsoft.com/office/2007/relationships/media" Target="../media/media23.m4a"/><Relationship Id="rId14" Type="http://schemas.openxmlformats.org/officeDocument/2006/relationships/audio" Target="../media/media25.m4a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13" Type="http://schemas.openxmlformats.org/officeDocument/2006/relationships/image" Target="../media/image8.jfif"/><Relationship Id="rId3" Type="http://schemas.microsoft.com/office/2007/relationships/media" Target="../media/media27.m4a"/><Relationship Id="rId7" Type="http://schemas.openxmlformats.org/officeDocument/2006/relationships/slideLayout" Target="../slideLayouts/slideLayout2.xml"/><Relationship Id="rId12" Type="http://schemas.microsoft.com/office/2007/relationships/diagramDrawing" Target="../diagrams/drawing3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audio" Target="../media/media28.m4a"/><Relationship Id="rId11" Type="http://schemas.openxmlformats.org/officeDocument/2006/relationships/diagramColors" Target="../diagrams/colors3.xml"/><Relationship Id="rId5" Type="http://schemas.microsoft.com/office/2007/relationships/media" Target="../media/media28.m4a"/><Relationship Id="rId10" Type="http://schemas.openxmlformats.org/officeDocument/2006/relationships/diagramQuickStyle" Target="../diagrams/quickStyle3.xml"/><Relationship Id="rId4" Type="http://schemas.openxmlformats.org/officeDocument/2006/relationships/audio" Target="../media/media27.m4a"/><Relationship Id="rId9" Type="http://schemas.openxmlformats.org/officeDocument/2006/relationships/diagramLayout" Target="../diagrams/layout3.xml"/><Relationship Id="rId1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diagramLayout" Target="../diagrams/layout4.xml"/><Relationship Id="rId11" Type="http://schemas.openxmlformats.org/officeDocument/2006/relationships/image" Target="../media/image4.png"/><Relationship Id="rId5" Type="http://schemas.openxmlformats.org/officeDocument/2006/relationships/diagramData" Target="../diagrams/data4.xml"/><Relationship Id="rId10" Type="http://schemas.openxmlformats.org/officeDocument/2006/relationships/image" Target="../media/image1.jpe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media33.m4a"/><Relationship Id="rId13" Type="http://schemas.openxmlformats.org/officeDocument/2006/relationships/diagramLayout" Target="../diagrams/layout5.xml"/><Relationship Id="rId3" Type="http://schemas.microsoft.com/office/2007/relationships/media" Target="../media/media31.m4a"/><Relationship Id="rId7" Type="http://schemas.microsoft.com/office/2007/relationships/media" Target="../media/media33.m4a"/><Relationship Id="rId12" Type="http://schemas.openxmlformats.org/officeDocument/2006/relationships/diagramData" Target="../diagrams/data5.xml"/><Relationship Id="rId17" Type="http://schemas.openxmlformats.org/officeDocument/2006/relationships/image" Target="../media/image2.png"/><Relationship Id="rId2" Type="http://schemas.openxmlformats.org/officeDocument/2006/relationships/audio" Target="../media/media30.m4a"/><Relationship Id="rId16" Type="http://schemas.microsoft.com/office/2007/relationships/diagramDrawing" Target="../diagrams/drawing5.xml"/><Relationship Id="rId1" Type="http://schemas.microsoft.com/office/2007/relationships/media" Target="../media/media30.m4a"/><Relationship Id="rId6" Type="http://schemas.openxmlformats.org/officeDocument/2006/relationships/audio" Target="../media/media32.m4a"/><Relationship Id="rId11" Type="http://schemas.openxmlformats.org/officeDocument/2006/relationships/slideLayout" Target="../slideLayouts/slideLayout2.xml"/><Relationship Id="rId5" Type="http://schemas.microsoft.com/office/2007/relationships/media" Target="../media/media32.m4a"/><Relationship Id="rId15" Type="http://schemas.openxmlformats.org/officeDocument/2006/relationships/diagramColors" Target="../diagrams/colors5.xml"/><Relationship Id="rId10" Type="http://schemas.openxmlformats.org/officeDocument/2006/relationships/audio" Target="../media/media34.m4a"/><Relationship Id="rId4" Type="http://schemas.openxmlformats.org/officeDocument/2006/relationships/audio" Target="../media/media31.m4a"/><Relationship Id="rId9" Type="http://schemas.microsoft.com/office/2007/relationships/media" Target="../media/media34.m4a"/><Relationship Id="rId1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cerresearchuk.org/about-cancer/cancer-in-general/treatment/bone-marrow-stem-cell-transplants/side-effects" TargetMode="External"/><Relationship Id="rId2" Type="http://schemas.openxmlformats.org/officeDocument/2006/relationships/hyperlink" Target="https://www.ons.gov.uk/peoplepopulationandcommunity/healthandsocialcare/conditionsanddiseases/bulletins/cancerregistrationstatisticsengland/final2016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bout-cancer.cancerresearchuk.org/about-cancer/chronic-myeloid-leukaemia-cml/treatment/bone-marrow-stem-cell-transplant/bone-marrow-transplant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q=medicine.net&amp;tbm=isch&amp;sxsrf=ALeKk03hQhNtgysUvZJ5RtRsm_WzxwYFyA%3A1618693578480&amp;source=hp&amp;biw" TargetMode="External"/><Relationship Id="rId2" Type="http://schemas.openxmlformats.org/officeDocument/2006/relationships/hyperlink" Target="https://www.verywellhealth.com/the-risks-of-donating-bone-marrow-225248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ancer.net/blog/2017-01/donating-bone-marrow-easy-and-important-heres-why" TargetMode="External"/><Relationship Id="rId5" Type="http://schemas.openxmlformats.org/officeDocument/2006/relationships/hyperlink" Target="https://www.nhs.uk/conditions/stem-cell-transplant/" TargetMode="External"/><Relationship Id="rId4" Type="http://schemas.openxmlformats.org/officeDocument/2006/relationships/hyperlink" Target="https://www.medicinenet.com/bone_marrow_transplant_risks_survival_prognosis/article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7">
            <a:extLst>
              <a:ext uri="{FF2B5EF4-FFF2-40B4-BE49-F238E27FC236}">
                <a16:creationId xmlns:a16="http://schemas.microsoft.com/office/drawing/2014/main" id="{30C74CD3-A7BA-4F2E-BC3B-C9E8353C9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9">
            <a:extLst>
              <a:ext uri="{FF2B5EF4-FFF2-40B4-BE49-F238E27FC236}">
                <a16:creationId xmlns:a16="http://schemas.microsoft.com/office/drawing/2014/main" id="{03965C84-D76E-4618-9E0B-CD6F15D1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85EFE-38E1-431E-A9C8-00257C70E4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71407" y="3103464"/>
            <a:ext cx="2848300" cy="2282000"/>
          </a:xfrm>
        </p:spPr>
        <p:txBody>
          <a:bodyPr vert="horz" lIns="91440" tIns="91440" rIns="91440" bIns="91440" rtlCol="0" anchor="t">
            <a:normAutofit/>
          </a:bodyPr>
          <a:lstStyle/>
          <a:p>
            <a:endParaRPr lang="en-GB" sz="1600"/>
          </a:p>
          <a:p>
            <a:r>
              <a:rPr lang="en-GB" sz="1600" dirty="0"/>
              <a:t>Presented By Laura </a:t>
            </a:r>
            <a:r>
              <a:rPr lang="en-GB" sz="1600"/>
              <a:t>Smith, Hayley Curtis And </a:t>
            </a:r>
            <a:r>
              <a:rPr lang="en-GB" sz="1600" dirty="0"/>
              <a:t>Jenna Drew.</a:t>
            </a:r>
          </a:p>
        </p:txBody>
      </p:sp>
      <p:sp>
        <p:nvSpPr>
          <p:cNvPr id="25" name="Rectangle 11">
            <a:extLst>
              <a:ext uri="{FF2B5EF4-FFF2-40B4-BE49-F238E27FC236}">
                <a16:creationId xmlns:a16="http://schemas.microsoft.com/office/drawing/2014/main" id="{52AEC266-7735-48E3-ADBD-EC9024CF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56" y="481108"/>
            <a:ext cx="7508096" cy="5150164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3">
            <a:extLst>
              <a:ext uri="{FF2B5EF4-FFF2-40B4-BE49-F238E27FC236}">
                <a16:creationId xmlns:a16="http://schemas.microsoft.com/office/drawing/2014/main" id="{799190E8-5D18-4262-9BCD-ED6E6DB6E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9284" y="646746"/>
            <a:ext cx="7178040" cy="4818888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5">
            <a:extLst>
              <a:ext uri="{FF2B5EF4-FFF2-40B4-BE49-F238E27FC236}">
                <a16:creationId xmlns:a16="http://schemas.microsoft.com/office/drawing/2014/main" id="{4C8210C6-EC0C-4277-ACE3-B3BFB1E29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9324" y="966786"/>
            <a:ext cx="6537960" cy="4178808"/>
          </a:xfrm>
          <a:prstGeom prst="rect">
            <a:avLst/>
          </a:prstGeom>
          <a:solidFill>
            <a:srgbClr val="FFFFFE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814A79-251A-40DB-81D4-72E83814B9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0038" y="894060"/>
            <a:ext cx="6116531" cy="3800769"/>
          </a:xfrm>
        </p:spPr>
        <p:txBody>
          <a:bodyPr anchor="ctr">
            <a:normAutofit/>
          </a:bodyPr>
          <a:lstStyle/>
          <a:p>
            <a:pPr algn="ctr"/>
            <a:r>
              <a:rPr lang="en-GB" sz="3700">
                <a:solidFill>
                  <a:srgbClr val="000000"/>
                </a:solidFill>
              </a:rPr>
              <a:t>Encouraging Bone Marrow Registration Through </a:t>
            </a:r>
            <a:br>
              <a:rPr lang="en-GB" sz="3700">
                <a:solidFill>
                  <a:srgbClr val="000000"/>
                </a:solidFill>
              </a:rPr>
            </a:br>
            <a:r>
              <a:rPr lang="en-GB" sz="3700">
                <a:solidFill>
                  <a:srgbClr val="000000"/>
                </a:solidFill>
              </a:rPr>
              <a:t>A Digital Community Campaign </a:t>
            </a:r>
          </a:p>
        </p:txBody>
      </p:sp>
      <p:cxnSp>
        <p:nvCxnSpPr>
          <p:cNvPr id="28" name="Straight Connector 17">
            <a:extLst>
              <a:ext uri="{FF2B5EF4-FFF2-40B4-BE49-F238E27FC236}">
                <a16:creationId xmlns:a16="http://schemas.microsoft.com/office/drawing/2014/main" id="{07705AC7-A0E4-4672-9669-A00D64BC8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80960" y="3056721"/>
            <a:ext cx="284442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19">
            <a:extLst>
              <a:ext uri="{FF2B5EF4-FFF2-40B4-BE49-F238E27FC236}">
                <a16:creationId xmlns:a16="http://schemas.microsoft.com/office/drawing/2014/main" id="{B18CD888-FFE1-4CD1-A6BF-44D1EFEA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:a16="http://schemas.microsoft.com/office/drawing/2014/main" id="{E1F61204-3411-4FA8-A4B1-FC1FBF13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021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3B3C0-AC88-44DC-9E66-1F582BDAB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Contents Page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7B574-6F63-4F63-8393-C8F24D8CE4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cap="all" dirty="0">
                <a:ea typeface="+mn-lt"/>
                <a:cs typeface="+mn-lt"/>
              </a:rPr>
              <a:t>Title Page                                                                                                                1</a:t>
            </a:r>
            <a:endParaRPr lang="en-US" dirty="0"/>
          </a:p>
          <a:p>
            <a:r>
              <a:rPr lang="en-GB" cap="all" dirty="0">
                <a:ea typeface="+mn-lt"/>
                <a:cs typeface="+mn-lt"/>
              </a:rPr>
              <a:t>Say Hello                                                                                                                3</a:t>
            </a:r>
            <a:endParaRPr lang="en-GB" dirty="0">
              <a:ea typeface="+mn-lt"/>
              <a:cs typeface="+mn-lt"/>
            </a:endParaRPr>
          </a:p>
          <a:p>
            <a:r>
              <a:rPr lang="en-GB" cap="all" dirty="0">
                <a:ea typeface="+mn-lt"/>
                <a:cs typeface="+mn-lt"/>
              </a:rPr>
              <a:t>WHAT IS A BONE MARROW TRANSPLANT                                                            4</a:t>
            </a:r>
            <a:endParaRPr lang="en-GB" dirty="0"/>
          </a:p>
          <a:p>
            <a:r>
              <a:rPr lang="en-GB" cap="all" dirty="0">
                <a:ea typeface="+mn-lt"/>
                <a:cs typeface="+mn-lt"/>
              </a:rPr>
              <a:t> </a:t>
            </a:r>
            <a:r>
              <a:rPr lang="en-US" cap="all" dirty="0">
                <a:ea typeface="+mn-lt"/>
                <a:cs typeface="+mn-lt"/>
              </a:rPr>
              <a:t>THE RISKS AND SIDE EFFECTS OF BONE MARROW TRANSPLANTS</a:t>
            </a:r>
            <a:r>
              <a:rPr lang="en-GB" cap="all" dirty="0">
                <a:ea typeface="+mn-lt"/>
                <a:cs typeface="+mn-lt"/>
              </a:rPr>
              <a:t>                      5</a:t>
            </a:r>
            <a:endParaRPr lang="en-GB" dirty="0"/>
          </a:p>
          <a:p>
            <a:r>
              <a:rPr lang="en-GB" cap="all" dirty="0">
                <a:ea typeface="+mn-lt"/>
                <a:cs typeface="+mn-lt"/>
              </a:rPr>
              <a:t>TARGET AUDIENCE                                                                                                  6</a:t>
            </a:r>
            <a:endParaRPr lang="en-GB" cap="all" dirty="0"/>
          </a:p>
          <a:p>
            <a:r>
              <a:rPr lang="en-US" cap="all" dirty="0">
                <a:ea typeface="+mn-lt"/>
                <a:cs typeface="+mn-lt"/>
              </a:rPr>
              <a:t>Digital campaign approach   			                 7</a:t>
            </a:r>
          </a:p>
          <a:p>
            <a:r>
              <a:rPr lang="en-US" cap="all" dirty="0">
                <a:ea typeface="+mn-lt"/>
                <a:cs typeface="+mn-lt"/>
              </a:rPr>
              <a:t>What are the best ways to effect a change in the chosen community</a:t>
            </a:r>
            <a:r>
              <a:rPr lang="en-GB" cap="all" dirty="0">
                <a:ea typeface="+mn-lt"/>
                <a:cs typeface="+mn-lt"/>
              </a:rPr>
              <a:t> 8</a:t>
            </a:r>
            <a:endParaRPr lang="en-US" cap="all" dirty="0"/>
          </a:p>
          <a:p>
            <a:r>
              <a:rPr lang="en-GB" cap="all" dirty="0"/>
              <a:t>Barriers in recruiting donors 		                                         9			</a:t>
            </a:r>
          </a:p>
          <a:p>
            <a:r>
              <a:rPr lang="en-GB" cap="all" dirty="0"/>
              <a:t>How to measure the success of our campaign                                         10  </a:t>
            </a:r>
          </a:p>
          <a:p>
            <a:r>
              <a:rPr lang="en-GB" cap="all" dirty="0"/>
              <a:t>Conclusion				                 11 	                                                                                                           </a:t>
            </a:r>
          </a:p>
          <a:p>
            <a:r>
              <a:rPr lang="en-GB" cap="all" dirty="0"/>
              <a:t>References                                                                                                             12/13</a:t>
            </a:r>
          </a:p>
          <a:p>
            <a:endParaRPr lang="en-US" cap="all" dirty="0"/>
          </a:p>
          <a:p>
            <a:endParaRPr lang="en-GB" cap="all" dirty="0"/>
          </a:p>
          <a:p>
            <a:endParaRPr lang="en-GB" cap="all" dirty="0"/>
          </a:p>
          <a:p>
            <a:endParaRPr lang="en-GB" cap="all" dirty="0"/>
          </a:p>
        </p:txBody>
      </p:sp>
    </p:spTree>
    <p:extLst>
      <p:ext uri="{BB962C8B-B14F-4D97-AF65-F5344CB8AC3E}">
        <p14:creationId xmlns:p14="http://schemas.microsoft.com/office/powerpoint/2010/main" val="809252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hello">
            <a:hlinkClick r:id="" action="ppaction://media"/>
            <a:extLst>
              <a:ext uri="{FF2B5EF4-FFF2-40B4-BE49-F238E27FC236}">
                <a16:creationId xmlns:a16="http://schemas.microsoft.com/office/drawing/2014/main" id="{BFCD02A5-A8F5-48A5-86AD-6014942F57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380029" y="2155337"/>
            <a:ext cx="935403" cy="886557"/>
          </a:xfrm>
          <a:prstGeom prst="rect">
            <a:avLst/>
          </a:prstGeom>
        </p:spPr>
      </p:pic>
      <p:pic>
        <p:nvPicPr>
          <p:cNvPr id="5" name="Picture 5" descr="Logo&#10;&#10;Description automatically generated">
            <a:extLst>
              <a:ext uri="{FF2B5EF4-FFF2-40B4-BE49-F238E27FC236}">
                <a16:creationId xmlns:a16="http://schemas.microsoft.com/office/drawing/2014/main" id="{F6B3BCE4-33B8-4E72-B413-2DB8D0E58B4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3744686" y="-36628"/>
            <a:ext cx="4604657" cy="32627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BD07BB-D173-42A8-A923-BFB789DF40D7}"/>
              </a:ext>
            </a:extLst>
          </p:cNvPr>
          <p:cNvSpPr txBox="1"/>
          <p:nvPr/>
        </p:nvSpPr>
        <p:spPr>
          <a:xfrm>
            <a:off x="3744686" y="1909309"/>
            <a:ext cx="3722914" cy="535214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C9EC9F-40FF-4ADB-862B-E0DC476407ED}"/>
              </a:ext>
            </a:extLst>
          </p:cNvPr>
          <p:cNvSpPr txBox="1"/>
          <p:nvPr/>
        </p:nvSpPr>
        <p:spPr>
          <a:xfrm>
            <a:off x="6672943" y="2329543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Hayley Curtis</a:t>
            </a:r>
          </a:p>
          <a:p>
            <a:r>
              <a:rPr lang="en-GB"/>
              <a:t>Laura Smith</a:t>
            </a:r>
          </a:p>
          <a:p>
            <a:r>
              <a:rPr lang="en-GB"/>
              <a:t>Jenna Drew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AE6664F-F6B4-4B9B-B7B7-5E41ED00A2F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380029" y="3751470"/>
            <a:ext cx="935403" cy="781341"/>
          </a:xfrm>
          <a:prstGeom prst="rect">
            <a:avLst/>
          </a:prstGeom>
        </p:spPr>
      </p:pic>
      <p:pic>
        <p:nvPicPr>
          <p:cNvPr id="7" name="Recording (24)">
            <a:hlinkClick r:id="" action="ppaction://media"/>
            <a:extLst>
              <a:ext uri="{FF2B5EF4-FFF2-40B4-BE49-F238E27FC236}">
                <a16:creationId xmlns:a16="http://schemas.microsoft.com/office/drawing/2014/main" id="{C29219E4-DCA8-4CA1-BF57-B55BD65A41D2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672984" y="386743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703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2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55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F8383-3866-45C4-A659-998911D1E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a Bone Marrow Transplant?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47F914F-5C2D-4D63-9D60-9643803573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99417465"/>
              </p:ext>
            </p:extLst>
          </p:nvPr>
        </p:nvGraphicFramePr>
        <p:xfrm>
          <a:off x="551543" y="1636040"/>
          <a:ext cx="8128000" cy="41997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6" r:lo="rId17" r:qs="rId18" r:cs="rId19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4E32DE7-2760-486B-828F-EBC58F1F6468}"/>
              </a:ext>
            </a:extLst>
          </p:cNvPr>
          <p:cNvSpPr txBox="1"/>
          <p:nvPr/>
        </p:nvSpPr>
        <p:spPr>
          <a:xfrm>
            <a:off x="10305535" y="5115697"/>
            <a:ext cx="1886465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(NHS,2021)</a:t>
            </a:r>
          </a:p>
          <a:p>
            <a:r>
              <a:rPr lang="en-GB"/>
              <a:t>(Cancer research, 2019).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645248B-077F-44AF-89FB-190BC43A1F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8677097" y="2320692"/>
            <a:ext cx="406400" cy="406400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1C09559D-69F7-4EA9-B099-84ED7A9D14D3}"/>
              </a:ext>
            </a:extLst>
          </p:cNvPr>
          <p:cNvSpPr/>
          <p:nvPr/>
        </p:nvSpPr>
        <p:spPr>
          <a:xfrm>
            <a:off x="1030269" y="2173367"/>
            <a:ext cx="2003461" cy="1489753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A medical procedure</a:t>
            </a:r>
          </a:p>
        </p:txBody>
      </p:sp>
      <p:pic>
        <p:nvPicPr>
          <p:cNvPr id="10" name="beg">
            <a:hlinkClick r:id="" action="ppaction://media"/>
            <a:extLst>
              <a:ext uri="{FF2B5EF4-FFF2-40B4-BE49-F238E27FC236}">
                <a16:creationId xmlns:a16="http://schemas.microsoft.com/office/drawing/2014/main" id="{B582CFAA-E123-4CB2-9DA4-E4DDBBF9362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7500781" y="2649938"/>
            <a:ext cx="564174" cy="525096"/>
          </a:xfrm>
          <a:prstGeom prst="rect">
            <a:avLst/>
          </a:prstGeom>
        </p:spPr>
      </p:pic>
      <p:pic>
        <p:nvPicPr>
          <p:cNvPr id="11" name="Recording">
            <a:hlinkClick r:id="" action="ppaction://media"/>
            <a:extLst>
              <a:ext uri="{FF2B5EF4-FFF2-40B4-BE49-F238E27FC236}">
                <a16:creationId xmlns:a16="http://schemas.microsoft.com/office/drawing/2014/main" id="{ADB3FF7D-22B6-42C3-9D07-B7F8EADE36AE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8524875" y="3855181"/>
            <a:ext cx="398097" cy="417636"/>
          </a:xfrm>
          <a:prstGeom prst="rect">
            <a:avLst/>
          </a:prstGeom>
        </p:spPr>
      </p:pic>
      <p:pic>
        <p:nvPicPr>
          <p:cNvPr id="12" name="2mf">
            <a:hlinkClick r:id="" action="ppaction://media"/>
            <a:extLst>
              <a:ext uri="{FF2B5EF4-FFF2-40B4-BE49-F238E27FC236}">
                <a16:creationId xmlns:a16="http://schemas.microsoft.com/office/drawing/2014/main" id="{132D9D6E-3D7C-4951-91A4-6DFD212E5A44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8524875" y="4265489"/>
            <a:ext cx="476250" cy="398097"/>
          </a:xfrm>
          <a:prstGeom prst="rect">
            <a:avLst/>
          </a:prstGeom>
        </p:spPr>
      </p:pic>
      <p:pic>
        <p:nvPicPr>
          <p:cNvPr id="13" name="3rd">
            <a:hlinkClick r:id="" action="ppaction://media"/>
            <a:extLst>
              <a:ext uri="{FF2B5EF4-FFF2-40B4-BE49-F238E27FC236}">
                <a16:creationId xmlns:a16="http://schemas.microsoft.com/office/drawing/2014/main" id="{47C2BA18-3A85-4E8D-984C-6407756C2DD2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8515106" y="4734413"/>
            <a:ext cx="486020" cy="486020"/>
          </a:xfrm>
          <a:prstGeom prst="rect">
            <a:avLst/>
          </a:prstGeom>
        </p:spPr>
      </p:pic>
      <p:pic>
        <p:nvPicPr>
          <p:cNvPr id="15" name="4th">
            <a:hlinkClick r:id="" action="ppaction://media"/>
            <a:extLst>
              <a:ext uri="{FF2B5EF4-FFF2-40B4-BE49-F238E27FC236}">
                <a16:creationId xmlns:a16="http://schemas.microsoft.com/office/drawing/2014/main" id="{7FD42B7B-D00D-4E17-B885-1753F66AE7B4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8524875" y="5213105"/>
            <a:ext cx="495789" cy="583712"/>
          </a:xfrm>
          <a:prstGeom prst="rect">
            <a:avLst/>
          </a:prstGeom>
        </p:spPr>
      </p:pic>
      <p:pic>
        <p:nvPicPr>
          <p:cNvPr id="16" name="5th">
            <a:hlinkClick r:id="" action="ppaction://media"/>
            <a:extLst>
              <a:ext uri="{FF2B5EF4-FFF2-40B4-BE49-F238E27FC236}">
                <a16:creationId xmlns:a16="http://schemas.microsoft.com/office/drawing/2014/main" id="{C4ED672B-ED2B-48FE-BA4B-4C049893A94A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8515106" y="5730874"/>
            <a:ext cx="495789" cy="544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782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9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895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5589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674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6207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30719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4563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73F4E-846B-4105-BA8E-881EA8792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Risks and side effects of bone marrow transplants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9290D51-5AEC-4C87-9394-20EC18FFFA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924229" y="4066044"/>
            <a:ext cx="406400" cy="406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4C996CA-3F8A-4371-AFF2-A4C0B597E827}"/>
              </a:ext>
            </a:extLst>
          </p:cNvPr>
          <p:cNvSpPr txBox="1"/>
          <p:nvPr/>
        </p:nvSpPr>
        <p:spPr>
          <a:xfrm>
            <a:off x="8866598" y="3740944"/>
            <a:ext cx="1962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Cancer research (2020).  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66380B3-BAF4-4D52-81E6-A576C14D8AA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8327001" y="3652077"/>
            <a:ext cx="406400" cy="406400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60F3A3C-128E-419B-A41C-FE68CC6F7E7B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824545" y="3019272"/>
            <a:ext cx="406400" cy="406400"/>
          </a:xfrm>
          <a:prstGeom prst="rect">
            <a:avLst/>
          </a:prstGeom>
        </p:spPr>
      </p:pic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98B5456-927B-4452-8CFF-958A0E4A45AE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8227317" y="2603417"/>
            <a:ext cx="406400" cy="406400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22CF599-23DC-41D6-940F-86DDE280A160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862219" y="2100972"/>
            <a:ext cx="406400" cy="406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50D5180-ABF6-47E9-BD63-541BF92F09AA}"/>
              </a:ext>
            </a:extLst>
          </p:cNvPr>
          <p:cNvSpPr txBox="1"/>
          <p:nvPr/>
        </p:nvSpPr>
        <p:spPr>
          <a:xfrm>
            <a:off x="8866598" y="4545370"/>
            <a:ext cx="2103389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Sheil (2021).</a:t>
            </a:r>
          </a:p>
          <a:p>
            <a:endParaRPr lang="en-GB"/>
          </a:p>
          <a:p>
            <a:r>
              <a:rPr lang="en-GB"/>
              <a:t>Mallick (2019).</a:t>
            </a:r>
          </a:p>
        </p:txBody>
      </p:sp>
      <p:pic>
        <p:nvPicPr>
          <p:cNvPr id="15" name="onee">
            <a:hlinkClick r:id="" action="ppaction://media"/>
            <a:extLst>
              <a:ext uri="{FF2B5EF4-FFF2-40B4-BE49-F238E27FC236}">
                <a16:creationId xmlns:a16="http://schemas.microsoft.com/office/drawing/2014/main" id="{E4DEDB8A-0471-4FD6-AA02-101F62556A62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086952" y="2021638"/>
            <a:ext cx="689220" cy="668564"/>
          </a:xfrm>
          <a:prstGeom prst="rect">
            <a:avLst/>
          </a:prstGeom>
        </p:spPr>
      </p:pic>
      <p:pic>
        <p:nvPicPr>
          <p:cNvPr id="16" name="twoo">
            <a:hlinkClick r:id="" action="ppaction://media"/>
            <a:extLst>
              <a:ext uri="{FF2B5EF4-FFF2-40B4-BE49-F238E27FC236}">
                <a16:creationId xmlns:a16="http://schemas.microsoft.com/office/drawing/2014/main" id="{FCC9F0B8-C36B-44C1-9B55-3504DE62A2FD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028337" y="2800106"/>
            <a:ext cx="730250" cy="730250"/>
          </a:xfrm>
          <a:prstGeom prst="rect">
            <a:avLst/>
          </a:prstGeom>
        </p:spPr>
      </p:pic>
      <p:pic>
        <p:nvPicPr>
          <p:cNvPr id="25" name="bm">
            <a:hlinkClick r:id="" action="ppaction://media"/>
            <a:extLst>
              <a:ext uri="{FF2B5EF4-FFF2-40B4-BE49-F238E27FC236}">
                <a16:creationId xmlns:a16="http://schemas.microsoft.com/office/drawing/2014/main" id="{1F49A973-070E-49F1-A4C5-E229B16DC387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029732" y="3640818"/>
            <a:ext cx="730250" cy="730250"/>
          </a:xfrm>
          <a:prstGeom prst="rect">
            <a:avLst/>
          </a:prstGeom>
        </p:spPr>
      </p:pic>
      <p:graphicFrame>
        <p:nvGraphicFramePr>
          <p:cNvPr id="26" name="Diagram 26">
            <a:extLst>
              <a:ext uri="{FF2B5EF4-FFF2-40B4-BE49-F238E27FC236}">
                <a16:creationId xmlns:a16="http://schemas.microsoft.com/office/drawing/2014/main" id="{7E85503D-AEF6-4EB8-8A0E-DDB99D70187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97748368"/>
              </p:ext>
            </p:extLst>
          </p:nvPr>
        </p:nvGraphicFramePr>
        <p:xfrm>
          <a:off x="2830287" y="1915887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0" r:lo="rId21" r:qs="rId22" r:cs="rId23"/>
          </a:graphicData>
        </a:graphic>
      </p:graphicFrame>
      <p:pic>
        <p:nvPicPr>
          <p:cNvPr id="19" name="Picture 19" descr="A picture containing text, yellow, sign, close&#10;&#10;Description automatically generated">
            <a:extLst>
              <a:ext uri="{FF2B5EF4-FFF2-40B4-BE49-F238E27FC236}">
                <a16:creationId xmlns:a16="http://schemas.microsoft.com/office/drawing/2014/main" id="{BB1338EF-0BBB-4C99-9240-3DC97A65BB35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837473B0-CC2E-450A-ABE3-18F120FF3D39}">
                <a1611:picAttrSrcUrl xmlns:a1611="http://schemas.microsoft.com/office/drawing/2016/11/main" r:id="rId26"/>
              </a:ext>
            </a:extLst>
          </a:blip>
          <a:stretch>
            <a:fillRect/>
          </a:stretch>
        </p:blipFill>
        <p:spPr>
          <a:xfrm>
            <a:off x="163286" y="2024741"/>
            <a:ext cx="1404258" cy="140425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6566AEC-35FD-4CF4-8995-C90881E45064}"/>
              </a:ext>
            </a:extLst>
          </p:cNvPr>
          <p:cNvSpPr txBox="1"/>
          <p:nvPr/>
        </p:nvSpPr>
        <p:spPr>
          <a:xfrm>
            <a:off x="-65314" y="3374570"/>
            <a:ext cx="1240972" cy="752929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08817D4-2D8B-4581-9A25-A69A31CFB5C8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1FEF2C8-FBA9-46ED-B95C-C938F94CD965}"/>
              </a:ext>
            </a:extLst>
          </p:cNvPr>
          <p:cNvSpPr txBox="1"/>
          <p:nvPr/>
        </p:nvSpPr>
        <p:spPr>
          <a:xfrm>
            <a:off x="100692" y="3529692"/>
            <a:ext cx="1132115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/>
              <a:t>Medicine.net (2021)</a:t>
            </a:r>
          </a:p>
        </p:txBody>
      </p:sp>
    </p:spTree>
    <p:extLst>
      <p:ext uri="{BB962C8B-B14F-4D97-AF65-F5344CB8AC3E}">
        <p14:creationId xmlns:p14="http://schemas.microsoft.com/office/powerpoint/2010/main" val="59783359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5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90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438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382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014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4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audio>
              <p:cMediaNode>
                <p:cTn id="4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AF38CBB2-04B5-4ED2-92CA-ABA779049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99ECE436-E5C5-4600-9DAE-6A66A788E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B62FDA1-5B7C-441C-8791-6AA620DFF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5550357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Franklin Gothic Heavy"/>
              </a:rPr>
              <a:t>Target Audience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81BF76C-52E4-494B-86F2-4CBAC20E3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CD0703AE-95DE-4C43-8272-BB33A5AD46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63259" y="583365"/>
            <a:chExt cx="4074533" cy="5181928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2FF4B413-F360-4A9A-8F55-79C3961709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D129C2B7-6BA1-4DC0-8ED1-044AFBE47E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1" name="Picture 11" descr="Icon&#10;&#10;Description automatically generated">
            <a:extLst>
              <a:ext uri="{FF2B5EF4-FFF2-40B4-BE49-F238E27FC236}">
                <a16:creationId xmlns:a16="http://schemas.microsoft.com/office/drawing/2014/main" id="{CE69DB2E-7CE6-4684-A82D-2ECFE26A32D6}"/>
              </a:ext>
            </a:extLst>
          </p:cNvPr>
          <p:cNvPicPr>
            <a:picLocks noChangeAspect="1"/>
          </p:cNvPicPr>
          <p:nvPr/>
        </p:nvPicPr>
        <p:blipFill rotWithShape="1">
          <a:blip r:embed="rId16"/>
          <a:srcRect t="13197" r="4" b="16670"/>
          <a:stretch/>
        </p:blipFill>
        <p:spPr>
          <a:xfrm>
            <a:off x="8116373" y="1116344"/>
            <a:ext cx="2799103" cy="1850789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18A92C98-6EE8-4DD9-896C-EF204D21E172}"/>
              </a:ext>
            </a:extLst>
          </p:cNvPr>
          <p:cNvPicPr>
            <a:picLocks noChangeAspect="1"/>
          </p:cNvPicPr>
          <p:nvPr/>
        </p:nvPicPr>
        <p:blipFill rotWithShape="1">
          <a:blip r:embed="rId17"/>
          <a:srcRect t="4352" r="4" b="11877"/>
          <a:stretch/>
        </p:blipFill>
        <p:spPr>
          <a:xfrm>
            <a:off x="8116373" y="3131726"/>
            <a:ext cx="2799103" cy="1850790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0C24E7C2-F39B-4280-9B81-F15BBD93C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F381DAA9-C4BA-4BB3-8F4B-3BC4B43EB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62834745-621D-47D2-B9B0-FA9B52F50383}"/>
              </a:ext>
            </a:extLst>
          </p:cNvPr>
          <p:cNvSpPr txBox="1"/>
          <p:nvPr/>
        </p:nvSpPr>
        <p:spPr>
          <a:xfrm>
            <a:off x="4074542" y="2173596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US" sz="2000" dirty="0">
                <a:latin typeface="Franklin Gothic Heavy"/>
              </a:rPr>
              <a:t>Gender</a:t>
            </a:r>
            <a:endParaRPr lang="en-US" sz="2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035016F-2E51-4A3B-B8B6-7AD35D9EF96E}"/>
              </a:ext>
            </a:extLst>
          </p:cNvPr>
          <p:cNvSpPr txBox="1"/>
          <p:nvPr/>
        </p:nvSpPr>
        <p:spPr>
          <a:xfrm>
            <a:off x="266897" y="5132193"/>
            <a:ext cx="672572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(123Timer, 2021), (</a:t>
            </a:r>
            <a:r>
              <a:rPr lang="en-US" err="1">
                <a:ea typeface="+mn-lt"/>
                <a:cs typeface="+mn-lt"/>
              </a:rPr>
              <a:t>Filucci</a:t>
            </a:r>
            <a:r>
              <a:rPr lang="en-US" dirty="0">
                <a:ea typeface="+mn-lt"/>
                <a:cs typeface="+mn-lt"/>
              </a:rPr>
              <a:t>, 2021), (Thompson, 2017), (cancer research </a:t>
            </a:r>
            <a:r>
              <a:rPr lang="en-US" err="1">
                <a:ea typeface="+mn-lt"/>
                <a:cs typeface="+mn-lt"/>
              </a:rPr>
              <a:t>uk</a:t>
            </a:r>
            <a:r>
              <a:rPr lang="en-US">
                <a:ea typeface="+mn-lt"/>
                <a:cs typeface="+mn-lt"/>
              </a:rPr>
              <a:t>, 2021), (Partos,2019), (Ryan, 2021), (Be The Match, 2021), (Farhadfar, 2018), (BBC News, 2014)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056DD2-F0DA-4A40-A394-8B1045FB9748}"/>
              </a:ext>
            </a:extLst>
          </p:cNvPr>
          <p:cNvSpPr txBox="1"/>
          <p:nvPr/>
        </p:nvSpPr>
        <p:spPr>
          <a:xfrm>
            <a:off x="484908" y="2175163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US" sz="2000" dirty="0">
                <a:latin typeface="Franklin Gothic Heavy"/>
              </a:rPr>
              <a:t>Age</a:t>
            </a: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34A942-05AF-460D-A916-2BC9CD8BD8B5}"/>
              </a:ext>
            </a:extLst>
          </p:cNvPr>
          <p:cNvSpPr txBox="1"/>
          <p:nvPr/>
        </p:nvSpPr>
        <p:spPr>
          <a:xfrm>
            <a:off x="475384" y="3246293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dirty="0">
                <a:latin typeface="Franklin Gothic Heavy"/>
              </a:rPr>
              <a:t>Health Issues</a:t>
            </a: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E2EE4E-1173-49AF-B9D9-0F1DFC03444B}"/>
              </a:ext>
            </a:extLst>
          </p:cNvPr>
          <p:cNvSpPr txBox="1"/>
          <p:nvPr/>
        </p:nvSpPr>
        <p:spPr>
          <a:xfrm>
            <a:off x="4072370" y="4169352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US" sz="2000" dirty="0">
                <a:latin typeface="Franklin Gothic Heavy"/>
              </a:rPr>
              <a:t>Students</a:t>
            </a:r>
            <a:endParaRPr lang="en-US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E6C36C-9454-422C-9DC2-C418B03FD01B}"/>
              </a:ext>
            </a:extLst>
          </p:cNvPr>
          <p:cNvSpPr txBox="1"/>
          <p:nvPr/>
        </p:nvSpPr>
        <p:spPr>
          <a:xfrm>
            <a:off x="478847" y="417801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US" sz="2000" dirty="0">
                <a:latin typeface="Franklin Gothic Heavy"/>
              </a:rPr>
              <a:t>BAME</a:t>
            </a:r>
            <a:endParaRPr lang="en-US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DDD6B4-E5E2-4DCB-A32B-40F90118E884}"/>
              </a:ext>
            </a:extLst>
          </p:cNvPr>
          <p:cNvSpPr txBox="1"/>
          <p:nvPr/>
        </p:nvSpPr>
        <p:spPr>
          <a:xfrm>
            <a:off x="4071504" y="324023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US" sz="2000" dirty="0">
                <a:latin typeface="Franklin Gothic Heavy"/>
              </a:rPr>
              <a:t>BMI</a:t>
            </a:r>
            <a:endParaRPr lang="en-US" sz="2000" dirty="0"/>
          </a:p>
        </p:txBody>
      </p:sp>
      <p:pic>
        <p:nvPicPr>
          <p:cNvPr id="14" name="age">
            <a:hlinkClick r:id="" action="ppaction://media"/>
            <a:extLst>
              <a:ext uri="{FF2B5EF4-FFF2-40B4-BE49-F238E27FC236}">
                <a16:creationId xmlns:a16="http://schemas.microsoft.com/office/drawing/2014/main" id="{4924AFF7-0BAC-4ED6-8EE1-AC1571A18D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599747" y="2398857"/>
            <a:ext cx="730250" cy="730250"/>
          </a:xfrm>
          <a:prstGeom prst="rect">
            <a:avLst/>
          </a:prstGeom>
        </p:spPr>
      </p:pic>
      <p:pic>
        <p:nvPicPr>
          <p:cNvPr id="16" name="gender">
            <a:hlinkClick r:id="" action="ppaction://media"/>
            <a:extLst>
              <a:ext uri="{FF2B5EF4-FFF2-40B4-BE49-F238E27FC236}">
                <a16:creationId xmlns:a16="http://schemas.microsoft.com/office/drawing/2014/main" id="{383F2CE1-F67F-4B12-9518-DE4613E9122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5647747" y="2371148"/>
            <a:ext cx="730250" cy="730250"/>
          </a:xfrm>
          <a:prstGeom prst="rect">
            <a:avLst/>
          </a:prstGeom>
        </p:spPr>
      </p:pic>
      <p:pic>
        <p:nvPicPr>
          <p:cNvPr id="17" name="health issues">
            <a:hlinkClick r:id="" action="ppaction://media"/>
            <a:extLst>
              <a:ext uri="{FF2B5EF4-FFF2-40B4-BE49-F238E27FC236}">
                <a16:creationId xmlns:a16="http://schemas.microsoft.com/office/drawing/2014/main" id="{84FF7243-36AE-4416-B7BF-A970CD4A711A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599748" y="3424094"/>
            <a:ext cx="730250" cy="730250"/>
          </a:xfrm>
          <a:prstGeom prst="rect">
            <a:avLst/>
          </a:prstGeom>
        </p:spPr>
      </p:pic>
      <p:pic>
        <p:nvPicPr>
          <p:cNvPr id="5" name="target audience 1">
            <a:hlinkClick r:id="" action="ppaction://media"/>
            <a:extLst>
              <a:ext uri="{FF2B5EF4-FFF2-40B4-BE49-F238E27FC236}">
                <a16:creationId xmlns:a16="http://schemas.microsoft.com/office/drawing/2014/main" id="{E61A5F65-4A3A-46BD-B0A0-9E1694EE7606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5647748" y="805584"/>
            <a:ext cx="730250" cy="730250"/>
          </a:xfrm>
          <a:prstGeom prst="rect">
            <a:avLst/>
          </a:prstGeom>
        </p:spPr>
      </p:pic>
      <p:pic>
        <p:nvPicPr>
          <p:cNvPr id="7" name="BMI">
            <a:hlinkClick r:id="" action="ppaction://media"/>
            <a:extLst>
              <a:ext uri="{FF2B5EF4-FFF2-40B4-BE49-F238E27FC236}">
                <a16:creationId xmlns:a16="http://schemas.microsoft.com/office/drawing/2014/main" id="{472F680B-2D02-4445-B71D-700609C43863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5647748" y="3451802"/>
            <a:ext cx="730250" cy="730250"/>
          </a:xfrm>
          <a:prstGeom prst="rect">
            <a:avLst/>
          </a:prstGeom>
        </p:spPr>
      </p:pic>
      <p:pic>
        <p:nvPicPr>
          <p:cNvPr id="10" name="BAME">
            <a:hlinkClick r:id="" action="ppaction://media"/>
            <a:extLst>
              <a:ext uri="{FF2B5EF4-FFF2-40B4-BE49-F238E27FC236}">
                <a16:creationId xmlns:a16="http://schemas.microsoft.com/office/drawing/2014/main" id="{79842E62-1E41-42CA-AEFA-4F3F3627455E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599748" y="4255366"/>
            <a:ext cx="730250" cy="730250"/>
          </a:xfrm>
          <a:prstGeom prst="rect">
            <a:avLst/>
          </a:prstGeom>
        </p:spPr>
      </p:pic>
      <p:pic>
        <p:nvPicPr>
          <p:cNvPr id="18" name="students">
            <a:hlinkClick r:id="" action="ppaction://media"/>
            <a:extLst>
              <a:ext uri="{FF2B5EF4-FFF2-40B4-BE49-F238E27FC236}">
                <a16:creationId xmlns:a16="http://schemas.microsoft.com/office/drawing/2014/main" id="{5AFA916A-59F7-4E55-A1B9-5691950DA257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5647748" y="425536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40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87594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5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>
                <p:cTn id="6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0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8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8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2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audio>
              <p:cMediaNode>
                <p:cTn id="9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2" grpId="0"/>
      <p:bldP spid="12" grpId="0"/>
      <p:bldP spid="15" grpId="0"/>
      <p:bldP spid="3" grpId="0"/>
      <p:bldP spid="4" grpId="0"/>
      <p:bldP spid="6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C96E2-5B2A-41AA-BCBC-3FDEBCFBF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campaign approach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4C82BCF-8ECA-43EE-9A81-D06CC14A87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9635590"/>
              </p:ext>
            </p:extLst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5" name="Picture 4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53B454E-3215-4F28-BE22-C146EE8FA743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96" y="358329"/>
            <a:ext cx="3057525" cy="14954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C2BDA65-E8B5-4DD9-A028-6AA8EAFC1F69}"/>
              </a:ext>
            </a:extLst>
          </p:cNvPr>
          <p:cNvSpPr txBox="1"/>
          <p:nvPr/>
        </p:nvSpPr>
        <p:spPr>
          <a:xfrm>
            <a:off x="252489" y="4833440"/>
            <a:ext cx="239697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((Gelinas et al, 2017)</a:t>
            </a:r>
          </a:p>
          <a:p>
            <a:r>
              <a:rPr lang="en-GB" sz="1000" dirty="0"/>
              <a:t>(Giles et al, 2004) (</a:t>
            </a:r>
            <a:r>
              <a:rPr lang="en-GB" sz="1000" dirty="0" err="1"/>
              <a:t>LaMorte</a:t>
            </a:r>
            <a:r>
              <a:rPr lang="en-GB" sz="1000" dirty="0"/>
              <a:t>, 2019) (McKellar and </a:t>
            </a:r>
            <a:r>
              <a:rPr lang="en-GB" sz="1000" dirty="0" err="1"/>
              <a:t>Sillence</a:t>
            </a:r>
            <a:r>
              <a:rPr lang="en-GB" sz="1000" dirty="0"/>
              <a:t>, 2020)</a:t>
            </a:r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D787470-3FC7-4F8F-BC37-38D3E589F6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301762" y="2172471"/>
            <a:ext cx="487363" cy="487363"/>
          </a:xfrm>
          <a:prstGeom prst="rect">
            <a:avLst/>
          </a:prstGeom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1378FA-DF3D-41E9-B373-77112062089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967976" y="3497262"/>
            <a:ext cx="487363" cy="487363"/>
          </a:xfrm>
          <a:prstGeom prst="rect">
            <a:avLst/>
          </a:prstGeom>
        </p:spPr>
      </p:pic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CF191CC-15DD-4512-B1D5-D980F7873741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947681" y="482934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8246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47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2255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36729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28">
            <a:extLst>
              <a:ext uri="{FF2B5EF4-FFF2-40B4-BE49-F238E27FC236}">
                <a16:creationId xmlns:a16="http://schemas.microsoft.com/office/drawing/2014/main" id="{FD6EDB49-211E-499D-9A08-6C5FF3D06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30">
            <a:extLst>
              <a:ext uri="{FF2B5EF4-FFF2-40B4-BE49-F238E27FC236}">
                <a16:creationId xmlns:a16="http://schemas.microsoft.com/office/drawing/2014/main" id="{38F9F37E-D3CF-4F3D-96C2-25307819D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68" name="Rectangle 32">
            <a:extLst>
              <a:ext uri="{FF2B5EF4-FFF2-40B4-BE49-F238E27FC236}">
                <a16:creationId xmlns:a16="http://schemas.microsoft.com/office/drawing/2014/main" id="{C5FFF17D-767C-40E7-8C89-962F1F54B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34">
            <a:extLst>
              <a:ext uri="{FF2B5EF4-FFF2-40B4-BE49-F238E27FC236}">
                <a16:creationId xmlns:a16="http://schemas.microsoft.com/office/drawing/2014/main" id="{E69F39E1-619D-4D9E-8823-8BD8CC320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36">
            <a:extLst>
              <a:ext uri="{FF2B5EF4-FFF2-40B4-BE49-F238E27FC236}">
                <a16:creationId xmlns:a16="http://schemas.microsoft.com/office/drawing/2014/main" id="{C8C53F47-DF50-454F-A5A6-6B969748D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noFill/>
          <a:ln>
            <a:solidFill>
              <a:srgbClr val="4545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68E56-4526-4649-AAB8-C2751FDA9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376053"/>
            <a:ext cx="9405891" cy="1002990"/>
          </a:xfrm>
        </p:spPr>
        <p:txBody>
          <a:bodyPr anchor="ctr">
            <a:normAutofit/>
          </a:bodyPr>
          <a:lstStyle/>
          <a:p>
            <a:r>
              <a:rPr lang="en-US" dirty="0"/>
              <a:t>What are the best methods to effect a change in the chosen community 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79744FB-0FB6-4A19-BE02-7BAD4602C1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1099069"/>
              </p:ext>
            </p:extLst>
          </p:nvPr>
        </p:nvGraphicFramePr>
        <p:xfrm>
          <a:off x="1451579" y="2444072"/>
          <a:ext cx="7720149" cy="2529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2" name="Picture 38">
            <a:extLst>
              <a:ext uri="{FF2B5EF4-FFF2-40B4-BE49-F238E27FC236}">
                <a16:creationId xmlns:a16="http://schemas.microsoft.com/office/drawing/2014/main" id="{6A26901A-BC62-4A3A-A07A-65E1F3DDD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16D3DB-2CD0-4F47-97A3-2AB1893326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915456" y="3516329"/>
            <a:ext cx="487363" cy="48736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25A9A15-FD66-40FE-8A69-B5572029180F}"/>
              </a:ext>
            </a:extLst>
          </p:cNvPr>
          <p:cNvSpPr txBox="1"/>
          <p:nvPr/>
        </p:nvSpPr>
        <p:spPr>
          <a:xfrm>
            <a:off x="1286987" y="4321421"/>
            <a:ext cx="12801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(Kuma and </a:t>
            </a:r>
            <a:r>
              <a:rPr lang="en-GB" sz="1000" dirty="0" err="1"/>
              <a:t>Preetha</a:t>
            </a:r>
            <a:r>
              <a:rPr lang="en-GB" sz="1000" dirty="0"/>
              <a:t>, 2012) (University of Georgia, 2017) </a:t>
            </a:r>
          </a:p>
        </p:txBody>
      </p:sp>
    </p:spTree>
    <p:extLst>
      <p:ext uri="{BB962C8B-B14F-4D97-AF65-F5344CB8AC3E}">
        <p14:creationId xmlns:p14="http://schemas.microsoft.com/office/powerpoint/2010/main" val="2586175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486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5223F-D1B0-4A8E-AFC9-51647081C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 in recruiting donors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D903D-857A-4825-A12B-F30FE7A9E6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5009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5A31F-D648-46E3-AD85-0525BB9C1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to measure success of our campaign </a:t>
            </a:r>
          </a:p>
        </p:txBody>
      </p:sp>
      <p:graphicFrame>
        <p:nvGraphicFramePr>
          <p:cNvPr id="6" name="Diagram 6">
            <a:extLst>
              <a:ext uri="{FF2B5EF4-FFF2-40B4-BE49-F238E27FC236}">
                <a16:creationId xmlns:a16="http://schemas.microsoft.com/office/drawing/2014/main" id="{C30D2B5A-BC5D-49F2-BBA1-98F97AFB35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7928087"/>
              </p:ext>
            </p:extLst>
          </p:nvPr>
        </p:nvGraphicFramePr>
        <p:xfrm>
          <a:off x="702830" y="2016125"/>
          <a:ext cx="10352520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pic>
        <p:nvPicPr>
          <p:cNvPr id="10" name="goal">
            <a:hlinkClick r:id="" action="ppaction://media"/>
            <a:extLst>
              <a:ext uri="{FF2B5EF4-FFF2-40B4-BE49-F238E27FC236}">
                <a16:creationId xmlns:a16="http://schemas.microsoft.com/office/drawing/2014/main" id="{72D75733-197E-40FF-9C21-702D67F41C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3708111" y="3008457"/>
            <a:ext cx="730250" cy="730250"/>
          </a:xfrm>
          <a:prstGeom prst="rect">
            <a:avLst/>
          </a:prstGeom>
        </p:spPr>
      </p:pic>
      <p:pic>
        <p:nvPicPr>
          <p:cNvPr id="11" name="metrics">
            <a:hlinkClick r:id="" action="ppaction://media"/>
            <a:extLst>
              <a:ext uri="{FF2B5EF4-FFF2-40B4-BE49-F238E27FC236}">
                <a16:creationId xmlns:a16="http://schemas.microsoft.com/office/drawing/2014/main" id="{A681653E-B836-47C2-8F4D-ABB09A8930C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6797675" y="3063875"/>
            <a:ext cx="730250" cy="730250"/>
          </a:xfrm>
          <a:prstGeom prst="rect">
            <a:avLst/>
          </a:prstGeom>
        </p:spPr>
      </p:pic>
      <p:pic>
        <p:nvPicPr>
          <p:cNvPr id="12" name="measure">
            <a:hlinkClick r:id="" action="ppaction://media"/>
            <a:extLst>
              <a:ext uri="{FF2B5EF4-FFF2-40B4-BE49-F238E27FC236}">
                <a16:creationId xmlns:a16="http://schemas.microsoft.com/office/drawing/2014/main" id="{36BC0D6B-A08F-4B97-83E2-E96EAC152550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9707129" y="3063875"/>
            <a:ext cx="730250" cy="730250"/>
          </a:xfrm>
          <a:prstGeom prst="rect">
            <a:avLst/>
          </a:prstGeom>
        </p:spPr>
      </p:pic>
      <p:pic>
        <p:nvPicPr>
          <p:cNvPr id="13" name="analyze">
            <a:hlinkClick r:id="" action="ppaction://media"/>
            <a:extLst>
              <a:ext uri="{FF2B5EF4-FFF2-40B4-BE49-F238E27FC236}">
                <a16:creationId xmlns:a16="http://schemas.microsoft.com/office/drawing/2014/main" id="{0BF56F38-A4EF-4316-B085-04E1B18C91CB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5273675" y="4989657"/>
            <a:ext cx="730250" cy="730250"/>
          </a:xfrm>
          <a:prstGeom prst="rect">
            <a:avLst/>
          </a:prstGeom>
        </p:spPr>
      </p:pic>
      <p:pic>
        <p:nvPicPr>
          <p:cNvPr id="14" name="improvements">
            <a:hlinkClick r:id="" action="ppaction://media"/>
            <a:extLst>
              <a:ext uri="{FF2B5EF4-FFF2-40B4-BE49-F238E27FC236}">
                <a16:creationId xmlns:a16="http://schemas.microsoft.com/office/drawing/2014/main" id="{C41A9AA0-219D-4D54-8E92-96F6BC565387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8404802" y="4989657"/>
            <a:ext cx="730250" cy="730250"/>
          </a:xfrm>
          <a:prstGeom prst="rect">
            <a:avLst/>
          </a:prstGeom>
        </p:spPr>
      </p:pic>
      <p:sp>
        <p:nvSpPr>
          <p:cNvPr id="15" name="Arrow: Striped Right 14">
            <a:extLst>
              <a:ext uri="{FF2B5EF4-FFF2-40B4-BE49-F238E27FC236}">
                <a16:creationId xmlns:a16="http://schemas.microsoft.com/office/drawing/2014/main" id="{48D96F02-F534-4FDC-8721-1296E36648B7}"/>
              </a:ext>
            </a:extLst>
          </p:cNvPr>
          <p:cNvSpPr/>
          <p:nvPr/>
        </p:nvSpPr>
        <p:spPr>
          <a:xfrm>
            <a:off x="3939055" y="2585743"/>
            <a:ext cx="983672" cy="484909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Arrow: Striped Right 15">
            <a:extLst>
              <a:ext uri="{FF2B5EF4-FFF2-40B4-BE49-F238E27FC236}">
                <a16:creationId xmlns:a16="http://schemas.microsoft.com/office/drawing/2014/main" id="{84A7D329-94AE-4958-A6A1-EF8203C563ED}"/>
              </a:ext>
            </a:extLst>
          </p:cNvPr>
          <p:cNvSpPr/>
          <p:nvPr/>
        </p:nvSpPr>
        <p:spPr>
          <a:xfrm>
            <a:off x="6797421" y="2590072"/>
            <a:ext cx="983672" cy="484909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Striped Right 16">
            <a:extLst>
              <a:ext uri="{FF2B5EF4-FFF2-40B4-BE49-F238E27FC236}">
                <a16:creationId xmlns:a16="http://schemas.microsoft.com/office/drawing/2014/main" id="{8017859E-3AAD-4603-B54D-B0691AA5B95D}"/>
              </a:ext>
            </a:extLst>
          </p:cNvPr>
          <p:cNvSpPr/>
          <p:nvPr/>
        </p:nvSpPr>
        <p:spPr>
          <a:xfrm>
            <a:off x="2243606" y="4437055"/>
            <a:ext cx="983672" cy="484909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Arrow: Striped Right 17">
            <a:extLst>
              <a:ext uri="{FF2B5EF4-FFF2-40B4-BE49-F238E27FC236}">
                <a16:creationId xmlns:a16="http://schemas.microsoft.com/office/drawing/2014/main" id="{5C8BF16A-EFC6-40C4-A36E-9C98B5168BD3}"/>
              </a:ext>
            </a:extLst>
          </p:cNvPr>
          <p:cNvSpPr/>
          <p:nvPr/>
        </p:nvSpPr>
        <p:spPr>
          <a:xfrm>
            <a:off x="5379062" y="4441385"/>
            <a:ext cx="983672" cy="484909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BBC21EC-9F5B-4280-ACCD-188D2873512B}"/>
              </a:ext>
            </a:extLst>
          </p:cNvPr>
          <p:cNvSpPr txBox="1"/>
          <p:nvPr/>
        </p:nvSpPr>
        <p:spPr>
          <a:xfrm>
            <a:off x="4876800" y="577734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(Figment Agency, 2021)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916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86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03F1E-73DD-48BA-8154-87621A70A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0367B-B866-42D4-ABEE-82C4F94A0B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5582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99098-E560-4BAA-9EFF-F2A607214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 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DE5E538-0786-4A21-BAE8-0310800404C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69817" y="1944022"/>
            <a:ext cx="10885037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123Timer. 2021. 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20 Minute Timer – 123Timer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[IMAGE] Available at: &lt;https://123timer.com/20-minute&gt; [Accessed 4 February 2021].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GB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BBC News. 2014. 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High BMI stem-cell donors 'safe'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Available at: &lt;https://www.bbc.co.uk/news/health-27429585&gt; [Accessed 19 February 2021].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GB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3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Bethematch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. 2021. 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Weight Guidelines for Joining | Be The Match. [online] Available at: &lt;https://bethematch.org/support-the-cause/donate-bone-marrow/join-the-marrow-registry/weight-guidelines-for-joining/&gt; [Accessed 19 February 2021].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GB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British Bone Marrow Registry - NHS Blood and Transplant. (2021). How stem cells help. [online] Available at: https://www.bbmr.co.uk/how-stem-cells-help/ [Accessed 17 Apr. 2021].</a:t>
            </a:r>
            <a:endParaRPr kumimoji="0" lang="en-GB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300" b="0" i="1" u="none" strike="noStrike" cap="none" normalizeH="0" baseline="0" dirty="0" err="1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Broggio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, J., &amp; King, A. (2018). Cancer registration statistics, England 2016 - Office for National Statistics. Retrieved from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https://www.ons.gov.uk/peoplepopulationandcommunity/healthandsocialcare/conditionsanddiseases/bulletins/cancerregistrationstatisticsengland/final2016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GB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Cancer Research (2020) side effects of bone marrow. Available at: 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https://www.cancerresearchuk.org/about-cancer/cancer-in-general/treatment/bone-marrow-stem-cell-transplants/side-effects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15</a:t>
            </a:r>
            <a:r>
              <a:rPr kumimoji="0" lang="en-US" altLang="en-US" sz="1300" b="0" i="1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February 2021).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kumimoji="0" lang="en-US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Cancer research UK. 2021.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Who can donate bone marrow or stem cells | Acute lymphoblastic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leukaemia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(ALL) | Cancer Research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UK.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[online] Available at: &lt;https://www.cancerresearchuk.org/about-cancer/acute-lymphoblastic-leukaemia-all/treatment/bone-marrow-stem-cell-transplant/who-can-donate#:~:text=To%20register%20you%20must%20be%20aged%20between%2017%20and%2055.&gt; [Accessed 2 January 2021].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US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Cancer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Research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(2019)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Bone marrow transplant. Available at: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https://about-cancer.cancerresearchuk.org/about-cancer/chronic-myeloid-leukaemia-cml/treatment/bone-marrow-stem-cell-transplant/bone-marrow-transplant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15th February 2021).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kumimoji="0" lang="en-US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11568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019BB2C-EAAC-49AE-BC46-4C6901072F7A}"/>
              </a:ext>
            </a:extLst>
          </p:cNvPr>
          <p:cNvSpPr txBox="1"/>
          <p:nvPr/>
        </p:nvSpPr>
        <p:spPr>
          <a:xfrm>
            <a:off x="248194" y="0"/>
            <a:ext cx="11943806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457200" algn="l"/>
              </a:tabLst>
            </a:pPr>
            <a:r>
              <a:rPr lang="en-US" altLang="en-US" sz="1200" i="1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Farhadfar</a:t>
            </a:r>
            <a:r>
              <a:rPr lang="en-US" alt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N., Hsu, J., Logan, B., Sees, J.,</a:t>
            </a:r>
            <a:r>
              <a:rPr lang="en-US" alt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US" altLang="en-US" sz="1200" i="1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Chitphakdithai</a:t>
            </a:r>
            <a:r>
              <a:rPr lang="en-US" alt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P., Confer, D., Pulsipher, M., Shah, N., Switzer, G., Shaw, B. and Wingard, J., 2018. Weighty Choices: Selecting Optimal G-CSF Doses for Stem Cell Mobilization to Optimize Yield.</a:t>
            </a:r>
            <a:r>
              <a:rPr lang="en-US" alt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US" alt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Blood, 132(Supplement 1), pp.193-193.</a:t>
            </a:r>
            <a:r>
              <a:rPr lang="en-US" altLang="en-US" sz="12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US" altLang="en-US" sz="1200" i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457200" algn="l"/>
              </a:tabLst>
            </a:pPr>
            <a:r>
              <a:rPr lang="en-US" altLang="en-US" sz="12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Figment Agency. 2021.</a:t>
            </a:r>
            <a:r>
              <a:rPr lang="en-US" altLang="en-US" sz="12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US" alt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to Effectively Measure a Digital Marketing Campaign </a:t>
            </a:r>
            <a:r>
              <a:rPr lang="en-US" alt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»</a:t>
            </a:r>
            <a:r>
              <a:rPr lang="en-US" alt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Figment Agency. [online] Available at: &lt;https://www.figmentagency.com/digital-marketing/how-to-effectively-measure-a-digital-marketing-campaign/&gt; [Accessed 19 February 2021].</a:t>
            </a:r>
            <a:r>
              <a:rPr lang="en-US" altLang="en-US" sz="12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US" altLang="en-US" sz="1200" i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457200" algn="l"/>
              </a:tabLst>
            </a:pPr>
            <a:r>
              <a:rPr lang="en-US" altLang="en-US" sz="1200" i="1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Filucci</a:t>
            </a:r>
            <a:r>
              <a:rPr lang="en-US" alt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S., 2021.</a:t>
            </a:r>
            <a:r>
              <a:rPr lang="en-US" alt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US" alt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Help Your Family De-Stress During Coronavirus Uncertainty. [online] Commonsensemedia.org. Available at: &lt;https://www.commonsensemedia.org/blog/help-your-family-de-stress-during-coronavirus-uncertainty&gt; [Accessed 3 February 2021].</a:t>
            </a:r>
            <a:r>
              <a:rPr lang="en-US" altLang="en-US" sz="12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US" altLang="en-US" sz="1200" i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Gelinas, L., Pierce, R., Winkler, S., Cohen, I.G., Lynch, H.F. and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Bierer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B.E. (2017). Using Social Media as a Research Recruitment Tool: Ethical Issues and Recommendations. The American Journal of Bioethics, 17(3), pp.3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–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14.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Giles, M. (2004). An application of the Theory of Planned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Behaviour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to blood donation: the importance of self-efficacy. Health Education Research, 19(4), pp.380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–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391.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Kumar, S. and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Preetha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G. (2012). Health promotion: An effective tool for global health. Indian Journal of Community Medicine, [online] 37(1), p.5. Available at: https://dx.doi.org/10.4103%2F0970-0218.94009 [Accessed 17 Apr. 2021].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LaMorte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W. (2019). The Theory of Planned Behavior. [online] sphweb.bumc.bu.edu. Available at: https://sphweb.bumc.bu.edu/otlt/MPH-Modules/SB/BehavioralChangeTheories/BehavioralChangeTheories3.html [Accessed 17 Apr. 2021].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Mallick, I. (2019)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risks and side effects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 bone marrow transplants. Available at: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https://www.verywellhealth.com/the-risks-of-donating-bone-marrow-2252482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16th April 2021).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Mckellar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K. and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Sillence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E. (2020). Teenagers, sexual health information and the digital age. London? Academic Press.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Medicine. Net (2021)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Google image. Available at: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https://www.google.co.uk/search?q=medicine.net&amp;tbm=isch&amp;sxsrf=ALeKk03hQhNtgysUvZJ5RtRsm_WzxwYFyA%3A1618693578480&amp;source=hp&amp;biw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17th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February 2021).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Partos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H., 2019.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Why are women more willing donors than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men?.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[online]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Wellcome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Collection. Available at: &lt;https://wellcomecollection.org/articles/XP4bGxIAADCGoFOi&gt; [Accessed 5 January 2021].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Ryan, R., 2021.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What You Should Know About Blood Cancer | Vitality Magazine. [online] Vitality Magazine. Available at: &lt;https://magazine.vitality.co.uk/what-you-should-know-about-blood-cancer/&gt; [Accessed 19 March 2021].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Sheil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W. (2021) Bone marrow survival rate. Available at: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https://www.medicinenet.com/bone_marrow_transplant_risks_survival_prognosis/article.htm#what_is_the_life_expectancy_after_a_bone_marrow_transplant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17</a:t>
            </a:r>
            <a:r>
              <a:rPr kumimoji="0" lang="en-US" altLang="en-US" sz="1200" b="0" i="1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February 2021).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National Health service (2021) what is a bone marrow transplant. Available at: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https://www.nhs.uk/conditions/stem-cell-transplant/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15</a:t>
            </a:r>
            <a:r>
              <a:rPr kumimoji="0" lang="en-US" altLang="en-US" sz="1200" b="0" i="1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February 2021). 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Thompson, A. (2017). Donating Bone Marrow Is Easy and Important: Here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 Why. Retrieved from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https://www.cancer.net/blog/2017-01/donating-bone-marrow-easy-and-important-heres-why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University of Georgia (2017). What is Health Promotion? - College of Public Health UGA. [online] College of Public Health UGA. Available at: https://publichealth.uga.edu/departments/health-promotion-behavior/what-is-health-promotion/ [Accessed 17 Apr. 2021].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0326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7CBB502496A1146A491A9F165EDE067" ma:contentTypeVersion="7" ma:contentTypeDescription="Create a new document." ma:contentTypeScope="" ma:versionID="56fa01229a6e3c3c8d068abca9798f78">
  <xsd:schema xmlns:xsd="http://www.w3.org/2001/XMLSchema" xmlns:xs="http://www.w3.org/2001/XMLSchema" xmlns:p="http://schemas.microsoft.com/office/2006/metadata/properties" xmlns:ns3="c05bfcf6-161a-4012-bab6-aa68b8b9ab0d" xmlns:ns4="a0d56cd8-48d2-4815-8e01-6dcb6cd2ab35" targetNamespace="http://schemas.microsoft.com/office/2006/metadata/properties" ma:root="true" ma:fieldsID="217250d3a285a680820ee3cf9bd7a4ed" ns3:_="" ns4:_="">
    <xsd:import namespace="c05bfcf6-161a-4012-bab6-aa68b8b9ab0d"/>
    <xsd:import namespace="a0d56cd8-48d2-4815-8e01-6dcb6cd2ab3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5bfcf6-161a-4012-bab6-aa68b8b9ab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d56cd8-48d2-4815-8e01-6dcb6cd2ab3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F8A7BC4-2E5D-4D2F-B566-81B912EC10EA}">
  <ds:schemaRefs>
    <ds:schemaRef ds:uri="a0d56cd8-48d2-4815-8e01-6dcb6cd2ab35"/>
    <ds:schemaRef ds:uri="c05bfcf6-161a-4012-bab6-aa68b8b9ab0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EB70C0B5-EE86-45E7-B067-61F600B29E7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8B06DCE-CD05-4071-A1CE-DFB4ABDBE817}">
  <ds:schemaRefs>
    <ds:schemaRef ds:uri="a0d56cd8-48d2-4815-8e01-6dcb6cd2ab35"/>
    <ds:schemaRef ds:uri="c05bfcf6-161a-4012-bab6-aa68b8b9ab0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5641</TotalTime>
  <Words>1441</Words>
  <Application>Microsoft Office PowerPoint</Application>
  <PresentationFormat>Widescreen</PresentationFormat>
  <Paragraphs>89</Paragraphs>
  <Slides>13</Slides>
  <Notes>2</Notes>
  <HiddenSlides>0</HiddenSlides>
  <MMClips>34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Gallery</vt:lpstr>
      <vt:lpstr>Encouraging Bone Marrow Registration Through  A Digital Community Campaign </vt:lpstr>
      <vt:lpstr>Contents Page </vt:lpstr>
      <vt:lpstr>PowerPoint Presentation</vt:lpstr>
      <vt:lpstr>What is a Bone Marrow Transplant?</vt:lpstr>
      <vt:lpstr>The Risks and side effects of bone marrow transplants</vt:lpstr>
      <vt:lpstr>Target Audience</vt:lpstr>
      <vt:lpstr>Digital campaign approach </vt:lpstr>
      <vt:lpstr>What are the best methods to effect a change in the chosen community </vt:lpstr>
      <vt:lpstr>Barriers in recruiting donors </vt:lpstr>
      <vt:lpstr>How to measure success of our campaign </vt:lpstr>
      <vt:lpstr>Conclusion </vt:lpstr>
      <vt:lpstr>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Encouraging Bone Marrow Registration Through   A Digital Community Campaign </dc:title>
  <dc:creator>Laura Louise Wheel (1808302)</dc:creator>
  <cp:lastModifiedBy>Laura Louise Wheel (1808302)</cp:lastModifiedBy>
  <cp:revision>9</cp:revision>
  <dcterms:created xsi:type="dcterms:W3CDTF">2021-01-13T11:36:00Z</dcterms:created>
  <dcterms:modified xsi:type="dcterms:W3CDTF">2021-04-19T19:36:58Z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0x01010087CBB502496A1146A491A9F165EDE067</vt:lpwstr>
  </property>
</Properties>
</file>