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315" r:id="rId5"/>
    <p:sldId id="305" r:id="rId6"/>
    <p:sldId id="300" r:id="rId7"/>
    <p:sldId id="295" r:id="rId8"/>
    <p:sldId id="293" r:id="rId9"/>
    <p:sldId id="294" r:id="rId10"/>
    <p:sldId id="314" r:id="rId11"/>
    <p:sldId id="306" r:id="rId12"/>
    <p:sldId id="307" r:id="rId13"/>
    <p:sldId id="308" r:id="rId14"/>
    <p:sldId id="310" r:id="rId15"/>
    <p:sldId id="309" r:id="rId16"/>
    <p:sldId id="311" r:id="rId17"/>
    <p:sldId id="298" r:id="rId18"/>
    <p:sldId id="297" r:id="rId19"/>
    <p:sldId id="313" r:id="rId20"/>
  </p:sldIdLst>
  <p:sldSz cx="12192000" cy="6858000"/>
  <p:notesSz cx="6889750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3E4CD8-8F90-486C-B183-5448B9FB3EAC}" v="4" dt="2020-04-21T12:03:49.5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7908" autoAdjust="0"/>
  </p:normalViewPr>
  <p:slideViewPr>
    <p:cSldViewPr snapToGrid="0">
      <p:cViewPr varScale="1">
        <p:scale>
          <a:sx n="58" d="100"/>
          <a:sy n="58" d="100"/>
        </p:scale>
        <p:origin x="2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harad David" userId="c51a885d-243f-43b5-8752-5e4087bafa25" providerId="ADAL" clId="{3D4D2F10-6038-4A26-8D95-4491C7BE377A}"/>
    <pc:docChg chg="undo custSel mod addSld delSld modSld sldOrd modNotesMaster">
      <pc:chgData name="Angharad David" userId="c51a885d-243f-43b5-8752-5e4087bafa25" providerId="ADAL" clId="{3D4D2F10-6038-4A26-8D95-4491C7BE377A}" dt="2019-12-04T18:52:12.515" v="3005" actId="20577"/>
      <pc:docMkLst>
        <pc:docMk/>
      </pc:docMkLst>
      <pc:sldChg chg="del">
        <pc:chgData name="Angharad David" userId="c51a885d-243f-43b5-8752-5e4087bafa25" providerId="ADAL" clId="{3D4D2F10-6038-4A26-8D95-4491C7BE377A}" dt="2019-11-30T18:02:14.850" v="688" actId="47"/>
        <pc:sldMkLst>
          <pc:docMk/>
          <pc:sldMk cId="704376532" sldId="256"/>
        </pc:sldMkLst>
      </pc:sldChg>
      <pc:sldChg chg="modSp">
        <pc:chgData name="Angharad David" userId="c51a885d-243f-43b5-8752-5e4087bafa25" providerId="ADAL" clId="{3D4D2F10-6038-4A26-8D95-4491C7BE377A}" dt="2019-11-30T19:23:22.016" v="1174" actId="1035"/>
        <pc:sldMkLst>
          <pc:docMk/>
          <pc:sldMk cId="3283091731" sldId="293"/>
        </pc:sldMkLst>
        <pc:spChg chg="mod">
          <ac:chgData name="Angharad David" userId="c51a885d-243f-43b5-8752-5e4087bafa25" providerId="ADAL" clId="{3D4D2F10-6038-4A26-8D95-4491C7BE377A}" dt="2019-11-30T18:47:18.101" v="1138" actId="14100"/>
          <ac:spMkLst>
            <pc:docMk/>
            <pc:sldMk cId="3283091731" sldId="293"/>
            <ac:spMk id="2" creationId="{00000000-0000-0000-0000-000000000000}"/>
          </ac:spMkLst>
        </pc:spChg>
        <pc:spChg chg="mod">
          <ac:chgData name="Angharad David" userId="c51a885d-243f-43b5-8752-5e4087bafa25" providerId="ADAL" clId="{3D4D2F10-6038-4A26-8D95-4491C7BE377A}" dt="2019-11-30T19:23:22.016" v="1174" actId="1035"/>
          <ac:spMkLst>
            <pc:docMk/>
            <pc:sldMk cId="3283091731" sldId="293"/>
            <ac:spMk id="3" creationId="{00000000-0000-0000-0000-000000000000}"/>
          </ac:spMkLst>
        </pc:spChg>
        <pc:spChg chg="mod">
          <ac:chgData name="Angharad David" userId="c51a885d-243f-43b5-8752-5e4087bafa25" providerId="ADAL" clId="{3D4D2F10-6038-4A26-8D95-4491C7BE377A}" dt="2019-11-30T18:48:06.054" v="1150" actId="1076"/>
          <ac:spMkLst>
            <pc:docMk/>
            <pc:sldMk cId="3283091731" sldId="293"/>
            <ac:spMk id="5" creationId="{00000000-0000-0000-0000-000000000000}"/>
          </ac:spMkLst>
        </pc:spChg>
      </pc:sldChg>
      <pc:sldChg chg="addSp delSp modSp">
        <pc:chgData name="Angharad David" userId="c51a885d-243f-43b5-8752-5e4087bafa25" providerId="ADAL" clId="{3D4D2F10-6038-4A26-8D95-4491C7BE377A}" dt="2019-11-30T20:58:09.129" v="2159" actId="20577"/>
        <pc:sldMkLst>
          <pc:docMk/>
          <pc:sldMk cId="3581442914" sldId="294"/>
        </pc:sldMkLst>
        <pc:spChg chg="mod">
          <ac:chgData name="Angharad David" userId="c51a885d-243f-43b5-8752-5e4087bafa25" providerId="ADAL" clId="{3D4D2F10-6038-4A26-8D95-4491C7BE377A}" dt="2019-11-30T20:58:09.129" v="2159" actId="20577"/>
          <ac:spMkLst>
            <pc:docMk/>
            <pc:sldMk cId="3581442914" sldId="294"/>
            <ac:spMk id="3" creationId="{00000000-0000-0000-0000-000000000000}"/>
          </ac:spMkLst>
        </pc:spChg>
        <pc:picChg chg="mod">
          <ac:chgData name="Angharad David" userId="c51a885d-243f-43b5-8752-5e4087bafa25" providerId="ADAL" clId="{3D4D2F10-6038-4A26-8D95-4491C7BE377A}" dt="2019-11-30T19:56:27.100" v="1217" actId="14100"/>
          <ac:picMkLst>
            <pc:docMk/>
            <pc:sldMk cId="3581442914" sldId="294"/>
            <ac:picMk id="4" creationId="{00000000-0000-0000-0000-000000000000}"/>
          </ac:picMkLst>
        </pc:picChg>
        <pc:picChg chg="add mod">
          <ac:chgData name="Angharad David" userId="c51a885d-243f-43b5-8752-5e4087bafa25" providerId="ADAL" clId="{3D4D2F10-6038-4A26-8D95-4491C7BE377A}" dt="2019-11-30T19:56:12.805" v="1211" actId="14100"/>
          <ac:picMkLst>
            <pc:docMk/>
            <pc:sldMk cId="3581442914" sldId="294"/>
            <ac:picMk id="2050" creationId="{C369A897-F9E9-474C-9F12-B73AAEBB210E}"/>
          </ac:picMkLst>
        </pc:picChg>
        <pc:picChg chg="add mod">
          <ac:chgData name="Angharad David" userId="c51a885d-243f-43b5-8752-5e4087bafa25" providerId="ADAL" clId="{3D4D2F10-6038-4A26-8D95-4491C7BE377A}" dt="2019-11-30T19:56:16.667" v="1213" actId="14100"/>
          <ac:picMkLst>
            <pc:docMk/>
            <pc:sldMk cId="3581442914" sldId="294"/>
            <ac:picMk id="2052" creationId="{96ED5AFF-B89D-4CF9-9B2C-B481809857CE}"/>
          </ac:picMkLst>
        </pc:picChg>
        <pc:picChg chg="add mod">
          <ac:chgData name="Angharad David" userId="c51a885d-243f-43b5-8752-5e4087bafa25" providerId="ADAL" clId="{3D4D2F10-6038-4A26-8D95-4491C7BE377A}" dt="2019-11-30T20:38:17.401" v="1968" actId="1076"/>
          <ac:picMkLst>
            <pc:docMk/>
            <pc:sldMk cId="3581442914" sldId="294"/>
            <ac:picMk id="2054" creationId="{9EA907AF-9CC4-46EC-A42B-651CC3467A64}"/>
          </ac:picMkLst>
        </pc:picChg>
        <pc:picChg chg="add del mod">
          <ac:chgData name="Angharad David" userId="c51a885d-243f-43b5-8752-5e4087bafa25" providerId="ADAL" clId="{3D4D2F10-6038-4A26-8D95-4491C7BE377A}" dt="2019-11-30T19:54:52.086" v="1200" actId="478"/>
          <ac:picMkLst>
            <pc:docMk/>
            <pc:sldMk cId="3581442914" sldId="294"/>
            <ac:picMk id="2056" creationId="{A2280D86-89AA-4729-87ED-F7D55CEEFDB4}"/>
          </ac:picMkLst>
        </pc:picChg>
        <pc:picChg chg="add mod">
          <ac:chgData name="Angharad David" userId="c51a885d-243f-43b5-8752-5e4087bafa25" providerId="ADAL" clId="{3D4D2F10-6038-4A26-8D95-4491C7BE377A}" dt="2019-11-30T19:54:58.397" v="1203" actId="14100"/>
          <ac:picMkLst>
            <pc:docMk/>
            <pc:sldMk cId="3581442914" sldId="294"/>
            <ac:picMk id="2058" creationId="{593B8656-F374-44E7-B988-38D8C7F26424}"/>
          </ac:picMkLst>
        </pc:picChg>
        <pc:picChg chg="add mod">
          <ac:chgData name="Angharad David" userId="c51a885d-243f-43b5-8752-5e4087bafa25" providerId="ADAL" clId="{3D4D2F10-6038-4A26-8D95-4491C7BE377A}" dt="2019-11-30T20:38:28.516" v="1972" actId="14100"/>
          <ac:picMkLst>
            <pc:docMk/>
            <pc:sldMk cId="3581442914" sldId="294"/>
            <ac:picMk id="2060" creationId="{5EAB0B1E-0EFB-4750-8DF9-8DB343543476}"/>
          </ac:picMkLst>
        </pc:picChg>
      </pc:sldChg>
      <pc:sldChg chg="addSp modSp mod setBg">
        <pc:chgData name="Angharad David" userId="c51a885d-243f-43b5-8752-5e4087bafa25" providerId="ADAL" clId="{3D4D2F10-6038-4A26-8D95-4491C7BE377A}" dt="2019-11-30T18:46:59.819" v="1131" actId="20577"/>
        <pc:sldMkLst>
          <pc:docMk/>
          <pc:sldMk cId="2061623628" sldId="295"/>
        </pc:sldMkLst>
        <pc:spChg chg="mod">
          <ac:chgData name="Angharad David" userId="c51a885d-243f-43b5-8752-5e4087bafa25" providerId="ADAL" clId="{3D4D2F10-6038-4A26-8D95-4491C7BE377A}" dt="2019-11-30T17:05:54.709" v="4" actId="122"/>
          <ac:spMkLst>
            <pc:docMk/>
            <pc:sldMk cId="2061623628" sldId="295"/>
            <ac:spMk id="2" creationId="{B21C6B2D-CB27-4CE9-9498-379958B27B04}"/>
          </ac:spMkLst>
        </pc:spChg>
        <pc:spChg chg="mod ord">
          <ac:chgData name="Angharad David" userId="c51a885d-243f-43b5-8752-5e4087bafa25" providerId="ADAL" clId="{3D4D2F10-6038-4A26-8D95-4491C7BE377A}" dt="2019-11-30T18:46:59.819" v="1131" actId="20577"/>
          <ac:spMkLst>
            <pc:docMk/>
            <pc:sldMk cId="2061623628" sldId="295"/>
            <ac:spMk id="4" creationId="{B8E9EDAC-F256-4D6A-8F3D-8BA5981390E2}"/>
          </ac:spMkLst>
        </pc:spChg>
        <pc:spChg chg="add">
          <ac:chgData name="Angharad David" userId="c51a885d-243f-43b5-8752-5e4087bafa25" providerId="ADAL" clId="{3D4D2F10-6038-4A26-8D95-4491C7BE377A}" dt="2019-11-30T17:05:37.731" v="0" actId="26606"/>
          <ac:spMkLst>
            <pc:docMk/>
            <pc:sldMk cId="2061623628" sldId="295"/>
            <ac:spMk id="11" creationId="{4038CB10-1F5C-4D54-9DF7-12586DE5B007}"/>
          </ac:spMkLst>
        </pc:spChg>
        <pc:spChg chg="add">
          <ac:chgData name="Angharad David" userId="c51a885d-243f-43b5-8752-5e4087bafa25" providerId="ADAL" clId="{3D4D2F10-6038-4A26-8D95-4491C7BE377A}" dt="2019-11-30T17:05:37.731" v="0" actId="26606"/>
          <ac:spMkLst>
            <pc:docMk/>
            <pc:sldMk cId="2061623628" sldId="295"/>
            <ac:spMk id="13" creationId="{73ED6512-6858-4552-B699-9A97FE9A4EA2}"/>
          </ac:spMkLst>
        </pc:spChg>
        <pc:picChg chg="mod">
          <ac:chgData name="Angharad David" userId="c51a885d-243f-43b5-8752-5e4087bafa25" providerId="ADAL" clId="{3D4D2F10-6038-4A26-8D95-4491C7BE377A}" dt="2019-11-30T18:18:39.690" v="1053" actId="14100"/>
          <ac:picMkLst>
            <pc:docMk/>
            <pc:sldMk cId="2061623628" sldId="295"/>
            <ac:picMk id="6" creationId="{67099DB4-1462-4B7C-98EA-D4D5D6BF4EF3}"/>
          </ac:picMkLst>
        </pc:picChg>
      </pc:sldChg>
      <pc:sldChg chg="addSp delSp modSp">
        <pc:chgData name="Angharad David" userId="c51a885d-243f-43b5-8752-5e4087bafa25" providerId="ADAL" clId="{3D4D2F10-6038-4A26-8D95-4491C7BE377A}" dt="2019-11-30T21:00:56.150" v="2364" actId="1076"/>
        <pc:sldMkLst>
          <pc:docMk/>
          <pc:sldMk cId="3691113901" sldId="297"/>
        </pc:sldMkLst>
        <pc:spChg chg="mod">
          <ac:chgData name="Angharad David" userId="c51a885d-243f-43b5-8752-5e4087bafa25" providerId="ADAL" clId="{3D4D2F10-6038-4A26-8D95-4491C7BE377A}" dt="2019-11-30T17:10:00.551" v="121" actId="1076"/>
          <ac:spMkLst>
            <pc:docMk/>
            <pc:sldMk cId="3691113901" sldId="297"/>
            <ac:spMk id="3" creationId="{4EB346C8-FA61-41AB-A58E-0AFC1D2469B4}"/>
          </ac:spMkLst>
        </pc:spChg>
        <pc:spChg chg="mod">
          <ac:chgData name="Angharad David" userId="c51a885d-243f-43b5-8752-5e4087bafa25" providerId="ADAL" clId="{3D4D2F10-6038-4A26-8D95-4491C7BE377A}" dt="2019-11-30T19:56:39.922" v="1218" actId="1076"/>
          <ac:spMkLst>
            <pc:docMk/>
            <pc:sldMk cId="3691113901" sldId="297"/>
            <ac:spMk id="4" creationId="{6BE2D91D-87CC-4C5B-9E55-222C1F39726E}"/>
          </ac:spMkLst>
        </pc:spChg>
        <pc:spChg chg="add del mod">
          <ac:chgData name="Angharad David" userId="c51a885d-243f-43b5-8752-5e4087bafa25" providerId="ADAL" clId="{3D4D2F10-6038-4A26-8D95-4491C7BE377A}" dt="2019-11-30T17:09:33.364" v="72" actId="478"/>
          <ac:spMkLst>
            <pc:docMk/>
            <pc:sldMk cId="3691113901" sldId="297"/>
            <ac:spMk id="5" creationId="{5E4B388F-8BAC-49DC-9F82-F5E7D44FB684}"/>
          </ac:spMkLst>
        </pc:spChg>
        <pc:spChg chg="add del mod">
          <ac:chgData name="Angharad David" userId="c51a885d-243f-43b5-8752-5e4087bafa25" providerId="ADAL" clId="{3D4D2F10-6038-4A26-8D95-4491C7BE377A}" dt="2019-11-30T17:09:16.570" v="70" actId="11529"/>
          <ac:spMkLst>
            <pc:docMk/>
            <pc:sldMk cId="3691113901" sldId="297"/>
            <ac:spMk id="6" creationId="{6E76DA85-0093-49B5-8BAA-B7CD41137D74}"/>
          </ac:spMkLst>
        </pc:spChg>
        <pc:spChg chg="add mod">
          <ac:chgData name="Angharad David" userId="c51a885d-243f-43b5-8752-5e4087bafa25" providerId="ADAL" clId="{3D4D2F10-6038-4A26-8D95-4491C7BE377A}" dt="2019-11-30T21:00:54.923" v="2363" actId="1076"/>
          <ac:spMkLst>
            <pc:docMk/>
            <pc:sldMk cId="3691113901" sldId="297"/>
            <ac:spMk id="7" creationId="{55D2D1F2-6E07-4F76-A7CF-DB76F9E5D2A8}"/>
          </ac:spMkLst>
        </pc:spChg>
        <pc:spChg chg="add mod">
          <ac:chgData name="Angharad David" userId="c51a885d-243f-43b5-8752-5e4087bafa25" providerId="ADAL" clId="{3D4D2F10-6038-4A26-8D95-4491C7BE377A}" dt="2019-11-30T21:00:56.150" v="2364" actId="1076"/>
          <ac:spMkLst>
            <pc:docMk/>
            <pc:sldMk cId="3691113901" sldId="297"/>
            <ac:spMk id="8" creationId="{276E2EB3-9664-4F89-90FF-15696414F2A1}"/>
          </ac:spMkLst>
        </pc:spChg>
        <pc:graphicFrameChg chg="add del mod">
          <ac:chgData name="Angharad David" userId="c51a885d-243f-43b5-8752-5e4087bafa25" providerId="ADAL" clId="{3D4D2F10-6038-4A26-8D95-4491C7BE377A}" dt="2019-11-30T17:08:14.383" v="10" actId="1032"/>
          <ac:graphicFrameMkLst>
            <pc:docMk/>
            <pc:sldMk cId="3691113901" sldId="297"/>
            <ac:graphicFrameMk id="2" creationId="{9E38C9A0-0B02-4498-848D-44BF056B27E5}"/>
          </ac:graphicFrameMkLst>
        </pc:graphicFrameChg>
      </pc:sldChg>
      <pc:sldChg chg="addSp delSp modSp mod setBg">
        <pc:chgData name="Angharad David" userId="c51a885d-243f-43b5-8752-5e4087bafa25" providerId="ADAL" clId="{3D4D2F10-6038-4A26-8D95-4491C7BE377A}" dt="2019-11-30T21:20:47.346" v="2726" actId="1076"/>
        <pc:sldMkLst>
          <pc:docMk/>
          <pc:sldMk cId="2208146707" sldId="298"/>
        </pc:sldMkLst>
        <pc:spChg chg="mod">
          <ac:chgData name="Angharad David" userId="c51a885d-243f-43b5-8752-5e4087bafa25" providerId="ADAL" clId="{3D4D2F10-6038-4A26-8D95-4491C7BE377A}" dt="2019-11-30T21:20:43.699" v="2725" actId="1076"/>
          <ac:spMkLst>
            <pc:docMk/>
            <pc:sldMk cId="2208146707" sldId="298"/>
            <ac:spMk id="2" creationId="{66672615-B8E5-4C84-ADE9-FFC6E2521457}"/>
          </ac:spMkLst>
        </pc:spChg>
        <pc:spChg chg="del mod">
          <ac:chgData name="Angharad David" userId="c51a885d-243f-43b5-8752-5e4087bafa25" providerId="ADAL" clId="{3D4D2F10-6038-4A26-8D95-4491C7BE377A}" dt="2019-11-30T21:19:45.499" v="2716" actId="478"/>
          <ac:spMkLst>
            <pc:docMk/>
            <pc:sldMk cId="2208146707" sldId="298"/>
            <ac:spMk id="3" creationId="{ADC06051-0D03-4940-B856-D667EB21F705}"/>
          </ac:spMkLst>
        </pc:spChg>
        <pc:spChg chg="add del mod">
          <ac:chgData name="Angharad David" userId="c51a885d-243f-43b5-8752-5e4087bafa25" providerId="ADAL" clId="{3D4D2F10-6038-4A26-8D95-4491C7BE377A}" dt="2019-11-30T20:57:42.580" v="2151" actId="478"/>
          <ac:spMkLst>
            <pc:docMk/>
            <pc:sldMk cId="2208146707" sldId="298"/>
            <ac:spMk id="4" creationId="{94046DFC-F6E1-4B4C-BDF5-545F591AF53C}"/>
          </ac:spMkLst>
        </pc:spChg>
        <pc:spChg chg="add mod">
          <ac:chgData name="Angharad David" userId="c51a885d-243f-43b5-8752-5e4087bafa25" providerId="ADAL" clId="{3D4D2F10-6038-4A26-8D95-4491C7BE377A}" dt="2019-11-30T21:20:47.346" v="2726" actId="1076"/>
          <ac:spMkLst>
            <pc:docMk/>
            <pc:sldMk cId="2208146707" sldId="298"/>
            <ac:spMk id="6" creationId="{6C5D1DB3-2DB8-4483-A102-40D3F7E8B753}"/>
          </ac:spMkLst>
        </pc:spChg>
        <pc:spChg chg="add del mod">
          <ac:chgData name="Angharad David" userId="c51a885d-243f-43b5-8752-5e4087bafa25" providerId="ADAL" clId="{3D4D2F10-6038-4A26-8D95-4491C7BE377A}" dt="2019-11-30T21:19:47.826" v="2717" actId="478"/>
          <ac:spMkLst>
            <pc:docMk/>
            <pc:sldMk cId="2208146707" sldId="298"/>
            <ac:spMk id="8" creationId="{2523C6C9-6AD8-419E-8585-A3CF039C6E47}"/>
          </ac:spMkLst>
        </pc:spChg>
        <pc:spChg chg="add">
          <ac:chgData name="Angharad David" userId="c51a885d-243f-43b5-8752-5e4087bafa25" providerId="ADAL" clId="{3D4D2F10-6038-4A26-8D95-4491C7BE377A}" dt="2019-11-30T20:45:50.230" v="2124" actId="26606"/>
          <ac:spMkLst>
            <pc:docMk/>
            <pc:sldMk cId="2208146707" sldId="298"/>
            <ac:spMk id="10" creationId="{4E2ED6F9-63C3-4A8D-9BB4-1EA62533B672}"/>
          </ac:spMkLst>
        </pc:spChg>
        <pc:spChg chg="add">
          <ac:chgData name="Angharad David" userId="c51a885d-243f-43b5-8752-5e4087bafa25" providerId="ADAL" clId="{3D4D2F10-6038-4A26-8D95-4491C7BE377A}" dt="2019-11-30T20:45:50.230" v="2124" actId="26606"/>
          <ac:spMkLst>
            <pc:docMk/>
            <pc:sldMk cId="2208146707" sldId="298"/>
            <ac:spMk id="12" creationId="{6D72081E-AD41-4FBB-B02B-698A68DBCA5E}"/>
          </ac:spMkLst>
        </pc:spChg>
        <pc:spChg chg="add">
          <ac:chgData name="Angharad David" userId="c51a885d-243f-43b5-8752-5e4087bafa25" providerId="ADAL" clId="{3D4D2F10-6038-4A26-8D95-4491C7BE377A}" dt="2019-11-30T20:45:50.230" v="2124" actId="26606"/>
          <ac:spMkLst>
            <pc:docMk/>
            <pc:sldMk cId="2208146707" sldId="298"/>
            <ac:spMk id="14" creationId="{716248AD-805F-41BF-9B57-FC53E5B32F98}"/>
          </ac:spMkLst>
        </pc:spChg>
        <pc:spChg chg="add">
          <ac:chgData name="Angharad David" userId="c51a885d-243f-43b5-8752-5e4087bafa25" providerId="ADAL" clId="{3D4D2F10-6038-4A26-8D95-4491C7BE377A}" dt="2019-11-30T20:45:50.230" v="2124" actId="26606"/>
          <ac:spMkLst>
            <pc:docMk/>
            <pc:sldMk cId="2208146707" sldId="298"/>
            <ac:spMk id="16" creationId="{1F82758F-B2B3-4F0A-BB90-4BFFEDD166D6}"/>
          </ac:spMkLst>
        </pc:spChg>
        <pc:picChg chg="add mod ord">
          <ac:chgData name="Angharad David" userId="c51a885d-243f-43b5-8752-5e4087bafa25" providerId="ADAL" clId="{3D4D2F10-6038-4A26-8D95-4491C7BE377A}" dt="2019-11-30T21:20:34.552" v="2722" actId="14100"/>
          <ac:picMkLst>
            <pc:docMk/>
            <pc:sldMk cId="2208146707" sldId="298"/>
            <ac:picMk id="5" creationId="{AD4213A6-4CFE-44CD-BDD4-0EAF6B22F2C9}"/>
          </ac:picMkLst>
        </pc:picChg>
      </pc:sldChg>
      <pc:sldChg chg="modSp add del">
        <pc:chgData name="Angharad David" userId="c51a885d-243f-43b5-8752-5e4087bafa25" providerId="ADAL" clId="{3D4D2F10-6038-4A26-8D95-4491C7BE377A}" dt="2019-11-30T20:49:07.968" v="2129" actId="47"/>
        <pc:sldMkLst>
          <pc:docMk/>
          <pc:sldMk cId="3160990608" sldId="299"/>
        </pc:sldMkLst>
        <pc:spChg chg="mod">
          <ac:chgData name="Angharad David" userId="c51a885d-243f-43b5-8752-5e4087bafa25" providerId="ADAL" clId="{3D4D2F10-6038-4A26-8D95-4491C7BE377A}" dt="2019-11-30T17:11:18.583" v="147" actId="20577"/>
          <ac:spMkLst>
            <pc:docMk/>
            <pc:sldMk cId="3160990608" sldId="299"/>
            <ac:spMk id="3" creationId="{4EB346C8-FA61-41AB-A58E-0AFC1D2469B4}"/>
          </ac:spMkLst>
        </pc:spChg>
        <pc:spChg chg="mod">
          <ac:chgData name="Angharad David" userId="c51a885d-243f-43b5-8752-5e4087bafa25" providerId="ADAL" clId="{3D4D2F10-6038-4A26-8D95-4491C7BE377A}" dt="2019-11-30T17:11:42.881" v="160" actId="14100"/>
          <ac:spMkLst>
            <pc:docMk/>
            <pc:sldMk cId="3160990608" sldId="299"/>
            <ac:spMk id="7" creationId="{55D2D1F2-6E07-4F76-A7CF-DB76F9E5D2A8}"/>
          </ac:spMkLst>
        </pc:spChg>
      </pc:sldChg>
      <pc:sldChg chg="addSp delSp modSp add mod ord setBg">
        <pc:chgData name="Angharad David" userId="c51a885d-243f-43b5-8752-5e4087bafa25" providerId="ADAL" clId="{3D4D2F10-6038-4A26-8D95-4491C7BE377A}" dt="2019-12-01T09:11:51.852" v="2872" actId="27636"/>
        <pc:sldMkLst>
          <pc:docMk/>
          <pc:sldMk cId="377812917" sldId="300"/>
        </pc:sldMkLst>
        <pc:spChg chg="mod">
          <ac:chgData name="Angharad David" userId="c51a885d-243f-43b5-8752-5e4087bafa25" providerId="ADAL" clId="{3D4D2F10-6038-4A26-8D95-4491C7BE377A}" dt="2019-12-01T09:11:41.323" v="2869" actId="26606"/>
          <ac:spMkLst>
            <pc:docMk/>
            <pc:sldMk cId="377812917" sldId="300"/>
            <ac:spMk id="2" creationId="{AE1ADED2-566A-4E66-A3B2-AB92982CE54D}"/>
          </ac:spMkLst>
        </pc:spChg>
        <pc:spChg chg="mod ord">
          <ac:chgData name="Angharad David" userId="c51a885d-243f-43b5-8752-5e4087bafa25" providerId="ADAL" clId="{3D4D2F10-6038-4A26-8D95-4491C7BE377A}" dt="2019-12-01T09:11:51.852" v="2872" actId="27636"/>
          <ac:spMkLst>
            <pc:docMk/>
            <pc:sldMk cId="377812917" sldId="300"/>
            <ac:spMk id="3" creationId="{2D23FD1B-464A-476B-9B61-F46366754C07}"/>
          </ac:spMkLst>
        </pc:spChg>
        <pc:spChg chg="add del">
          <ac:chgData name="Angharad David" userId="c51a885d-243f-43b5-8752-5e4087bafa25" providerId="ADAL" clId="{3D4D2F10-6038-4A26-8D95-4491C7BE377A}" dt="2019-11-30T18:14:09.254" v="1001" actId="26606"/>
          <ac:spMkLst>
            <pc:docMk/>
            <pc:sldMk cId="377812917" sldId="300"/>
            <ac:spMk id="71" creationId="{E45CA849-654C-4173-AD99-B3A2528275F5}"/>
          </ac:spMkLst>
        </pc:spChg>
        <pc:spChg chg="add del">
          <ac:chgData name="Angharad David" userId="c51a885d-243f-43b5-8752-5e4087bafa25" providerId="ADAL" clId="{3D4D2F10-6038-4A26-8D95-4491C7BE377A}" dt="2019-11-30T18:14:09.254" v="1001" actId="26606"/>
          <ac:spMkLst>
            <pc:docMk/>
            <pc:sldMk cId="377812917" sldId="300"/>
            <ac:spMk id="73" creationId="{3E23A947-2D45-4208-AE2B-64948C87A3EB}"/>
          </ac:spMkLst>
        </pc:spChg>
        <pc:spChg chg="add del">
          <ac:chgData name="Angharad David" userId="c51a885d-243f-43b5-8752-5e4087bafa25" providerId="ADAL" clId="{3D4D2F10-6038-4A26-8D95-4491C7BE377A}" dt="2019-11-30T18:14:09.254" v="1001" actId="26606"/>
          <ac:spMkLst>
            <pc:docMk/>
            <pc:sldMk cId="377812917" sldId="300"/>
            <ac:spMk id="75" creationId="{E5BBB0F9-6A59-4D02-A9C7-A2D6516684CE}"/>
          </ac:spMkLst>
        </pc:spChg>
        <pc:spChg chg="add del">
          <ac:chgData name="Angharad David" userId="c51a885d-243f-43b5-8752-5e4087bafa25" providerId="ADAL" clId="{3D4D2F10-6038-4A26-8D95-4491C7BE377A}" dt="2019-12-01T09:11:41.323" v="2869" actId="26606"/>
          <ac:spMkLst>
            <pc:docMk/>
            <pc:sldMk cId="377812917" sldId="300"/>
            <ac:spMk id="135" creationId="{1ECAB1E8-8195-4748-BE71-FF806D86892E}"/>
          </ac:spMkLst>
        </pc:spChg>
        <pc:spChg chg="add del">
          <ac:chgData name="Angharad David" userId="c51a885d-243f-43b5-8752-5e4087bafa25" providerId="ADAL" clId="{3D4D2F10-6038-4A26-8D95-4491C7BE377A}" dt="2019-12-01T09:11:41.323" v="2869" actId="26606"/>
          <ac:spMkLst>
            <pc:docMk/>
            <pc:sldMk cId="377812917" sldId="300"/>
            <ac:spMk id="137" creationId="{57F6BDD4-E066-4008-8011-6CC31AEB4556}"/>
          </ac:spMkLst>
        </pc:spChg>
        <pc:spChg chg="add del">
          <ac:chgData name="Angharad David" userId="c51a885d-243f-43b5-8752-5e4087bafa25" providerId="ADAL" clId="{3D4D2F10-6038-4A26-8D95-4491C7BE377A}" dt="2019-12-01T09:11:41.323" v="2869" actId="26606"/>
          <ac:spMkLst>
            <pc:docMk/>
            <pc:sldMk cId="377812917" sldId="300"/>
            <ac:spMk id="139" creationId="{2711A8FB-68FC-45FC-B01E-38F809E2D439}"/>
          </ac:spMkLst>
        </pc:spChg>
        <pc:spChg chg="add del">
          <ac:chgData name="Angharad David" userId="c51a885d-243f-43b5-8752-5e4087bafa25" providerId="ADAL" clId="{3D4D2F10-6038-4A26-8D95-4491C7BE377A}" dt="2019-12-01T09:11:41.323" v="2869" actId="26606"/>
          <ac:spMkLst>
            <pc:docMk/>
            <pc:sldMk cId="377812917" sldId="300"/>
            <ac:spMk id="141" creationId="{2A865FE3-5FC9-4049-87CF-30019C46C0F5}"/>
          </ac:spMkLst>
        </pc:spChg>
        <pc:spChg chg="add del">
          <ac:chgData name="Angharad David" userId="c51a885d-243f-43b5-8752-5e4087bafa25" providerId="ADAL" clId="{3D4D2F10-6038-4A26-8D95-4491C7BE377A}" dt="2019-12-01T09:11:41.276" v="2868" actId="26606"/>
          <ac:spMkLst>
            <pc:docMk/>
            <pc:sldMk cId="377812917" sldId="300"/>
            <ac:spMk id="192" creationId="{6D731904-7733-45B0-902C-289497204C19}"/>
          </ac:spMkLst>
        </pc:spChg>
        <pc:spChg chg="add del">
          <ac:chgData name="Angharad David" userId="c51a885d-243f-43b5-8752-5e4087bafa25" providerId="ADAL" clId="{3D4D2F10-6038-4A26-8D95-4491C7BE377A}" dt="2019-12-01T09:11:41.276" v="2868" actId="26606"/>
          <ac:spMkLst>
            <pc:docMk/>
            <pc:sldMk cId="377812917" sldId="300"/>
            <ac:spMk id="193" creationId="{504E6397-35D7-4AEC-9DA9-B7F6B12B88A5}"/>
          </ac:spMkLst>
        </pc:spChg>
        <pc:spChg chg="add del">
          <ac:chgData name="Angharad David" userId="c51a885d-243f-43b5-8752-5e4087bafa25" providerId="ADAL" clId="{3D4D2F10-6038-4A26-8D95-4491C7BE377A}" dt="2019-12-01T09:11:41.276" v="2868" actId="26606"/>
          <ac:spMkLst>
            <pc:docMk/>
            <pc:sldMk cId="377812917" sldId="300"/>
            <ac:spMk id="194" creationId="{62C5A04F-2AEB-4631-8314-A8B812E1EC8E}"/>
          </ac:spMkLst>
        </pc:spChg>
        <pc:spChg chg="add del">
          <ac:chgData name="Angharad David" userId="c51a885d-243f-43b5-8752-5e4087bafa25" providerId="ADAL" clId="{3D4D2F10-6038-4A26-8D95-4491C7BE377A}" dt="2019-12-01T09:11:41.276" v="2868" actId="26606"/>
          <ac:spMkLst>
            <pc:docMk/>
            <pc:sldMk cId="377812917" sldId="300"/>
            <ac:spMk id="195" creationId="{4B2B1C70-BF3F-41BD-871B-63D8F911F77B}"/>
          </ac:spMkLst>
        </pc:spChg>
        <pc:spChg chg="add">
          <ac:chgData name="Angharad David" userId="c51a885d-243f-43b5-8752-5e4087bafa25" providerId="ADAL" clId="{3D4D2F10-6038-4A26-8D95-4491C7BE377A}" dt="2019-12-01T09:11:41.323" v="2869" actId="26606"/>
          <ac:spMkLst>
            <pc:docMk/>
            <pc:sldMk cId="377812917" sldId="300"/>
            <ac:spMk id="196" creationId="{82095FCE-EF05-4443-B97A-85DEE3A5CA17}"/>
          </ac:spMkLst>
        </pc:spChg>
        <pc:spChg chg="add">
          <ac:chgData name="Angharad David" userId="c51a885d-243f-43b5-8752-5e4087bafa25" providerId="ADAL" clId="{3D4D2F10-6038-4A26-8D95-4491C7BE377A}" dt="2019-12-01T09:11:41.323" v="2869" actId="26606"/>
          <ac:spMkLst>
            <pc:docMk/>
            <pc:sldMk cId="377812917" sldId="300"/>
            <ac:spMk id="197" creationId="{CA00AE6B-AA30-4CF8-BA6F-339B780AD76C}"/>
          </ac:spMkLst>
        </pc:spChg>
        <pc:spChg chg="add">
          <ac:chgData name="Angharad David" userId="c51a885d-243f-43b5-8752-5e4087bafa25" providerId="ADAL" clId="{3D4D2F10-6038-4A26-8D95-4491C7BE377A}" dt="2019-12-01T09:11:41.323" v="2869" actId="26606"/>
          <ac:spMkLst>
            <pc:docMk/>
            <pc:sldMk cId="377812917" sldId="300"/>
            <ac:spMk id="1030" creationId="{231BF440-39FA-4087-84CC-2EEC0BBDAF29}"/>
          </ac:spMkLst>
        </pc:spChg>
        <pc:spChg chg="add">
          <ac:chgData name="Angharad David" userId="c51a885d-243f-43b5-8752-5e4087bafa25" providerId="ADAL" clId="{3D4D2F10-6038-4A26-8D95-4491C7BE377A}" dt="2019-12-01T09:11:41.323" v="2869" actId="26606"/>
          <ac:spMkLst>
            <pc:docMk/>
            <pc:sldMk cId="377812917" sldId="300"/>
            <ac:spMk id="1031" creationId="{F04E4CBA-303B-48BD-8451-C2701CB0EEBF}"/>
          </ac:spMkLst>
        </pc:spChg>
        <pc:spChg chg="add">
          <ac:chgData name="Angharad David" userId="c51a885d-243f-43b5-8752-5e4087bafa25" providerId="ADAL" clId="{3D4D2F10-6038-4A26-8D95-4491C7BE377A}" dt="2019-12-01T09:11:41.323" v="2869" actId="26606"/>
          <ac:spMkLst>
            <pc:docMk/>
            <pc:sldMk cId="377812917" sldId="300"/>
            <ac:spMk id="1032" creationId="{F6CA58B3-AFCC-4A40-9882-50D5080879B0}"/>
          </ac:spMkLst>
        </pc:spChg>
        <pc:spChg chg="add">
          <ac:chgData name="Angharad David" userId="c51a885d-243f-43b5-8752-5e4087bafa25" providerId="ADAL" clId="{3D4D2F10-6038-4A26-8D95-4491C7BE377A}" dt="2019-12-01T09:11:41.323" v="2869" actId="26606"/>
          <ac:spMkLst>
            <pc:docMk/>
            <pc:sldMk cId="377812917" sldId="300"/>
            <ac:spMk id="1033" creationId="{75C56826-D4E5-42ED-8529-079651CB3005}"/>
          </ac:spMkLst>
        </pc:spChg>
        <pc:picChg chg="add mod ord">
          <ac:chgData name="Angharad David" userId="c51a885d-243f-43b5-8752-5e4087bafa25" providerId="ADAL" clId="{3D4D2F10-6038-4A26-8D95-4491C7BE377A}" dt="2019-12-01T09:11:41.323" v="2869" actId="26606"/>
          <ac:picMkLst>
            <pc:docMk/>
            <pc:sldMk cId="377812917" sldId="300"/>
            <ac:picMk id="5" creationId="{5C566752-53B5-4A04-BEA1-AFC0333A903F}"/>
          </ac:picMkLst>
        </pc:picChg>
        <pc:picChg chg="add del mod ord">
          <ac:chgData name="Angharad David" userId="c51a885d-243f-43b5-8752-5e4087bafa25" providerId="ADAL" clId="{3D4D2F10-6038-4A26-8D95-4491C7BE377A}" dt="2019-11-30T18:14:16.763" v="1002" actId="478"/>
          <ac:picMkLst>
            <pc:docMk/>
            <pc:sldMk cId="377812917" sldId="300"/>
            <ac:picMk id="1026" creationId="{E80C3190-D419-4311-AC39-B9856D391D06}"/>
          </ac:picMkLst>
        </pc:picChg>
        <pc:picChg chg="add mod ord">
          <ac:chgData name="Angharad David" userId="c51a885d-243f-43b5-8752-5e4087bafa25" providerId="ADAL" clId="{3D4D2F10-6038-4A26-8D95-4491C7BE377A}" dt="2019-12-01T09:11:41.323" v="2869" actId="26606"/>
          <ac:picMkLst>
            <pc:docMk/>
            <pc:sldMk cId="377812917" sldId="300"/>
            <ac:picMk id="1028" creationId="{6ED0933E-62F9-4BD3-9CC5-19AC1C2BEE68}"/>
          </ac:picMkLst>
        </pc:picChg>
      </pc:sldChg>
      <pc:sldChg chg="addSp delSp modSp add del mod setBg setClrOvrMap">
        <pc:chgData name="Angharad David" userId="c51a885d-243f-43b5-8752-5e4087bafa25" providerId="ADAL" clId="{3D4D2F10-6038-4A26-8D95-4491C7BE377A}" dt="2019-11-30T18:23:03.447" v="1054" actId="47"/>
        <pc:sldMkLst>
          <pc:docMk/>
          <pc:sldMk cId="3958758018" sldId="301"/>
        </pc:sldMkLst>
        <pc:spChg chg="del">
          <ac:chgData name="Angharad David" userId="c51a885d-243f-43b5-8752-5e4087bafa25" providerId="ADAL" clId="{3D4D2F10-6038-4A26-8D95-4491C7BE377A}" dt="2019-11-30T17:32:28.193" v="505" actId="478"/>
          <ac:spMkLst>
            <pc:docMk/>
            <pc:sldMk cId="3958758018" sldId="301"/>
            <ac:spMk id="2" creationId="{58A39412-214E-4C36-8729-F9570186E228}"/>
          </ac:spMkLst>
        </pc:spChg>
        <pc:spChg chg="del">
          <ac:chgData name="Angharad David" userId="c51a885d-243f-43b5-8752-5e4087bafa25" providerId="ADAL" clId="{3D4D2F10-6038-4A26-8D95-4491C7BE377A}" dt="2019-11-30T17:32:25.239" v="504" actId="478"/>
          <ac:spMkLst>
            <pc:docMk/>
            <pc:sldMk cId="3958758018" sldId="301"/>
            <ac:spMk id="3" creationId="{174BC142-81F9-43D0-A6EC-9ABBCCA80407}"/>
          </ac:spMkLst>
        </pc:spChg>
        <pc:spChg chg="add">
          <ac:chgData name="Angharad David" userId="c51a885d-243f-43b5-8752-5e4087bafa25" providerId="ADAL" clId="{3D4D2F10-6038-4A26-8D95-4491C7BE377A}" dt="2019-11-30T17:32:32.052" v="509" actId="26606"/>
          <ac:spMkLst>
            <pc:docMk/>
            <pc:sldMk cId="3958758018" sldId="301"/>
            <ac:spMk id="10" creationId="{2A8AA5BC-4F7A-4226-8F99-6D824B226A97}"/>
          </ac:spMkLst>
        </pc:spChg>
        <pc:spChg chg="add">
          <ac:chgData name="Angharad David" userId="c51a885d-243f-43b5-8752-5e4087bafa25" providerId="ADAL" clId="{3D4D2F10-6038-4A26-8D95-4491C7BE377A}" dt="2019-11-30T17:32:32.052" v="509" actId="26606"/>
          <ac:spMkLst>
            <pc:docMk/>
            <pc:sldMk cId="3958758018" sldId="301"/>
            <ac:spMk id="12" creationId="{3E5445C6-DD42-4979-86FF-03730E8C6DB0}"/>
          </ac:spMkLst>
        </pc:spChg>
        <pc:picChg chg="add mod">
          <ac:chgData name="Angharad David" userId="c51a885d-243f-43b5-8752-5e4087bafa25" providerId="ADAL" clId="{3D4D2F10-6038-4A26-8D95-4491C7BE377A}" dt="2019-11-30T17:32:32.052" v="509" actId="26606"/>
          <ac:picMkLst>
            <pc:docMk/>
            <pc:sldMk cId="3958758018" sldId="301"/>
            <ac:picMk id="5" creationId="{265D9FB6-0210-4510-9A72-0391E1DE2D73}"/>
          </ac:picMkLst>
        </pc:picChg>
      </pc:sldChg>
      <pc:sldChg chg="add del">
        <pc:chgData name="Angharad David" userId="c51a885d-243f-43b5-8752-5e4087bafa25" providerId="ADAL" clId="{3D4D2F10-6038-4A26-8D95-4491C7BE377A}" dt="2019-11-30T17:16:54.820" v="238" actId="47"/>
        <pc:sldMkLst>
          <pc:docMk/>
          <pc:sldMk cId="36618269" sldId="302"/>
        </pc:sldMkLst>
      </pc:sldChg>
      <pc:sldChg chg="addSp delSp modSp add del">
        <pc:chgData name="Angharad David" userId="c51a885d-243f-43b5-8752-5e4087bafa25" providerId="ADAL" clId="{3D4D2F10-6038-4A26-8D95-4491C7BE377A}" dt="2019-11-30T20:49:34.644" v="2136" actId="47"/>
        <pc:sldMkLst>
          <pc:docMk/>
          <pc:sldMk cId="451667785" sldId="302"/>
        </pc:sldMkLst>
        <pc:spChg chg="add mod">
          <ac:chgData name="Angharad David" userId="c51a885d-243f-43b5-8752-5e4087bafa25" providerId="ADAL" clId="{3D4D2F10-6038-4A26-8D95-4491C7BE377A}" dt="2019-11-30T20:40:37.286" v="2120" actId="20577"/>
          <ac:spMkLst>
            <pc:docMk/>
            <pc:sldMk cId="451667785" sldId="302"/>
            <ac:spMk id="2" creationId="{EF08B915-5BBC-48D4-8B37-53143F1716A4}"/>
          </ac:spMkLst>
        </pc:spChg>
        <pc:spChg chg="del">
          <ac:chgData name="Angharad David" userId="c51a885d-243f-43b5-8752-5e4087bafa25" providerId="ADAL" clId="{3D4D2F10-6038-4A26-8D95-4491C7BE377A}" dt="2019-11-30T17:17:00.817" v="240" actId="478"/>
          <ac:spMkLst>
            <pc:docMk/>
            <pc:sldMk cId="451667785" sldId="302"/>
            <ac:spMk id="7" creationId="{55D2D1F2-6E07-4F76-A7CF-DB76F9E5D2A8}"/>
          </ac:spMkLst>
        </pc:spChg>
      </pc:sldChg>
      <pc:sldChg chg="addSp delSp modSp add del mod ord setBg setClrOvrMap">
        <pc:chgData name="Angharad David" userId="c51a885d-243f-43b5-8752-5e4087bafa25" providerId="ADAL" clId="{3D4D2F10-6038-4A26-8D95-4491C7BE377A}" dt="2019-11-30T20:29:41.573" v="1877" actId="47"/>
        <pc:sldMkLst>
          <pc:docMk/>
          <pc:sldMk cId="3104671013" sldId="303"/>
        </pc:sldMkLst>
        <pc:spChg chg="del">
          <ac:chgData name="Angharad David" userId="c51a885d-243f-43b5-8752-5e4087bafa25" providerId="ADAL" clId="{3D4D2F10-6038-4A26-8D95-4491C7BE377A}" dt="2019-11-30T17:33:05.789" v="514" actId="26606"/>
          <ac:spMkLst>
            <pc:docMk/>
            <pc:sldMk cId="3104671013" sldId="303"/>
            <ac:spMk id="2" creationId="{C4EA501D-6E83-474E-AF24-E3E7275B564F}"/>
          </ac:spMkLst>
        </pc:spChg>
        <pc:spChg chg="del">
          <ac:chgData name="Angharad David" userId="c51a885d-243f-43b5-8752-5e4087bafa25" providerId="ADAL" clId="{3D4D2F10-6038-4A26-8D95-4491C7BE377A}" dt="2019-11-30T17:33:02.881" v="511"/>
          <ac:spMkLst>
            <pc:docMk/>
            <pc:sldMk cId="3104671013" sldId="303"/>
            <ac:spMk id="3" creationId="{B22DF88E-E9BC-4031-B04A-D9F75920FAF3}"/>
          </ac:spMkLst>
        </pc:spChg>
        <pc:spChg chg="add">
          <ac:chgData name="Angharad David" userId="c51a885d-243f-43b5-8752-5e4087bafa25" providerId="ADAL" clId="{3D4D2F10-6038-4A26-8D95-4491C7BE377A}" dt="2019-11-30T17:33:05.789" v="514" actId="26606"/>
          <ac:spMkLst>
            <pc:docMk/>
            <pc:sldMk cId="3104671013" sldId="303"/>
            <ac:spMk id="10" creationId="{2A8AA5BC-4F7A-4226-8F99-6D824B226A97}"/>
          </ac:spMkLst>
        </pc:spChg>
        <pc:spChg chg="mod">
          <ac:chgData name="Angharad David" userId="c51a885d-243f-43b5-8752-5e4087bafa25" providerId="ADAL" clId="{3D4D2F10-6038-4A26-8D95-4491C7BE377A}" dt="2019-11-30T20:16:54.181" v="1685" actId="403"/>
          <ac:spMkLst>
            <pc:docMk/>
            <pc:sldMk cId="3104671013" sldId="303"/>
            <ac:spMk id="11" creationId="{2259C608-4422-4996-9509-4F8B4052E26D}"/>
          </ac:spMkLst>
        </pc:spChg>
        <pc:spChg chg="add">
          <ac:chgData name="Angharad David" userId="c51a885d-243f-43b5-8752-5e4087bafa25" providerId="ADAL" clId="{3D4D2F10-6038-4A26-8D95-4491C7BE377A}" dt="2019-11-30T17:33:05.789" v="514" actId="26606"/>
          <ac:spMkLst>
            <pc:docMk/>
            <pc:sldMk cId="3104671013" sldId="303"/>
            <ac:spMk id="12" creationId="{3E5445C6-DD42-4979-86FF-03730E8C6DB0}"/>
          </ac:spMkLst>
        </pc:spChg>
        <pc:grpChg chg="add mod">
          <ac:chgData name="Angharad David" userId="c51a885d-243f-43b5-8752-5e4087bafa25" providerId="ADAL" clId="{3D4D2F10-6038-4A26-8D95-4491C7BE377A}" dt="2019-11-30T20:17:15.696" v="1687" actId="1076"/>
          <ac:grpSpMkLst>
            <pc:docMk/>
            <pc:sldMk cId="3104671013" sldId="303"/>
            <ac:grpSpMk id="8" creationId="{6595A856-5E7F-498D-A9BB-1F4DEDDFF52A}"/>
          </ac:grpSpMkLst>
        </pc:grpChg>
        <pc:picChg chg="add mod">
          <ac:chgData name="Angharad David" userId="c51a885d-243f-43b5-8752-5e4087bafa25" providerId="ADAL" clId="{3D4D2F10-6038-4A26-8D95-4491C7BE377A}" dt="2019-11-30T17:33:05.789" v="514" actId="26606"/>
          <ac:picMkLst>
            <pc:docMk/>
            <pc:sldMk cId="3104671013" sldId="303"/>
            <ac:picMk id="5" creationId="{1FD4C3E6-AA28-419B-A491-62EF965F4607}"/>
          </ac:picMkLst>
        </pc:picChg>
      </pc:sldChg>
      <pc:sldChg chg="addSp delSp modSp add del ord">
        <pc:chgData name="Angharad David" userId="c51a885d-243f-43b5-8752-5e4087bafa25" providerId="ADAL" clId="{3D4D2F10-6038-4A26-8D95-4491C7BE377A}" dt="2019-11-30T18:05:46.694" v="928" actId="47"/>
        <pc:sldMkLst>
          <pc:docMk/>
          <pc:sldMk cId="1267103554" sldId="304"/>
        </pc:sldMkLst>
        <pc:spChg chg="del">
          <ac:chgData name="Angharad David" userId="c51a885d-243f-43b5-8752-5e4087bafa25" providerId="ADAL" clId="{3D4D2F10-6038-4A26-8D95-4491C7BE377A}" dt="2019-11-30T17:37:01.112" v="523" actId="478"/>
          <ac:spMkLst>
            <pc:docMk/>
            <pc:sldMk cId="1267103554" sldId="304"/>
            <ac:spMk id="2" creationId="{EBC99603-634D-4955-A188-A1993FAD6BF3}"/>
          </ac:spMkLst>
        </pc:spChg>
        <pc:spChg chg="del mod">
          <ac:chgData name="Angharad David" userId="c51a885d-243f-43b5-8752-5e4087bafa25" providerId="ADAL" clId="{3D4D2F10-6038-4A26-8D95-4491C7BE377A}" dt="2019-11-30T17:36:59.818" v="522" actId="478"/>
          <ac:spMkLst>
            <pc:docMk/>
            <pc:sldMk cId="1267103554" sldId="304"/>
            <ac:spMk id="3" creationId="{D38604C2-1FAF-4B52-8A7D-083AD458A757}"/>
          </ac:spMkLst>
        </pc:spChg>
        <pc:picChg chg="add mod modCrop">
          <ac:chgData name="Angharad David" userId="c51a885d-243f-43b5-8752-5e4087bafa25" providerId="ADAL" clId="{3D4D2F10-6038-4A26-8D95-4491C7BE377A}" dt="2019-11-30T17:37:04.646" v="525" actId="1076"/>
          <ac:picMkLst>
            <pc:docMk/>
            <pc:sldMk cId="1267103554" sldId="304"/>
            <ac:picMk id="4" creationId="{8ABD9465-AE66-4EAF-A392-2230EB5A1973}"/>
          </ac:picMkLst>
        </pc:picChg>
      </pc:sldChg>
      <pc:sldChg chg="addSp delSp modSp add mod ord setBg setClrOvrMap">
        <pc:chgData name="Angharad David" userId="c51a885d-243f-43b5-8752-5e4087bafa25" providerId="ADAL" clId="{3D4D2F10-6038-4A26-8D95-4491C7BE377A}" dt="2019-11-30T18:07:36.429" v="997" actId="1035"/>
        <pc:sldMkLst>
          <pc:docMk/>
          <pc:sldMk cId="1677908132" sldId="305"/>
        </pc:sldMkLst>
        <pc:spChg chg="del">
          <ac:chgData name="Angharad David" userId="c51a885d-243f-43b5-8752-5e4087bafa25" providerId="ADAL" clId="{3D4D2F10-6038-4A26-8D95-4491C7BE377A}" dt="2019-11-30T18:01:55.989" v="681" actId="478"/>
          <ac:spMkLst>
            <pc:docMk/>
            <pc:sldMk cId="1677908132" sldId="305"/>
            <ac:spMk id="2" creationId="{AC31C078-23FE-4B9F-83A2-BF7ED7A95C03}"/>
          </ac:spMkLst>
        </pc:spChg>
        <pc:spChg chg="del">
          <ac:chgData name="Angharad David" userId="c51a885d-243f-43b5-8752-5e4087bafa25" providerId="ADAL" clId="{3D4D2F10-6038-4A26-8D95-4491C7BE377A}" dt="2019-11-30T18:01:54.021" v="680" actId="478"/>
          <ac:spMkLst>
            <pc:docMk/>
            <pc:sldMk cId="1677908132" sldId="305"/>
            <ac:spMk id="3" creationId="{44178EBD-937F-4F65-84BE-6AEE69012C41}"/>
          </ac:spMkLst>
        </pc:spChg>
        <pc:spChg chg="add mod">
          <ac:chgData name="Angharad David" userId="c51a885d-243f-43b5-8752-5e4087bafa25" providerId="ADAL" clId="{3D4D2F10-6038-4A26-8D95-4491C7BE377A}" dt="2019-11-30T18:06:10.740" v="974" actId="14100"/>
          <ac:spMkLst>
            <pc:docMk/>
            <pc:sldMk cId="1677908132" sldId="305"/>
            <ac:spMk id="6" creationId="{64F88414-352A-43F3-AAA7-0DB8D4FE2BAF}"/>
          </ac:spMkLst>
        </pc:spChg>
        <pc:spChg chg="add mod">
          <ac:chgData name="Angharad David" userId="c51a885d-243f-43b5-8752-5e4087bafa25" providerId="ADAL" clId="{3D4D2F10-6038-4A26-8D95-4491C7BE377A}" dt="2019-11-30T18:07:23.724" v="987" actId="122"/>
          <ac:spMkLst>
            <pc:docMk/>
            <pc:sldMk cId="1677908132" sldId="305"/>
            <ac:spMk id="7" creationId="{CCA4AC98-62AF-4AFE-BE36-7F8DFF3FDD79}"/>
          </ac:spMkLst>
        </pc:spChg>
        <pc:spChg chg="add del">
          <ac:chgData name="Angharad David" userId="c51a885d-243f-43b5-8752-5e4087bafa25" providerId="ADAL" clId="{3D4D2F10-6038-4A26-8D95-4491C7BE377A}" dt="2019-11-30T18:02:04.224" v="686" actId="26606"/>
          <ac:spMkLst>
            <pc:docMk/>
            <pc:sldMk cId="1677908132" sldId="305"/>
            <ac:spMk id="10" creationId="{2A8AA5BC-4F7A-4226-8F99-6D824B226A97}"/>
          </ac:spMkLst>
        </pc:spChg>
        <pc:spChg chg="add del">
          <ac:chgData name="Angharad David" userId="c51a885d-243f-43b5-8752-5e4087bafa25" providerId="ADAL" clId="{3D4D2F10-6038-4A26-8D95-4491C7BE377A}" dt="2019-11-30T18:02:04.224" v="686" actId="26606"/>
          <ac:spMkLst>
            <pc:docMk/>
            <pc:sldMk cId="1677908132" sldId="305"/>
            <ac:spMk id="12" creationId="{3E5445C6-DD42-4979-86FF-03730E8C6DB0}"/>
          </ac:spMkLst>
        </pc:spChg>
        <pc:spChg chg="add mod">
          <ac:chgData name="Angharad David" userId="c51a885d-243f-43b5-8752-5e4087bafa25" providerId="ADAL" clId="{3D4D2F10-6038-4A26-8D95-4491C7BE377A}" dt="2019-11-30T18:07:29.585" v="990" actId="122"/>
          <ac:spMkLst>
            <pc:docMk/>
            <pc:sldMk cId="1677908132" sldId="305"/>
            <ac:spMk id="13" creationId="{DDE6A991-4AAA-40D9-B897-E5EDFC13040C}"/>
          </ac:spMkLst>
        </pc:spChg>
        <pc:spChg chg="add del">
          <ac:chgData name="Angharad David" userId="c51a885d-243f-43b5-8752-5e4087bafa25" providerId="ADAL" clId="{3D4D2F10-6038-4A26-8D95-4491C7BE377A}" dt="2019-11-30T18:02:46.130" v="691" actId="26606"/>
          <ac:spMkLst>
            <pc:docMk/>
            <pc:sldMk cId="1677908132" sldId="305"/>
            <ac:spMk id="14" creationId="{693B08FD-5ECC-4728-AA84-CD6AC875BF8E}"/>
          </ac:spMkLst>
        </pc:spChg>
        <pc:spChg chg="add del">
          <ac:chgData name="Angharad David" userId="c51a885d-243f-43b5-8752-5e4087bafa25" providerId="ADAL" clId="{3D4D2F10-6038-4A26-8D95-4491C7BE377A}" dt="2019-11-30T18:02:46.130" v="691" actId="26606"/>
          <ac:spMkLst>
            <pc:docMk/>
            <pc:sldMk cId="1677908132" sldId="305"/>
            <ac:spMk id="15" creationId="{2549107E-EC98-4933-8F8F-A1713C393B7E}"/>
          </ac:spMkLst>
        </pc:spChg>
        <pc:spChg chg="add mod">
          <ac:chgData name="Angharad David" userId="c51a885d-243f-43b5-8752-5e4087bafa25" providerId="ADAL" clId="{3D4D2F10-6038-4A26-8D95-4491C7BE377A}" dt="2019-11-30T18:07:25.461" v="988" actId="122"/>
          <ac:spMkLst>
            <pc:docMk/>
            <pc:sldMk cId="1677908132" sldId="305"/>
            <ac:spMk id="16" creationId="{2DBA9617-2646-4CF5-9D3A-98E467B3FE1D}"/>
          </ac:spMkLst>
        </pc:spChg>
        <pc:spChg chg="add mod">
          <ac:chgData name="Angharad David" userId="c51a885d-243f-43b5-8752-5e4087bafa25" providerId="ADAL" clId="{3D4D2F10-6038-4A26-8D95-4491C7BE377A}" dt="2019-11-30T18:07:21.754" v="986" actId="122"/>
          <ac:spMkLst>
            <pc:docMk/>
            <pc:sldMk cId="1677908132" sldId="305"/>
            <ac:spMk id="17" creationId="{10D148F0-9552-4AE9-9D63-A79DCCC08B23}"/>
          </ac:spMkLst>
        </pc:spChg>
        <pc:spChg chg="add mod">
          <ac:chgData name="Angharad David" userId="c51a885d-243f-43b5-8752-5e4087bafa25" providerId="ADAL" clId="{3D4D2F10-6038-4A26-8D95-4491C7BE377A}" dt="2019-11-30T18:07:36.429" v="997" actId="1035"/>
          <ac:spMkLst>
            <pc:docMk/>
            <pc:sldMk cId="1677908132" sldId="305"/>
            <ac:spMk id="18" creationId="{5307CD9B-2449-43BC-9070-5B7B11A7230C}"/>
          </ac:spMkLst>
        </pc:spChg>
        <pc:spChg chg="add mod">
          <ac:chgData name="Angharad David" userId="c51a885d-243f-43b5-8752-5e4087bafa25" providerId="ADAL" clId="{3D4D2F10-6038-4A26-8D95-4491C7BE377A}" dt="2019-11-30T18:07:27.429" v="989" actId="122"/>
          <ac:spMkLst>
            <pc:docMk/>
            <pc:sldMk cId="1677908132" sldId="305"/>
            <ac:spMk id="19" creationId="{05B27A2C-5985-4487-9EE3-72B61C1F933A}"/>
          </ac:spMkLst>
        </pc:spChg>
        <pc:picChg chg="add mod">
          <ac:chgData name="Angharad David" userId="c51a885d-243f-43b5-8752-5e4087bafa25" providerId="ADAL" clId="{3D4D2F10-6038-4A26-8D95-4491C7BE377A}" dt="2019-11-30T18:07:10.537" v="982" actId="14100"/>
          <ac:picMkLst>
            <pc:docMk/>
            <pc:sldMk cId="1677908132" sldId="305"/>
            <ac:picMk id="5" creationId="{119383A1-6E61-4B66-A014-0FF2B08C6C86}"/>
          </ac:picMkLst>
        </pc:picChg>
      </pc:sldChg>
      <pc:sldChg chg="addSp delSp modSp add ord">
        <pc:chgData name="Angharad David" userId="c51a885d-243f-43b5-8752-5e4087bafa25" providerId="ADAL" clId="{3D4D2F10-6038-4A26-8D95-4491C7BE377A}" dt="2019-12-01T09:03:50.146" v="2833" actId="1036"/>
        <pc:sldMkLst>
          <pc:docMk/>
          <pc:sldMk cId="1573656790" sldId="306"/>
        </pc:sldMkLst>
        <pc:spChg chg="add del mod">
          <ac:chgData name="Angharad David" userId="c51a885d-243f-43b5-8752-5e4087bafa25" providerId="ADAL" clId="{3D4D2F10-6038-4A26-8D95-4491C7BE377A}" dt="2019-12-01T08:49:38.959" v="2743" actId="478"/>
          <ac:spMkLst>
            <pc:docMk/>
            <pc:sldMk cId="1573656790" sldId="306"/>
            <ac:spMk id="2" creationId="{1005918D-1DA0-466A-8962-4ECE1DA67F94}"/>
          </ac:spMkLst>
        </pc:spChg>
        <pc:spChg chg="mod">
          <ac:chgData name="Angharad David" userId="c51a885d-243f-43b5-8752-5e4087bafa25" providerId="ADAL" clId="{3D4D2F10-6038-4A26-8D95-4491C7BE377A}" dt="2019-11-30T21:00:15.151" v="2357" actId="1076"/>
          <ac:spMkLst>
            <pc:docMk/>
            <pc:sldMk cId="1573656790" sldId="306"/>
            <ac:spMk id="3" creationId="{4EB346C8-FA61-41AB-A58E-0AFC1D2469B4}"/>
          </ac:spMkLst>
        </pc:spChg>
        <pc:spChg chg="del mod">
          <ac:chgData name="Angharad David" userId="c51a885d-243f-43b5-8752-5e4087bafa25" providerId="ADAL" clId="{3D4D2F10-6038-4A26-8D95-4491C7BE377A}" dt="2019-11-30T20:00:53.697" v="1231" actId="478"/>
          <ac:spMkLst>
            <pc:docMk/>
            <pc:sldMk cId="1573656790" sldId="306"/>
            <ac:spMk id="4" creationId="{6BE2D91D-87CC-4C5B-9E55-222C1F39726E}"/>
          </ac:spMkLst>
        </pc:spChg>
        <pc:spChg chg="add mod">
          <ac:chgData name="Angharad David" userId="c51a885d-243f-43b5-8752-5e4087bafa25" providerId="ADAL" clId="{3D4D2F10-6038-4A26-8D95-4491C7BE377A}" dt="2019-11-30T21:00:20.045" v="2358" actId="14100"/>
          <ac:spMkLst>
            <pc:docMk/>
            <pc:sldMk cId="1573656790" sldId="306"/>
            <ac:spMk id="5" creationId="{ABDF736D-7F00-41C3-A0C0-58F0F6C77BBF}"/>
          </ac:spMkLst>
        </pc:spChg>
        <pc:spChg chg="add mod">
          <ac:chgData name="Angharad David" userId="c51a885d-243f-43b5-8752-5e4087bafa25" providerId="ADAL" clId="{3D4D2F10-6038-4A26-8D95-4491C7BE377A}" dt="2019-12-01T08:30:22.851" v="2740" actId="20577"/>
          <ac:spMkLst>
            <pc:docMk/>
            <pc:sldMk cId="1573656790" sldId="306"/>
            <ac:spMk id="6" creationId="{DE56E412-B7B3-45E2-AB8C-0DAA2210743F}"/>
          </ac:spMkLst>
        </pc:spChg>
        <pc:spChg chg="del">
          <ac:chgData name="Angharad David" userId="c51a885d-243f-43b5-8752-5e4087bafa25" providerId="ADAL" clId="{3D4D2F10-6038-4A26-8D95-4491C7BE377A}" dt="2019-11-30T19:57:59.366" v="1221" actId="478"/>
          <ac:spMkLst>
            <pc:docMk/>
            <pc:sldMk cId="1573656790" sldId="306"/>
            <ac:spMk id="7" creationId="{55D2D1F2-6E07-4F76-A7CF-DB76F9E5D2A8}"/>
          </ac:spMkLst>
        </pc:spChg>
        <pc:spChg chg="add mod">
          <ac:chgData name="Angharad David" userId="c51a885d-243f-43b5-8752-5e4087bafa25" providerId="ADAL" clId="{3D4D2F10-6038-4A26-8D95-4491C7BE377A}" dt="2019-12-01T08:50:43.021" v="2757" actId="1076"/>
          <ac:spMkLst>
            <pc:docMk/>
            <pc:sldMk cId="1573656790" sldId="306"/>
            <ac:spMk id="8" creationId="{40BDFC6F-87B7-4889-A382-BBCA84A7996A}"/>
          </ac:spMkLst>
        </pc:spChg>
        <pc:spChg chg="add mod">
          <ac:chgData name="Angharad David" userId="c51a885d-243f-43b5-8752-5e4087bafa25" providerId="ADAL" clId="{3D4D2F10-6038-4A26-8D95-4491C7BE377A}" dt="2019-12-01T09:03:50.146" v="2833" actId="1036"/>
          <ac:spMkLst>
            <pc:docMk/>
            <pc:sldMk cId="1573656790" sldId="306"/>
            <ac:spMk id="9" creationId="{48997C9E-58D9-44AE-86A4-6C75F6EE7EA8}"/>
          </ac:spMkLst>
        </pc:spChg>
      </pc:sldChg>
      <pc:sldChg chg="addSp delSp modSp add">
        <pc:chgData name="Angharad David" userId="c51a885d-243f-43b5-8752-5e4087bafa25" providerId="ADAL" clId="{3D4D2F10-6038-4A26-8D95-4491C7BE377A}" dt="2019-11-30T20:19:09.316" v="1739"/>
        <pc:sldMkLst>
          <pc:docMk/>
          <pc:sldMk cId="1732168062" sldId="307"/>
        </pc:sldMkLst>
        <pc:spChg chg="del">
          <ac:chgData name="Angharad David" userId="c51a885d-243f-43b5-8752-5e4087bafa25" providerId="ADAL" clId="{3D4D2F10-6038-4A26-8D95-4491C7BE377A}" dt="2019-11-30T20:09:16.508" v="1557" actId="478"/>
          <ac:spMkLst>
            <pc:docMk/>
            <pc:sldMk cId="1732168062" sldId="307"/>
            <ac:spMk id="2" creationId="{A47D8C63-A532-4F9A-9500-408F80DB5179}"/>
          </ac:spMkLst>
        </pc:spChg>
        <pc:spChg chg="del">
          <ac:chgData name="Angharad David" userId="c51a885d-243f-43b5-8752-5e4087bafa25" providerId="ADAL" clId="{3D4D2F10-6038-4A26-8D95-4491C7BE377A}" dt="2019-11-30T20:09:18.503" v="1558" actId="478"/>
          <ac:spMkLst>
            <pc:docMk/>
            <pc:sldMk cId="1732168062" sldId="307"/>
            <ac:spMk id="3" creationId="{94C55B01-FF30-4A06-897B-D96DDCB5AD16}"/>
          </ac:spMkLst>
        </pc:spChg>
        <pc:spChg chg="add del mod">
          <ac:chgData name="Angharad David" userId="c51a885d-243f-43b5-8752-5e4087bafa25" providerId="ADAL" clId="{3D4D2F10-6038-4A26-8D95-4491C7BE377A}" dt="2019-11-30T20:11:40.625" v="1596" actId="478"/>
          <ac:spMkLst>
            <pc:docMk/>
            <pc:sldMk cId="1732168062" sldId="307"/>
            <ac:spMk id="4" creationId="{AA199CA1-6E44-4296-B8E7-0310F09EC428}"/>
          </ac:spMkLst>
        </pc:spChg>
        <pc:graphicFrameChg chg="add mod">
          <ac:chgData name="Angharad David" userId="c51a885d-243f-43b5-8752-5e4087bafa25" providerId="ADAL" clId="{3D4D2F10-6038-4A26-8D95-4491C7BE377A}" dt="2019-11-30T20:19:09.316" v="1739"/>
          <ac:graphicFrameMkLst>
            <pc:docMk/>
            <pc:sldMk cId="1732168062" sldId="307"/>
            <ac:graphicFrameMk id="5" creationId="{37EC7036-00D3-4FA7-BDA9-3DDD06DEBC5B}"/>
          </ac:graphicFrameMkLst>
        </pc:graphicFrameChg>
      </pc:sldChg>
      <pc:sldChg chg="addSp delSp modSp add mod ord setBg setClrOvrMap">
        <pc:chgData name="Angharad David" userId="c51a885d-243f-43b5-8752-5e4087bafa25" providerId="ADAL" clId="{3D4D2F10-6038-4A26-8D95-4491C7BE377A}" dt="2019-11-30T20:29:13.786" v="1871" actId="1076"/>
        <pc:sldMkLst>
          <pc:docMk/>
          <pc:sldMk cId="3219313774" sldId="308"/>
        </pc:sldMkLst>
        <pc:spChg chg="del">
          <ac:chgData name="Angharad David" userId="c51a885d-243f-43b5-8752-5e4087bafa25" providerId="ADAL" clId="{3D4D2F10-6038-4A26-8D95-4491C7BE377A}" dt="2019-11-30T20:16:20.675" v="1681" actId="478"/>
          <ac:spMkLst>
            <pc:docMk/>
            <pc:sldMk cId="3219313774" sldId="308"/>
            <ac:spMk id="2" creationId="{3318F9D1-A268-4FB5-B624-DF2E4EEE3819}"/>
          </ac:spMkLst>
        </pc:spChg>
        <pc:spChg chg="del">
          <ac:chgData name="Angharad David" userId="c51a885d-243f-43b5-8752-5e4087bafa25" providerId="ADAL" clId="{3D4D2F10-6038-4A26-8D95-4491C7BE377A}" dt="2019-11-30T20:16:18.706" v="1680" actId="478"/>
          <ac:spMkLst>
            <pc:docMk/>
            <pc:sldMk cId="3219313774" sldId="308"/>
            <ac:spMk id="3" creationId="{0D1A536F-32AE-42CA-ADC1-34BD21571F2C}"/>
          </ac:spMkLst>
        </pc:spChg>
        <pc:spChg chg="add del topLvl">
          <ac:chgData name="Angharad David" userId="c51a885d-243f-43b5-8752-5e4087bafa25" providerId="ADAL" clId="{3D4D2F10-6038-4A26-8D95-4491C7BE377A}" dt="2019-11-30T20:17:24.619" v="1690" actId="478"/>
          <ac:spMkLst>
            <pc:docMk/>
            <pc:sldMk cId="3219313774" sldId="308"/>
            <ac:spMk id="5" creationId="{BDC94A22-DDA9-41E7-A7AE-ED5003729F70}"/>
          </ac:spMkLst>
        </pc:spChg>
        <pc:spChg chg="add del topLvl">
          <ac:chgData name="Angharad David" userId="c51a885d-243f-43b5-8752-5e4087bafa25" providerId="ADAL" clId="{3D4D2F10-6038-4A26-8D95-4491C7BE377A}" dt="2019-11-30T20:17:23.349" v="1689" actId="478"/>
          <ac:spMkLst>
            <pc:docMk/>
            <pc:sldMk cId="3219313774" sldId="308"/>
            <ac:spMk id="6" creationId="{8072462E-53E3-4D58-8A45-9015E7A2ADD3}"/>
          </ac:spMkLst>
        </pc:spChg>
        <pc:spChg chg="add">
          <ac:chgData name="Angharad David" userId="c51a885d-243f-43b5-8752-5e4087bafa25" providerId="ADAL" clId="{3D4D2F10-6038-4A26-8D95-4491C7BE377A}" dt="2019-11-30T20:24:03.985" v="1838"/>
          <ac:spMkLst>
            <pc:docMk/>
            <pc:sldMk cId="3219313774" sldId="308"/>
            <ac:spMk id="19" creationId="{3ED821C8-71C8-4E72-8D12-E7142F6A33A5}"/>
          </ac:spMkLst>
        </pc:spChg>
        <pc:spChg chg="add">
          <ac:chgData name="Angharad David" userId="c51a885d-243f-43b5-8752-5e4087bafa25" providerId="ADAL" clId="{3D4D2F10-6038-4A26-8D95-4491C7BE377A}" dt="2019-11-30T20:24:03.985" v="1838"/>
          <ac:spMkLst>
            <pc:docMk/>
            <pc:sldMk cId="3219313774" sldId="308"/>
            <ac:spMk id="20" creationId="{91671670-150D-4759-8E89-219D9C0B56D4}"/>
          </ac:spMkLst>
        </pc:spChg>
        <pc:spChg chg="add">
          <ac:chgData name="Angharad David" userId="c51a885d-243f-43b5-8752-5e4087bafa25" providerId="ADAL" clId="{3D4D2F10-6038-4A26-8D95-4491C7BE377A}" dt="2019-11-30T20:24:13.163" v="1840"/>
          <ac:spMkLst>
            <pc:docMk/>
            <pc:sldMk cId="3219313774" sldId="308"/>
            <ac:spMk id="22" creationId="{46F0E5DA-B0E6-4732-B1A2-2DA693C2AC57}"/>
          </ac:spMkLst>
        </pc:spChg>
        <pc:spChg chg="add">
          <ac:chgData name="Angharad David" userId="c51a885d-243f-43b5-8752-5e4087bafa25" providerId="ADAL" clId="{3D4D2F10-6038-4A26-8D95-4491C7BE377A}" dt="2019-11-30T20:24:13.163" v="1840"/>
          <ac:spMkLst>
            <pc:docMk/>
            <pc:sldMk cId="3219313774" sldId="308"/>
            <ac:spMk id="23" creationId="{704D4295-69C8-4AE3-9239-2E8E3D47D4A5}"/>
          </ac:spMkLst>
        </pc:spChg>
        <pc:spChg chg="add mod">
          <ac:chgData name="Angharad David" userId="c51a885d-243f-43b5-8752-5e4087bafa25" providerId="ADAL" clId="{3D4D2F10-6038-4A26-8D95-4491C7BE377A}" dt="2019-11-30T20:29:13.786" v="1871" actId="1076"/>
          <ac:spMkLst>
            <pc:docMk/>
            <pc:sldMk cId="3219313774" sldId="308"/>
            <ac:spMk id="24" creationId="{189724C6-D26B-483C-8A5A-169667BCD941}"/>
          </ac:spMkLst>
        </pc:spChg>
        <pc:spChg chg="add del">
          <ac:chgData name="Angharad David" userId="c51a885d-243f-43b5-8752-5e4087bafa25" providerId="ADAL" clId="{3D4D2F10-6038-4A26-8D95-4491C7BE377A}" dt="2019-11-30T20:23:47.658" v="1837" actId="26606"/>
          <ac:spMkLst>
            <pc:docMk/>
            <pc:sldMk cId="3219313774" sldId="308"/>
            <ac:spMk id="78" creationId="{2A8AA5BC-4F7A-4226-8F99-6D824B226A97}"/>
          </ac:spMkLst>
        </pc:spChg>
        <pc:spChg chg="add del">
          <ac:chgData name="Angharad David" userId="c51a885d-243f-43b5-8752-5e4087bafa25" providerId="ADAL" clId="{3D4D2F10-6038-4A26-8D95-4491C7BE377A}" dt="2019-11-30T20:23:47.658" v="1837" actId="26606"/>
          <ac:spMkLst>
            <pc:docMk/>
            <pc:sldMk cId="3219313774" sldId="308"/>
            <ac:spMk id="80" creationId="{3E5445C6-DD42-4979-86FF-03730E8C6DB0}"/>
          </ac:spMkLst>
        </pc:spChg>
        <pc:spChg chg="add">
          <ac:chgData name="Angharad David" userId="c51a885d-243f-43b5-8752-5e4087bafa25" providerId="ADAL" clId="{3D4D2F10-6038-4A26-8D95-4491C7BE377A}" dt="2019-11-30T20:23:47.658" v="1837" actId="26606"/>
          <ac:spMkLst>
            <pc:docMk/>
            <pc:sldMk cId="3219313774" sldId="308"/>
            <ac:spMk id="85" creationId="{693B08FD-5ECC-4728-AA84-CD6AC875BF8E}"/>
          </ac:spMkLst>
        </pc:spChg>
        <pc:spChg chg="add">
          <ac:chgData name="Angharad David" userId="c51a885d-243f-43b5-8752-5e4087bafa25" providerId="ADAL" clId="{3D4D2F10-6038-4A26-8D95-4491C7BE377A}" dt="2019-11-30T20:23:47.658" v="1837" actId="26606"/>
          <ac:spMkLst>
            <pc:docMk/>
            <pc:sldMk cId="3219313774" sldId="308"/>
            <ac:spMk id="87" creationId="{2549107E-EC98-4933-8F8F-A1713C393B7E}"/>
          </ac:spMkLst>
        </pc:spChg>
        <pc:grpChg chg="add del mod">
          <ac:chgData name="Angharad David" userId="c51a885d-243f-43b5-8752-5e4087bafa25" providerId="ADAL" clId="{3D4D2F10-6038-4A26-8D95-4491C7BE377A}" dt="2019-11-30T20:17:23.349" v="1689" actId="478"/>
          <ac:grpSpMkLst>
            <pc:docMk/>
            <pc:sldMk cId="3219313774" sldId="308"/>
            <ac:grpSpMk id="4" creationId="{34224FA0-5011-44C5-9998-906CE258A961}"/>
          </ac:grpSpMkLst>
        </pc:grpChg>
        <pc:grpChg chg="add mod">
          <ac:chgData name="Angharad David" userId="c51a885d-243f-43b5-8752-5e4087bafa25" providerId="ADAL" clId="{3D4D2F10-6038-4A26-8D95-4491C7BE377A}" dt="2019-11-30T20:24:07.652" v="1839" actId="1076"/>
          <ac:grpSpMkLst>
            <pc:docMk/>
            <pc:sldMk cId="3219313774" sldId="308"/>
            <ac:grpSpMk id="18" creationId="{DCAF220A-598A-4094-82E0-5C6E228009F5}"/>
          </ac:grpSpMkLst>
        </pc:grpChg>
        <pc:grpChg chg="add mod">
          <ac:chgData name="Angharad David" userId="c51a885d-243f-43b5-8752-5e4087bafa25" providerId="ADAL" clId="{3D4D2F10-6038-4A26-8D95-4491C7BE377A}" dt="2019-11-30T20:24:16.262" v="1841" actId="1076"/>
          <ac:grpSpMkLst>
            <pc:docMk/>
            <pc:sldMk cId="3219313774" sldId="308"/>
            <ac:grpSpMk id="21" creationId="{171DF598-5085-4A3A-8AE2-179FC65ED674}"/>
          </ac:grpSpMkLst>
        </pc:grpChg>
        <pc:picChg chg="add mod modCrop">
          <ac:chgData name="Angharad David" userId="c51a885d-243f-43b5-8752-5e4087bafa25" providerId="ADAL" clId="{3D4D2F10-6038-4A26-8D95-4491C7BE377A}" dt="2019-11-30T20:23:47.658" v="1837" actId="26606"/>
          <ac:picMkLst>
            <pc:docMk/>
            <pc:sldMk cId="3219313774" sldId="308"/>
            <ac:picMk id="8" creationId="{13A4350E-50DD-490F-BA1D-2711A1304FDF}"/>
          </ac:picMkLst>
        </pc:picChg>
        <pc:picChg chg="add del mod">
          <ac:chgData name="Angharad David" userId="c51a885d-243f-43b5-8752-5e4087bafa25" providerId="ADAL" clId="{3D4D2F10-6038-4A26-8D95-4491C7BE377A}" dt="2019-11-30T20:21:57.499" v="1825" actId="478"/>
          <ac:picMkLst>
            <pc:docMk/>
            <pc:sldMk cId="3219313774" sldId="308"/>
            <ac:picMk id="3074" creationId="{86B6AB6A-DF7E-4126-A613-F9FBDC4432BF}"/>
          </ac:picMkLst>
        </pc:picChg>
        <pc:picChg chg="add del mod">
          <ac:chgData name="Angharad David" userId="c51a885d-243f-43b5-8752-5e4087bafa25" providerId="ADAL" clId="{3D4D2F10-6038-4A26-8D95-4491C7BE377A}" dt="2019-11-30T20:22:15.442" v="1828" actId="478"/>
          <ac:picMkLst>
            <pc:docMk/>
            <pc:sldMk cId="3219313774" sldId="308"/>
            <ac:picMk id="3076" creationId="{AEC9984D-71DF-4E92-B63E-A9F991B4DB2D}"/>
          </ac:picMkLst>
        </pc:picChg>
        <pc:picChg chg="add del mod">
          <ac:chgData name="Angharad David" userId="c51a885d-243f-43b5-8752-5e4087bafa25" providerId="ADAL" clId="{3D4D2F10-6038-4A26-8D95-4491C7BE377A}" dt="2019-11-30T20:23:00.620" v="1831" actId="478"/>
          <ac:picMkLst>
            <pc:docMk/>
            <pc:sldMk cId="3219313774" sldId="308"/>
            <ac:picMk id="3078" creationId="{AE9773CC-DFDA-4A62-85AA-80B15FFDA673}"/>
          </ac:picMkLst>
        </pc:picChg>
        <pc:cxnChg chg="add del">
          <ac:chgData name="Angharad David" userId="c51a885d-243f-43b5-8752-5e4087bafa25" providerId="ADAL" clId="{3D4D2F10-6038-4A26-8D95-4491C7BE377A}" dt="2019-11-30T20:22:13.997" v="1827" actId="26606"/>
          <ac:cxnSpMkLst>
            <pc:docMk/>
            <pc:sldMk cId="3219313774" sldId="308"/>
            <ac:cxnSpMk id="71" creationId="{22F6364A-B358-4BEE-B158-0734D2C938D4}"/>
          </ac:cxnSpMkLst>
        </pc:cxnChg>
        <pc:cxnChg chg="add del">
          <ac:chgData name="Angharad David" userId="c51a885d-243f-43b5-8752-5e4087bafa25" providerId="ADAL" clId="{3D4D2F10-6038-4A26-8D95-4491C7BE377A}" dt="2019-11-30T20:23:32.988" v="1835" actId="26606"/>
          <ac:cxnSpMkLst>
            <pc:docMk/>
            <pc:sldMk cId="3219313774" sldId="308"/>
            <ac:cxnSpMk id="137" creationId="{E12350F3-DB83-413A-980B-1CEB92498664}"/>
          </ac:cxnSpMkLst>
        </pc:cxnChg>
      </pc:sldChg>
      <pc:sldChg chg="addSp modSp add">
        <pc:chgData name="Angharad David" userId="c51a885d-243f-43b5-8752-5e4087bafa25" providerId="ADAL" clId="{3D4D2F10-6038-4A26-8D95-4491C7BE377A}" dt="2019-11-30T20:20:47.526" v="1821" actId="1076"/>
        <pc:sldMkLst>
          <pc:docMk/>
          <pc:sldMk cId="2198659795" sldId="309"/>
        </pc:sldMkLst>
        <pc:spChg chg="add mod">
          <ac:chgData name="Angharad David" userId="c51a885d-243f-43b5-8752-5e4087bafa25" providerId="ADAL" clId="{3D4D2F10-6038-4A26-8D95-4491C7BE377A}" dt="2019-11-30T20:20:47.526" v="1821" actId="1076"/>
          <ac:spMkLst>
            <pc:docMk/>
            <pc:sldMk cId="2198659795" sldId="309"/>
            <ac:spMk id="2" creationId="{5D5DD32E-9B1B-4DEB-826F-F1859046442C}"/>
          </ac:spMkLst>
        </pc:spChg>
        <pc:grpChg chg="mod">
          <ac:chgData name="Angharad David" userId="c51a885d-243f-43b5-8752-5e4087bafa25" providerId="ADAL" clId="{3D4D2F10-6038-4A26-8D95-4491C7BE377A}" dt="2019-11-30T20:20:03.832" v="1808" actId="207"/>
          <ac:grpSpMkLst>
            <pc:docMk/>
            <pc:sldMk cId="2198659795" sldId="309"/>
            <ac:grpSpMk id="8" creationId="{6595A856-5E7F-498D-A9BB-1F4DEDDFF52A}"/>
          </ac:grpSpMkLst>
        </pc:grpChg>
      </pc:sldChg>
      <pc:sldChg chg="addSp delSp modSp add mod setBg">
        <pc:chgData name="Angharad David" userId="c51a885d-243f-43b5-8752-5e4087bafa25" providerId="ADAL" clId="{3D4D2F10-6038-4A26-8D95-4491C7BE377A}" dt="2019-12-01T09:04:14.612" v="2859" actId="1036"/>
        <pc:sldMkLst>
          <pc:docMk/>
          <pc:sldMk cId="2296873898" sldId="310"/>
        </pc:sldMkLst>
        <pc:spChg chg="del">
          <ac:chgData name="Angharad David" userId="c51a885d-243f-43b5-8752-5e4087bafa25" providerId="ADAL" clId="{3D4D2F10-6038-4A26-8D95-4491C7BE377A}" dt="2019-11-30T20:26:08.953" v="1844" actId="478"/>
          <ac:spMkLst>
            <pc:docMk/>
            <pc:sldMk cId="2296873898" sldId="310"/>
            <ac:spMk id="2" creationId="{5BB89B32-376B-4C4E-AE19-42B368E7A85B}"/>
          </ac:spMkLst>
        </pc:spChg>
        <pc:spChg chg="del">
          <ac:chgData name="Angharad David" userId="c51a885d-243f-43b5-8752-5e4087bafa25" providerId="ADAL" clId="{3D4D2F10-6038-4A26-8D95-4491C7BE377A}" dt="2019-11-30T20:26:07.381" v="1843" actId="478"/>
          <ac:spMkLst>
            <pc:docMk/>
            <pc:sldMk cId="2296873898" sldId="310"/>
            <ac:spMk id="3" creationId="{674C5C5E-09A1-4E0C-8090-114B806C2C65}"/>
          </ac:spMkLst>
        </pc:spChg>
        <pc:spChg chg="add mod">
          <ac:chgData name="Angharad David" userId="c51a885d-243f-43b5-8752-5e4087bafa25" providerId="ADAL" clId="{3D4D2F10-6038-4A26-8D95-4491C7BE377A}" dt="2019-12-01T09:04:07.088" v="2843" actId="1036"/>
          <ac:spMkLst>
            <pc:docMk/>
            <pc:sldMk cId="2296873898" sldId="310"/>
            <ac:spMk id="9" creationId="{91A5E0FF-E07C-4373-973C-33185ACF1C11}"/>
          </ac:spMkLst>
        </pc:spChg>
        <pc:spChg chg="add mod">
          <ac:chgData name="Angharad David" userId="c51a885d-243f-43b5-8752-5e4087bafa25" providerId="ADAL" clId="{3D4D2F10-6038-4A26-8D95-4491C7BE377A}" dt="2019-12-01T09:04:14.612" v="2859" actId="1036"/>
          <ac:spMkLst>
            <pc:docMk/>
            <pc:sldMk cId="2296873898" sldId="310"/>
            <ac:spMk id="10" creationId="{42689D4F-5220-40CC-9284-329DEA2BE319}"/>
          </ac:spMkLst>
        </pc:spChg>
        <pc:spChg chg="add mod">
          <ac:chgData name="Angharad David" userId="c51a885d-243f-43b5-8752-5e4087bafa25" providerId="ADAL" clId="{3D4D2F10-6038-4A26-8D95-4491C7BE377A}" dt="2019-11-30T20:38:44.791" v="1976" actId="1037"/>
          <ac:spMkLst>
            <pc:docMk/>
            <pc:sldMk cId="2296873898" sldId="310"/>
            <ac:spMk id="14" creationId="{2138096D-37B3-4D5C-82FD-0AF6485223B9}"/>
          </ac:spMkLst>
        </pc:spChg>
        <pc:spChg chg="add">
          <ac:chgData name="Angharad David" userId="c51a885d-243f-43b5-8752-5e4087bafa25" providerId="ADAL" clId="{3D4D2F10-6038-4A26-8D95-4491C7BE377A}" dt="2019-11-30T20:26:13.693" v="1846" actId="26606"/>
          <ac:spMkLst>
            <pc:docMk/>
            <pc:sldMk cId="2296873898" sldId="310"/>
            <ac:spMk id="71" creationId="{726908CC-6AC4-4222-8250-B90B6072E8AC}"/>
          </ac:spMkLst>
        </pc:spChg>
        <pc:spChg chg="add">
          <ac:chgData name="Angharad David" userId="c51a885d-243f-43b5-8752-5e4087bafa25" providerId="ADAL" clId="{3D4D2F10-6038-4A26-8D95-4491C7BE377A}" dt="2019-11-30T20:26:13.693" v="1846" actId="26606"/>
          <ac:spMkLst>
            <pc:docMk/>
            <pc:sldMk cId="2296873898" sldId="310"/>
            <ac:spMk id="73" creationId="{F2F606D8-696E-4B76-BB10-43672AA1475A}"/>
          </ac:spMkLst>
        </pc:spChg>
        <pc:spChg chg="add">
          <ac:chgData name="Angharad David" userId="c51a885d-243f-43b5-8752-5e4087bafa25" providerId="ADAL" clId="{3D4D2F10-6038-4A26-8D95-4491C7BE377A}" dt="2019-11-30T20:26:13.693" v="1846" actId="26606"/>
          <ac:spMkLst>
            <pc:docMk/>
            <pc:sldMk cId="2296873898" sldId="310"/>
            <ac:spMk id="75" creationId="{3ABF1881-5AFD-48F9-979A-19EE2FE30A33}"/>
          </ac:spMkLst>
        </pc:spChg>
        <pc:grpChg chg="add mod">
          <ac:chgData name="Angharad David" userId="c51a885d-243f-43b5-8752-5e4087bafa25" providerId="ADAL" clId="{3D4D2F10-6038-4A26-8D95-4491C7BE377A}" dt="2019-11-30T20:29:23.380" v="1873" actId="1076"/>
          <ac:grpSpMkLst>
            <pc:docMk/>
            <pc:sldMk cId="2296873898" sldId="310"/>
            <ac:grpSpMk id="8" creationId="{FFEF942A-7DEB-49D4-A317-FC8CDA62E37F}"/>
          </ac:grpSpMkLst>
        </pc:grpChg>
        <pc:picChg chg="add del mod">
          <ac:chgData name="Angharad David" userId="c51a885d-243f-43b5-8752-5e4087bafa25" providerId="ADAL" clId="{3D4D2F10-6038-4A26-8D95-4491C7BE377A}" dt="2019-11-30T20:27:35.628" v="1858" actId="478"/>
          <ac:picMkLst>
            <pc:docMk/>
            <pc:sldMk cId="2296873898" sldId="310"/>
            <ac:picMk id="4098" creationId="{3BE3413E-6717-4DE6-A752-88CB58D0A5E5}"/>
          </ac:picMkLst>
        </pc:picChg>
        <pc:picChg chg="add mod">
          <ac:chgData name="Angharad David" userId="c51a885d-243f-43b5-8752-5e4087bafa25" providerId="ADAL" clId="{3D4D2F10-6038-4A26-8D95-4491C7BE377A}" dt="2019-11-30T20:28:19.116" v="1864" actId="170"/>
          <ac:picMkLst>
            <pc:docMk/>
            <pc:sldMk cId="2296873898" sldId="310"/>
            <ac:picMk id="4100" creationId="{CBAE6BA5-9BCE-4882-85EC-71B8EA0A05E3}"/>
          </ac:picMkLst>
        </pc:picChg>
        <pc:picChg chg="add mod">
          <ac:chgData name="Angharad David" userId="c51a885d-243f-43b5-8752-5e4087bafa25" providerId="ADAL" clId="{3D4D2F10-6038-4A26-8D95-4491C7BE377A}" dt="2019-12-01T09:04:09.569" v="2844" actId="1036"/>
          <ac:picMkLst>
            <pc:docMk/>
            <pc:sldMk cId="2296873898" sldId="310"/>
            <ac:picMk id="4102" creationId="{A7B69798-3BE9-4385-B52E-49F1781C346A}"/>
          </ac:picMkLst>
        </pc:picChg>
        <pc:picChg chg="add mod">
          <ac:chgData name="Angharad David" userId="c51a885d-243f-43b5-8752-5e4087bafa25" providerId="ADAL" clId="{3D4D2F10-6038-4A26-8D95-4491C7BE377A}" dt="2019-11-30T20:28:43.095" v="1868" actId="14100"/>
          <ac:picMkLst>
            <pc:docMk/>
            <pc:sldMk cId="2296873898" sldId="310"/>
            <ac:picMk id="4104" creationId="{A749BD7F-B674-4EC6-A2A9-381C6E1F7889}"/>
          </ac:picMkLst>
        </pc:picChg>
      </pc:sldChg>
      <pc:sldChg chg="addSp delSp modSp add">
        <pc:chgData name="Angharad David" userId="c51a885d-243f-43b5-8752-5e4087bafa25" providerId="ADAL" clId="{3D4D2F10-6038-4A26-8D95-4491C7BE377A}" dt="2019-11-30T20:39:03.990" v="1981" actId="14100"/>
        <pc:sldMkLst>
          <pc:docMk/>
          <pc:sldMk cId="3023426018" sldId="311"/>
        </pc:sldMkLst>
        <pc:spChg chg="add">
          <ac:chgData name="Angharad David" userId="c51a885d-243f-43b5-8752-5e4087bafa25" providerId="ADAL" clId="{3D4D2F10-6038-4A26-8D95-4491C7BE377A}" dt="2019-11-30T20:30:25.961" v="1879"/>
          <ac:spMkLst>
            <pc:docMk/>
            <pc:sldMk cId="3023426018" sldId="311"/>
            <ac:spMk id="14" creationId="{1CA50E97-78E5-43DC-A579-3CA6C47D435B}"/>
          </ac:spMkLst>
        </pc:spChg>
        <pc:spChg chg="add mod">
          <ac:chgData name="Angharad David" userId="c51a885d-243f-43b5-8752-5e4087bafa25" providerId="ADAL" clId="{3D4D2F10-6038-4A26-8D95-4491C7BE377A}" dt="2019-11-30T20:39:03.990" v="1981" actId="14100"/>
          <ac:spMkLst>
            <pc:docMk/>
            <pc:sldMk cId="3023426018" sldId="311"/>
            <ac:spMk id="15" creationId="{7ECE3429-BF27-4CA7-B91B-68BA0DB2DCBC}"/>
          </ac:spMkLst>
        </pc:spChg>
        <pc:grpChg chg="del">
          <ac:chgData name="Angharad David" userId="c51a885d-243f-43b5-8752-5e4087bafa25" providerId="ADAL" clId="{3D4D2F10-6038-4A26-8D95-4491C7BE377A}" dt="2019-11-30T20:30:32.015" v="1881" actId="478"/>
          <ac:grpSpMkLst>
            <pc:docMk/>
            <pc:sldMk cId="3023426018" sldId="311"/>
            <ac:grpSpMk id="8" creationId="{6595A856-5E7F-498D-A9BB-1F4DEDDFF52A}"/>
          </ac:grpSpMkLst>
        </pc:grpChg>
        <pc:grpChg chg="add mod">
          <ac:chgData name="Angharad David" userId="c51a885d-243f-43b5-8752-5e4087bafa25" providerId="ADAL" clId="{3D4D2F10-6038-4A26-8D95-4491C7BE377A}" dt="2019-11-30T20:30:35.694" v="1882" actId="1076"/>
          <ac:grpSpMkLst>
            <pc:docMk/>
            <pc:sldMk cId="3023426018" sldId="311"/>
            <ac:grpSpMk id="13" creationId="{93989A27-EBBE-42F4-9CC1-8FF4B9797A91}"/>
          </ac:grpSpMkLst>
        </pc:grpChg>
      </pc:sldChg>
      <pc:sldChg chg="addSp delSp add del">
        <pc:chgData name="Angharad David" userId="c51a885d-243f-43b5-8752-5e4087bafa25" providerId="ADAL" clId="{3D4D2F10-6038-4A26-8D95-4491C7BE377A}" dt="2019-11-30T21:00:48.308" v="2361" actId="47"/>
        <pc:sldMkLst>
          <pc:docMk/>
          <pc:sldMk cId="2125847950" sldId="312"/>
        </pc:sldMkLst>
        <pc:spChg chg="add del">
          <ac:chgData name="Angharad David" userId="c51a885d-243f-43b5-8752-5e4087bafa25" providerId="ADAL" clId="{3D4D2F10-6038-4A26-8D95-4491C7BE377A}" dt="2019-11-30T20:49:56.113" v="2145" actId="478"/>
          <ac:spMkLst>
            <pc:docMk/>
            <pc:sldMk cId="2125847950" sldId="312"/>
            <ac:spMk id="6" creationId="{CE8F95F6-4A47-45AF-B13B-7522D55272BC}"/>
          </ac:spMkLst>
        </pc:spChg>
      </pc:sldChg>
      <pc:sldChg chg="addSp delSp modSp add mod setBg">
        <pc:chgData name="Angharad David" userId="c51a885d-243f-43b5-8752-5e4087bafa25" providerId="ADAL" clId="{3D4D2F10-6038-4A26-8D95-4491C7BE377A}" dt="2019-11-30T21:03:23.754" v="2377" actId="1076"/>
        <pc:sldMkLst>
          <pc:docMk/>
          <pc:sldMk cId="4157391769" sldId="313"/>
        </pc:sldMkLst>
        <pc:spChg chg="mod">
          <ac:chgData name="Angharad David" userId="c51a885d-243f-43b5-8752-5e4087bafa25" providerId="ADAL" clId="{3D4D2F10-6038-4A26-8D95-4491C7BE377A}" dt="2019-11-30T21:01:50.804" v="2368" actId="26606"/>
          <ac:spMkLst>
            <pc:docMk/>
            <pc:sldMk cId="4157391769" sldId="313"/>
            <ac:spMk id="2" creationId="{E2DB8371-E793-498B-945F-0F59BCF8D28C}"/>
          </ac:spMkLst>
        </pc:spChg>
        <pc:spChg chg="del">
          <ac:chgData name="Angharad David" userId="c51a885d-243f-43b5-8752-5e4087bafa25" providerId="ADAL" clId="{3D4D2F10-6038-4A26-8D95-4491C7BE377A}" dt="2019-11-30T20:49:58.392" v="2146"/>
          <ac:spMkLst>
            <pc:docMk/>
            <pc:sldMk cId="4157391769" sldId="313"/>
            <ac:spMk id="3" creationId="{38A3858D-D471-4070-B1F0-85573513E81E}"/>
          </ac:spMkLst>
        </pc:spChg>
        <pc:spChg chg="add mod">
          <ac:chgData name="Angharad David" userId="c51a885d-243f-43b5-8752-5e4087bafa25" providerId="ADAL" clId="{3D4D2F10-6038-4A26-8D95-4491C7BE377A}" dt="2019-11-30T21:01:57.268" v="2372" actId="403"/>
          <ac:spMkLst>
            <pc:docMk/>
            <pc:sldMk cId="4157391769" sldId="313"/>
            <ac:spMk id="4" creationId="{DB2AB5EA-7938-40B2-95D6-563B520D7340}"/>
          </ac:spMkLst>
        </pc:spChg>
        <pc:spChg chg="add del">
          <ac:chgData name="Angharad David" userId="c51a885d-243f-43b5-8752-5e4087bafa25" providerId="ADAL" clId="{3D4D2F10-6038-4A26-8D95-4491C7BE377A}" dt="2019-11-30T21:01:50.773" v="2367" actId="26606"/>
          <ac:spMkLst>
            <pc:docMk/>
            <pc:sldMk cId="4157391769" sldId="313"/>
            <ac:spMk id="71" creationId="{69A38EBA-6E97-44A4-B4B8-D9FB5D33FD89}"/>
          </ac:spMkLst>
        </pc:spChg>
        <pc:spChg chg="add del">
          <ac:chgData name="Angharad David" userId="c51a885d-243f-43b5-8752-5e4087bafa25" providerId="ADAL" clId="{3D4D2F10-6038-4A26-8D95-4491C7BE377A}" dt="2019-11-30T21:01:50.773" v="2367" actId="26606"/>
          <ac:spMkLst>
            <pc:docMk/>
            <pc:sldMk cId="4157391769" sldId="313"/>
            <ac:spMk id="73" creationId="{33AE4636-AEEC-45D6-84D4-7AC2DA48ECF8}"/>
          </ac:spMkLst>
        </pc:spChg>
        <pc:spChg chg="add del">
          <ac:chgData name="Angharad David" userId="c51a885d-243f-43b5-8752-5e4087bafa25" providerId="ADAL" clId="{3D4D2F10-6038-4A26-8D95-4491C7BE377A}" dt="2019-11-30T21:01:50.773" v="2367" actId="26606"/>
          <ac:spMkLst>
            <pc:docMk/>
            <pc:sldMk cId="4157391769" sldId="313"/>
            <ac:spMk id="75" creationId="{8D9CE0F4-2EB2-4F1F-8AAC-DB3571D9FE10}"/>
          </ac:spMkLst>
        </pc:spChg>
        <pc:spChg chg="add">
          <ac:chgData name="Angharad David" userId="c51a885d-243f-43b5-8752-5e4087bafa25" providerId="ADAL" clId="{3D4D2F10-6038-4A26-8D95-4491C7BE377A}" dt="2019-11-30T21:01:50.804" v="2368" actId="26606"/>
          <ac:spMkLst>
            <pc:docMk/>
            <pc:sldMk cId="4157391769" sldId="313"/>
            <ac:spMk id="5124" creationId="{F94AA2BD-2E3F-4B1D-8127-5744B8115311}"/>
          </ac:spMkLst>
        </pc:spChg>
        <pc:spChg chg="add">
          <ac:chgData name="Angharad David" userId="c51a885d-243f-43b5-8752-5e4087bafa25" providerId="ADAL" clId="{3D4D2F10-6038-4A26-8D95-4491C7BE377A}" dt="2019-11-30T21:01:50.804" v="2368" actId="26606"/>
          <ac:spMkLst>
            <pc:docMk/>
            <pc:sldMk cId="4157391769" sldId="313"/>
            <ac:spMk id="5125" creationId="{4BD02261-2DC8-4AA8-9E16-7751AE892445}"/>
          </ac:spMkLst>
        </pc:spChg>
        <pc:spChg chg="add">
          <ac:chgData name="Angharad David" userId="c51a885d-243f-43b5-8752-5e4087bafa25" providerId="ADAL" clId="{3D4D2F10-6038-4A26-8D95-4491C7BE377A}" dt="2019-11-30T21:01:50.804" v="2368" actId="26606"/>
          <ac:spMkLst>
            <pc:docMk/>
            <pc:sldMk cId="4157391769" sldId="313"/>
            <ac:spMk id="5126" creationId="{3D752CF2-2291-40B5-B462-C17B174C10BC}"/>
          </ac:spMkLst>
        </pc:spChg>
        <pc:picChg chg="add mod">
          <ac:chgData name="Angharad David" userId="c51a885d-243f-43b5-8752-5e4087bafa25" providerId="ADAL" clId="{3D4D2F10-6038-4A26-8D95-4491C7BE377A}" dt="2019-11-30T21:03:23.754" v="2377" actId="1076"/>
          <ac:picMkLst>
            <pc:docMk/>
            <pc:sldMk cId="4157391769" sldId="313"/>
            <ac:picMk id="5122" creationId="{E4191C77-773E-4AC1-B73F-6943672F8D2C}"/>
          </ac:picMkLst>
        </pc:picChg>
      </pc:sldChg>
      <pc:sldChg chg="addSp delSp modSp add ord setBg">
        <pc:chgData name="Angharad David" userId="c51a885d-243f-43b5-8752-5e4087bafa25" providerId="ADAL" clId="{3D4D2F10-6038-4A26-8D95-4491C7BE377A}" dt="2019-12-01T08:52:52.066" v="2825" actId="1038"/>
        <pc:sldMkLst>
          <pc:docMk/>
          <pc:sldMk cId="1883234486" sldId="314"/>
        </pc:sldMkLst>
        <pc:spChg chg="add del mod">
          <ac:chgData name="Angharad David" userId="c51a885d-243f-43b5-8752-5e4087bafa25" providerId="ADAL" clId="{3D4D2F10-6038-4A26-8D95-4491C7BE377A}" dt="2019-12-01T08:52:45.537" v="2805" actId="27636"/>
          <ac:spMkLst>
            <pc:docMk/>
            <pc:sldMk cId="1883234486" sldId="314"/>
            <ac:spMk id="2" creationId="{5F3924B1-B890-4D78-8C30-01B554442DC9}"/>
          </ac:spMkLst>
        </pc:spChg>
        <pc:spChg chg="add">
          <ac:chgData name="Angharad David" userId="c51a885d-243f-43b5-8752-5e4087bafa25" providerId="ADAL" clId="{3D4D2F10-6038-4A26-8D95-4491C7BE377A}" dt="2019-12-01T08:29:45.162" v="2732"/>
          <ac:spMkLst>
            <pc:docMk/>
            <pc:sldMk cId="1883234486" sldId="314"/>
            <ac:spMk id="3" creationId="{7EB9E74F-3543-45E3-B413-F617B9F77C0E}"/>
          </ac:spMkLst>
        </pc:spChg>
        <pc:spChg chg="del mod">
          <ac:chgData name="Angharad David" userId="c51a885d-243f-43b5-8752-5e4087bafa25" providerId="ADAL" clId="{3D4D2F10-6038-4A26-8D95-4491C7BE377A}" dt="2019-11-30T21:14:37.652" v="2494" actId="478"/>
          <ac:spMkLst>
            <pc:docMk/>
            <pc:sldMk cId="1883234486" sldId="314"/>
            <ac:spMk id="3" creationId="{BAAFF037-47EA-44F6-BB3A-6ECDA4A925DD}"/>
          </ac:spMkLst>
        </pc:spChg>
        <pc:spChg chg="add">
          <ac:chgData name="Angharad David" userId="c51a885d-243f-43b5-8752-5e4087bafa25" providerId="ADAL" clId="{3D4D2F10-6038-4A26-8D95-4491C7BE377A}" dt="2019-12-01T08:29:55.662" v="2733"/>
          <ac:spMkLst>
            <pc:docMk/>
            <pc:sldMk cId="1883234486" sldId="314"/>
            <ac:spMk id="4" creationId="{F6634D87-55B0-4917-89BC-2DFA28B69B29}"/>
          </ac:spMkLst>
        </pc:spChg>
        <pc:spChg chg="add del mod">
          <ac:chgData name="Angharad David" userId="c51a885d-243f-43b5-8752-5e4087bafa25" providerId="ADAL" clId="{3D4D2F10-6038-4A26-8D95-4491C7BE377A}" dt="2019-12-01T08:50:02.927" v="2750" actId="478"/>
          <ac:spMkLst>
            <pc:docMk/>
            <pc:sldMk cId="1883234486" sldId="314"/>
            <ac:spMk id="5" creationId="{E946AC97-526B-4180-86A8-78972F1B7A92}"/>
          </ac:spMkLst>
        </pc:spChg>
        <pc:spChg chg="add mod">
          <ac:chgData name="Angharad David" userId="c51a885d-243f-43b5-8752-5e4087bafa25" providerId="ADAL" clId="{3D4D2F10-6038-4A26-8D95-4491C7BE377A}" dt="2019-12-01T08:52:52.066" v="2825" actId="1038"/>
          <ac:spMkLst>
            <pc:docMk/>
            <pc:sldMk cId="1883234486" sldId="314"/>
            <ac:spMk id="6" creationId="{CED77DC3-2D0B-43F4-8B4E-29B3B6245461}"/>
          </ac:spMkLst>
        </pc:spChg>
        <pc:spChg chg="add mod">
          <ac:chgData name="Angharad David" userId="c51a885d-243f-43b5-8752-5e4087bafa25" providerId="ADAL" clId="{3D4D2F10-6038-4A26-8D95-4491C7BE377A}" dt="2019-12-01T08:52:41.148" v="2801" actId="1076"/>
          <ac:spMkLst>
            <pc:docMk/>
            <pc:sldMk cId="1883234486" sldId="314"/>
            <ac:spMk id="7" creationId="{0DFD4C22-BE61-41B5-A190-33D7BBAE6FBB}"/>
          </ac:spMkLst>
        </pc:spChg>
        <pc:spChg chg="add del mod">
          <ac:chgData name="Angharad David" userId="c51a885d-243f-43b5-8752-5e4087bafa25" providerId="ADAL" clId="{3D4D2F10-6038-4A26-8D95-4491C7BE377A}" dt="2019-12-01T08:52:29.022" v="2799" actId="478"/>
          <ac:spMkLst>
            <pc:docMk/>
            <pc:sldMk cId="1883234486" sldId="314"/>
            <ac:spMk id="9" creationId="{59B3B3DE-13DF-4925-BDF8-4EBE662A66A8}"/>
          </ac:spMkLst>
        </pc:spChg>
      </pc:sldChg>
      <pc:sldChg chg="add del">
        <pc:chgData name="Angharad David" userId="c51a885d-243f-43b5-8752-5e4087bafa25" providerId="ADAL" clId="{3D4D2F10-6038-4A26-8D95-4491C7BE377A}" dt="2019-12-01T08:50:27.054" v="2755" actId="47"/>
        <pc:sldMkLst>
          <pc:docMk/>
          <pc:sldMk cId="1658623941" sldId="315"/>
        </pc:sldMkLst>
      </pc:sldChg>
      <pc:sldChg chg="delSp modSp add setBg">
        <pc:chgData name="Angharad David" userId="c51a885d-243f-43b5-8752-5e4087bafa25" providerId="ADAL" clId="{3D4D2F10-6038-4A26-8D95-4491C7BE377A}" dt="2019-12-04T18:52:12.515" v="3005" actId="20577"/>
        <pc:sldMkLst>
          <pc:docMk/>
          <pc:sldMk cId="4136193315" sldId="315"/>
        </pc:sldMkLst>
        <pc:spChg chg="mod">
          <ac:chgData name="Angharad David" userId="c51a885d-243f-43b5-8752-5e4087bafa25" providerId="ADAL" clId="{3D4D2F10-6038-4A26-8D95-4491C7BE377A}" dt="2019-12-04T18:52:12.515" v="3005" actId="20577"/>
          <ac:spMkLst>
            <pc:docMk/>
            <pc:sldMk cId="4136193315" sldId="315"/>
            <ac:spMk id="2" creationId="{BC35BB85-E1C6-4095-84F7-C83BA33E9451}"/>
          </ac:spMkLst>
        </pc:spChg>
        <pc:spChg chg="del">
          <ac:chgData name="Angharad David" userId="c51a885d-243f-43b5-8752-5e4087bafa25" providerId="ADAL" clId="{3D4D2F10-6038-4A26-8D95-4491C7BE377A}" dt="2019-12-04T18:51:35.577" v="2980" actId="478"/>
          <ac:spMkLst>
            <pc:docMk/>
            <pc:sldMk cId="4136193315" sldId="315"/>
            <ac:spMk id="3" creationId="{BAB3AC70-242F-4C7D-8407-50230017AC43}"/>
          </ac:spMkLst>
        </pc:spChg>
      </pc:sldChg>
    </pc:docChg>
  </pc:docChgLst>
  <pc:docChgLst>
    <pc:chgData name="Angharad David" userId="c51a885d-243f-43b5-8752-5e4087bafa25" providerId="ADAL" clId="{0C3E4CD8-8F90-486C-B183-5448B9FB3EAC}"/>
    <pc:docChg chg="undo custSel addSld delSld modSld sldOrd">
      <pc:chgData name="Angharad David" userId="c51a885d-243f-43b5-8752-5e4087bafa25" providerId="ADAL" clId="{0C3E4CD8-8F90-486C-B183-5448B9FB3EAC}" dt="2020-04-21T12:04:23.116" v="239" actId="20577"/>
      <pc:docMkLst>
        <pc:docMk/>
      </pc:docMkLst>
      <pc:sldChg chg="addSp delSp modSp">
        <pc:chgData name="Angharad David" userId="c51a885d-243f-43b5-8752-5e4087bafa25" providerId="ADAL" clId="{0C3E4CD8-8F90-486C-B183-5448B9FB3EAC}" dt="2020-04-20T16:14:57.787" v="162" actId="115"/>
        <pc:sldMkLst>
          <pc:docMk/>
          <pc:sldMk cId="3581442914" sldId="294"/>
        </pc:sldMkLst>
        <pc:spChg chg="add del">
          <ac:chgData name="Angharad David" userId="c51a885d-243f-43b5-8752-5e4087bafa25" providerId="ADAL" clId="{0C3E4CD8-8F90-486C-B183-5448B9FB3EAC}" dt="2020-04-20T16:14:49.455" v="147"/>
          <ac:spMkLst>
            <pc:docMk/>
            <pc:sldMk cId="3581442914" sldId="294"/>
            <ac:spMk id="2" creationId="{1C9C86F2-7A75-4585-A698-A7019CFE1BB2}"/>
          </ac:spMkLst>
        </pc:spChg>
        <pc:spChg chg="mod">
          <ac:chgData name="Angharad David" userId="c51a885d-243f-43b5-8752-5e4087bafa25" providerId="ADAL" clId="{0C3E4CD8-8F90-486C-B183-5448B9FB3EAC}" dt="2020-04-20T16:14:57.787" v="162" actId="115"/>
          <ac:spMkLst>
            <pc:docMk/>
            <pc:sldMk cId="3581442914" sldId="294"/>
            <ac:spMk id="3" creationId="{00000000-0000-0000-0000-000000000000}"/>
          </ac:spMkLst>
        </pc:spChg>
      </pc:sldChg>
      <pc:sldChg chg="modSp">
        <pc:chgData name="Angharad David" userId="c51a885d-243f-43b5-8752-5e4087bafa25" providerId="ADAL" clId="{0C3E4CD8-8F90-486C-B183-5448B9FB3EAC}" dt="2020-04-20T16:09:15.039" v="55" actId="20577"/>
        <pc:sldMkLst>
          <pc:docMk/>
          <pc:sldMk cId="2061623628" sldId="295"/>
        </pc:sldMkLst>
        <pc:spChg chg="mod">
          <ac:chgData name="Angharad David" userId="c51a885d-243f-43b5-8752-5e4087bafa25" providerId="ADAL" clId="{0C3E4CD8-8F90-486C-B183-5448B9FB3EAC}" dt="2020-04-20T16:09:15.039" v="55" actId="20577"/>
          <ac:spMkLst>
            <pc:docMk/>
            <pc:sldMk cId="2061623628" sldId="295"/>
            <ac:spMk id="2" creationId="{B21C6B2D-CB27-4CE9-9498-379958B27B04}"/>
          </ac:spMkLst>
        </pc:spChg>
      </pc:sldChg>
      <pc:sldChg chg="modSp">
        <pc:chgData name="Angharad David" userId="c51a885d-243f-43b5-8752-5e4087bafa25" providerId="ADAL" clId="{0C3E4CD8-8F90-486C-B183-5448B9FB3EAC}" dt="2020-04-20T16:16:21.165" v="188" actId="1076"/>
        <pc:sldMkLst>
          <pc:docMk/>
          <pc:sldMk cId="3691113901" sldId="297"/>
        </pc:sldMkLst>
        <pc:spChg chg="mod">
          <ac:chgData name="Angharad David" userId="c51a885d-243f-43b5-8752-5e4087bafa25" providerId="ADAL" clId="{0C3E4CD8-8F90-486C-B183-5448B9FB3EAC}" dt="2020-04-20T16:16:21.165" v="188" actId="1076"/>
          <ac:spMkLst>
            <pc:docMk/>
            <pc:sldMk cId="3691113901" sldId="297"/>
            <ac:spMk id="3" creationId="{4EB346C8-FA61-41AB-A58E-0AFC1D2469B4}"/>
          </ac:spMkLst>
        </pc:spChg>
        <pc:spChg chg="mod">
          <ac:chgData name="Angharad David" userId="c51a885d-243f-43b5-8752-5e4087bafa25" providerId="ADAL" clId="{0C3E4CD8-8F90-486C-B183-5448B9FB3EAC}" dt="2020-04-20T16:16:15.116" v="185" actId="1076"/>
          <ac:spMkLst>
            <pc:docMk/>
            <pc:sldMk cId="3691113901" sldId="297"/>
            <ac:spMk id="4" creationId="{6BE2D91D-87CC-4C5B-9E55-222C1F39726E}"/>
          </ac:spMkLst>
        </pc:spChg>
      </pc:sldChg>
      <pc:sldChg chg="modSp">
        <pc:chgData name="Angharad David" userId="c51a885d-243f-43b5-8752-5e4087bafa25" providerId="ADAL" clId="{0C3E4CD8-8F90-486C-B183-5448B9FB3EAC}" dt="2020-04-21T12:04:23.116" v="239" actId="20577"/>
        <pc:sldMkLst>
          <pc:docMk/>
          <pc:sldMk cId="377812917" sldId="300"/>
        </pc:sldMkLst>
        <pc:spChg chg="mod">
          <ac:chgData name="Angharad David" userId="c51a885d-243f-43b5-8752-5e4087bafa25" providerId="ADAL" clId="{0C3E4CD8-8F90-486C-B183-5448B9FB3EAC}" dt="2020-04-20T16:13:40.867" v="131" actId="20577"/>
          <ac:spMkLst>
            <pc:docMk/>
            <pc:sldMk cId="377812917" sldId="300"/>
            <ac:spMk id="2" creationId="{AE1ADED2-566A-4E66-A3B2-AB92982CE54D}"/>
          </ac:spMkLst>
        </pc:spChg>
        <pc:spChg chg="mod">
          <ac:chgData name="Angharad David" userId="c51a885d-243f-43b5-8752-5e4087bafa25" providerId="ADAL" clId="{0C3E4CD8-8F90-486C-B183-5448B9FB3EAC}" dt="2020-04-21T12:04:23.116" v="239" actId="20577"/>
          <ac:spMkLst>
            <pc:docMk/>
            <pc:sldMk cId="377812917" sldId="300"/>
            <ac:spMk id="3" creationId="{2D23FD1B-464A-476B-9B61-F46366754C07}"/>
          </ac:spMkLst>
        </pc:spChg>
      </pc:sldChg>
      <pc:sldChg chg="modSp">
        <pc:chgData name="Angharad David" userId="c51a885d-243f-43b5-8752-5e4087bafa25" providerId="ADAL" clId="{0C3E4CD8-8F90-486C-B183-5448B9FB3EAC}" dt="2020-04-20T16:41:51.100" v="194" actId="1035"/>
        <pc:sldMkLst>
          <pc:docMk/>
          <pc:sldMk cId="1677908132" sldId="305"/>
        </pc:sldMkLst>
        <pc:spChg chg="mod">
          <ac:chgData name="Angharad David" userId="c51a885d-243f-43b5-8752-5e4087bafa25" providerId="ADAL" clId="{0C3E4CD8-8F90-486C-B183-5448B9FB3EAC}" dt="2020-04-20T16:13:23.765" v="116" actId="20577"/>
          <ac:spMkLst>
            <pc:docMk/>
            <pc:sldMk cId="1677908132" sldId="305"/>
            <ac:spMk id="6" creationId="{64F88414-352A-43F3-AAA7-0DB8D4FE2BAF}"/>
          </ac:spMkLst>
        </pc:spChg>
        <pc:spChg chg="mod">
          <ac:chgData name="Angharad David" userId="c51a885d-243f-43b5-8752-5e4087bafa25" providerId="ADAL" clId="{0C3E4CD8-8F90-486C-B183-5448B9FB3EAC}" dt="2020-04-20T16:08:43.769" v="43" actId="1076"/>
          <ac:spMkLst>
            <pc:docMk/>
            <pc:sldMk cId="1677908132" sldId="305"/>
            <ac:spMk id="13" creationId="{DDE6A991-4AAA-40D9-B897-E5EDFC13040C}"/>
          </ac:spMkLst>
        </pc:spChg>
        <pc:spChg chg="mod">
          <ac:chgData name="Angharad David" userId="c51a885d-243f-43b5-8752-5e4087bafa25" providerId="ADAL" clId="{0C3E4CD8-8F90-486C-B183-5448B9FB3EAC}" dt="2020-04-20T16:41:51.100" v="194" actId="1035"/>
          <ac:spMkLst>
            <pc:docMk/>
            <pc:sldMk cId="1677908132" sldId="305"/>
            <ac:spMk id="17" creationId="{10D148F0-9552-4AE9-9D63-A79DCCC08B23}"/>
          </ac:spMkLst>
        </pc:spChg>
        <pc:spChg chg="mod">
          <ac:chgData name="Angharad David" userId="c51a885d-243f-43b5-8752-5e4087bafa25" providerId="ADAL" clId="{0C3E4CD8-8F90-486C-B183-5448B9FB3EAC}" dt="2020-04-20T16:08:51.960" v="44" actId="1076"/>
          <ac:spMkLst>
            <pc:docMk/>
            <pc:sldMk cId="1677908132" sldId="305"/>
            <ac:spMk id="18" creationId="{5307CD9B-2449-43BC-9070-5B7B11A7230C}"/>
          </ac:spMkLst>
        </pc:spChg>
        <pc:picChg chg="mod">
          <ac:chgData name="Angharad David" userId="c51a885d-243f-43b5-8752-5e4087bafa25" providerId="ADAL" clId="{0C3E4CD8-8F90-486C-B183-5448B9FB3EAC}" dt="2020-04-20T16:08:38.529" v="42" actId="1076"/>
          <ac:picMkLst>
            <pc:docMk/>
            <pc:sldMk cId="1677908132" sldId="305"/>
            <ac:picMk id="5" creationId="{119383A1-6E61-4B66-A014-0FF2B08C6C86}"/>
          </ac:picMkLst>
        </pc:picChg>
      </pc:sldChg>
      <pc:sldChg chg="modSp">
        <pc:chgData name="Angharad David" userId="c51a885d-243f-43b5-8752-5e4087bafa25" providerId="ADAL" clId="{0C3E4CD8-8F90-486C-B183-5448B9FB3EAC}" dt="2020-04-20T16:15:39.505" v="165" actId="1076"/>
        <pc:sldMkLst>
          <pc:docMk/>
          <pc:sldMk cId="1573656790" sldId="306"/>
        </pc:sldMkLst>
        <pc:spChg chg="mod">
          <ac:chgData name="Angharad David" userId="c51a885d-243f-43b5-8752-5e4087bafa25" providerId="ADAL" clId="{0C3E4CD8-8F90-486C-B183-5448B9FB3EAC}" dt="2020-04-20T16:15:39.505" v="165" actId="1076"/>
          <ac:spMkLst>
            <pc:docMk/>
            <pc:sldMk cId="1573656790" sldId="306"/>
            <ac:spMk id="3" creationId="{4EB346C8-FA61-41AB-A58E-0AFC1D2469B4}"/>
          </ac:spMkLst>
        </pc:spChg>
        <pc:spChg chg="mod">
          <ac:chgData name="Angharad David" userId="c51a885d-243f-43b5-8752-5e4087bafa25" providerId="ADAL" clId="{0C3E4CD8-8F90-486C-B183-5448B9FB3EAC}" dt="2020-04-20T16:15:13.361" v="163" actId="1076"/>
          <ac:spMkLst>
            <pc:docMk/>
            <pc:sldMk cId="1573656790" sldId="306"/>
            <ac:spMk id="5" creationId="{ABDF736D-7F00-41C3-A0C0-58F0F6C77BBF}"/>
          </ac:spMkLst>
        </pc:spChg>
      </pc:sldChg>
      <pc:sldChg chg="modSp">
        <pc:chgData name="Angharad David" userId="c51a885d-243f-43b5-8752-5e4087bafa25" providerId="ADAL" clId="{0C3E4CD8-8F90-486C-B183-5448B9FB3EAC}" dt="2020-04-20T16:48:48.171" v="227" actId="20577"/>
        <pc:sldMkLst>
          <pc:docMk/>
          <pc:sldMk cId="4157391769" sldId="313"/>
        </pc:sldMkLst>
        <pc:spChg chg="mod">
          <ac:chgData name="Angharad David" userId="c51a885d-243f-43b5-8752-5e4087bafa25" providerId="ADAL" clId="{0C3E4CD8-8F90-486C-B183-5448B9FB3EAC}" dt="2020-04-20T16:48:48.171" v="227" actId="20577"/>
          <ac:spMkLst>
            <pc:docMk/>
            <pc:sldMk cId="4157391769" sldId="313"/>
            <ac:spMk id="2" creationId="{E2DB8371-E793-498B-945F-0F59BCF8D28C}"/>
          </ac:spMkLst>
        </pc:spChg>
      </pc:sldChg>
      <pc:sldChg chg="addSp modSp new ord">
        <pc:chgData name="Angharad David" userId="c51a885d-243f-43b5-8752-5e4087bafa25" providerId="ADAL" clId="{0C3E4CD8-8F90-486C-B183-5448B9FB3EAC}" dt="2020-04-21T12:04:01.902" v="235" actId="14100"/>
        <pc:sldMkLst>
          <pc:docMk/>
          <pc:sldMk cId="248764440" sldId="315"/>
        </pc:sldMkLst>
        <pc:picChg chg="add mod">
          <ac:chgData name="Angharad David" userId="c51a885d-243f-43b5-8752-5e4087bafa25" providerId="ADAL" clId="{0C3E4CD8-8F90-486C-B183-5448B9FB3EAC}" dt="2020-04-21T12:04:01.902" v="235" actId="14100"/>
          <ac:picMkLst>
            <pc:docMk/>
            <pc:sldMk cId="248764440" sldId="315"/>
            <ac:picMk id="2" creationId="{A402FA44-B25C-463F-A5FF-A4D854F38107}"/>
          </ac:picMkLst>
        </pc:picChg>
      </pc:sldChg>
      <pc:sldChg chg="del">
        <pc:chgData name="Angharad David" userId="c51a885d-243f-43b5-8752-5e4087bafa25" providerId="ADAL" clId="{0C3E4CD8-8F90-486C-B183-5448B9FB3EAC}" dt="2020-04-20T16:16:43.305" v="189" actId="47"/>
        <pc:sldMkLst>
          <pc:docMk/>
          <pc:sldMk cId="4136193315" sldId="31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A14ACB-B2DB-43C7-AC8B-5FAE6563899C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45A61D1-11CA-4065-BF3C-FA0E99C018D1}">
      <dgm:prSet phldrT="[Text]"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</a:rPr>
            <a:t>Main objectives</a:t>
          </a:r>
        </a:p>
      </dgm:t>
    </dgm:pt>
    <dgm:pt modelId="{06DE5854-B35A-49BF-A344-054EF2726A8B}" type="parTrans" cxnId="{F4E513E8-2DB0-4A73-B28A-6473ABD41FC1}">
      <dgm:prSet/>
      <dgm:spPr/>
      <dgm:t>
        <a:bodyPr/>
        <a:lstStyle/>
        <a:p>
          <a:endParaRPr lang="en-GB"/>
        </a:p>
      </dgm:t>
    </dgm:pt>
    <dgm:pt modelId="{EECE0162-4929-4926-ACC2-BCAF33F8DB76}" type="sibTrans" cxnId="{F4E513E8-2DB0-4A73-B28A-6473ABD41FC1}">
      <dgm:prSet/>
      <dgm:spPr/>
      <dgm:t>
        <a:bodyPr/>
        <a:lstStyle/>
        <a:p>
          <a:endParaRPr lang="en-GB"/>
        </a:p>
      </dgm:t>
    </dgm:pt>
    <dgm:pt modelId="{A470771C-4528-4CE2-8F00-7D5CC1BA484F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400" dirty="0">
              <a:solidFill>
                <a:schemeClr val="bg1"/>
              </a:solidFill>
              <a:latin typeface="inherit"/>
            </a:rPr>
            <a:t>provide an environment where people want to live, work and play</a:t>
          </a:r>
          <a:endParaRPr lang="en-GB" sz="2400" dirty="0">
            <a:solidFill>
              <a:schemeClr val="bg1"/>
            </a:solidFill>
          </a:endParaRPr>
        </a:p>
      </dgm:t>
    </dgm:pt>
    <dgm:pt modelId="{A6E499DC-B624-4E14-A1FE-33CFFD7C1548}" type="parTrans" cxnId="{3DAB0136-9422-4CA2-A50D-F6A8ABCDFDEB}">
      <dgm:prSet custT="1"/>
      <dgm:spPr/>
      <dgm:t>
        <a:bodyPr/>
        <a:lstStyle/>
        <a:p>
          <a:endParaRPr lang="en-GB" sz="2000">
            <a:solidFill>
              <a:schemeClr val="bg1"/>
            </a:solidFill>
          </a:endParaRPr>
        </a:p>
      </dgm:t>
    </dgm:pt>
    <dgm:pt modelId="{98633044-65D0-4567-A712-22D5C3BC7E2B}" type="sibTrans" cxnId="{3DAB0136-9422-4CA2-A50D-F6A8ABCDFDEB}">
      <dgm:prSet/>
      <dgm:spPr/>
      <dgm:t>
        <a:bodyPr/>
        <a:lstStyle/>
        <a:p>
          <a:endParaRPr lang="en-GB"/>
        </a:p>
      </dgm:t>
    </dgm:pt>
    <dgm:pt modelId="{E800428C-9133-4AA9-A869-17CB8BE2E01C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400" dirty="0">
              <a:solidFill>
                <a:schemeClr val="bg1"/>
              </a:solidFill>
              <a:latin typeface="inherit"/>
            </a:rPr>
            <a:t>establish the area as a recognised centre of excellence in urban regeneration</a:t>
          </a:r>
          <a:endParaRPr lang="en-GB" sz="2400" dirty="0">
            <a:solidFill>
              <a:schemeClr val="bg1"/>
            </a:solidFill>
          </a:endParaRPr>
        </a:p>
      </dgm:t>
    </dgm:pt>
    <dgm:pt modelId="{E0BC22BA-A0F3-4328-83D6-527CDBCA3C07}" type="parTrans" cxnId="{979891AA-60E1-4377-89F0-4D915AB38BCF}">
      <dgm:prSet custT="1"/>
      <dgm:spPr/>
      <dgm:t>
        <a:bodyPr/>
        <a:lstStyle/>
        <a:p>
          <a:endParaRPr lang="en-GB" sz="2000">
            <a:solidFill>
              <a:schemeClr val="bg1"/>
            </a:solidFill>
          </a:endParaRPr>
        </a:p>
      </dgm:t>
    </dgm:pt>
    <dgm:pt modelId="{4F8C8481-FE63-4BE6-9D4D-A512E7CA7918}" type="sibTrans" cxnId="{979891AA-60E1-4377-89F0-4D915AB38BCF}">
      <dgm:prSet/>
      <dgm:spPr/>
      <dgm:t>
        <a:bodyPr/>
        <a:lstStyle/>
        <a:p>
          <a:endParaRPr lang="en-GB"/>
        </a:p>
      </dgm:t>
    </dgm:pt>
    <dgm:pt modelId="{75260C3B-0A71-4803-88BB-772AB49D2F24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400" dirty="0">
              <a:solidFill>
                <a:schemeClr val="bg1"/>
              </a:solidFill>
              <a:latin typeface="inherit"/>
            </a:rPr>
            <a:t>achieve the highest standard of design and quality in its development and investment</a:t>
          </a:r>
          <a:endParaRPr lang="en-GB" sz="2400" dirty="0">
            <a:solidFill>
              <a:schemeClr val="bg1"/>
            </a:solidFill>
          </a:endParaRPr>
        </a:p>
      </dgm:t>
    </dgm:pt>
    <dgm:pt modelId="{023035DF-D745-4817-8325-9E76232F81C4}" type="parTrans" cxnId="{EFB004B9-DBD8-40FB-B55F-35A475A1858E}">
      <dgm:prSet custT="1"/>
      <dgm:spPr/>
      <dgm:t>
        <a:bodyPr/>
        <a:lstStyle/>
        <a:p>
          <a:endParaRPr lang="en-GB" sz="2000">
            <a:solidFill>
              <a:schemeClr val="bg1"/>
            </a:solidFill>
          </a:endParaRPr>
        </a:p>
      </dgm:t>
    </dgm:pt>
    <dgm:pt modelId="{8E6681BB-7206-4CE4-9A16-AAA2A4322A7C}" type="sibTrans" cxnId="{EFB004B9-DBD8-40FB-B55F-35A475A1858E}">
      <dgm:prSet/>
      <dgm:spPr/>
      <dgm:t>
        <a:bodyPr/>
        <a:lstStyle/>
        <a:p>
          <a:endParaRPr lang="en-GB"/>
        </a:p>
      </dgm:t>
    </dgm:pt>
    <dgm:pt modelId="{06527A33-F570-4387-A82D-C388DAEC3DFF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400" dirty="0">
              <a:solidFill>
                <a:schemeClr val="bg1"/>
              </a:solidFill>
              <a:latin typeface="inherit"/>
            </a:rPr>
            <a:t>build a mixed development to create jobs</a:t>
          </a:r>
          <a:endParaRPr lang="en-GB" sz="2400" dirty="0">
            <a:solidFill>
              <a:schemeClr val="bg1"/>
            </a:solidFill>
          </a:endParaRPr>
        </a:p>
      </dgm:t>
    </dgm:pt>
    <dgm:pt modelId="{32870D8D-B4A1-4BFB-8C4D-4E3C9D3BA735}" type="parTrans" cxnId="{5F96D674-7AF4-4E00-8300-EC45D8EF18D8}">
      <dgm:prSet custT="1"/>
      <dgm:spPr/>
      <dgm:t>
        <a:bodyPr/>
        <a:lstStyle/>
        <a:p>
          <a:endParaRPr lang="en-GB" sz="2000">
            <a:solidFill>
              <a:schemeClr val="bg1"/>
            </a:solidFill>
          </a:endParaRPr>
        </a:p>
      </dgm:t>
    </dgm:pt>
    <dgm:pt modelId="{4D78851E-CCF6-4048-ACA5-EB068058C52A}" type="sibTrans" cxnId="{5F96D674-7AF4-4E00-8300-EC45D8EF18D8}">
      <dgm:prSet/>
      <dgm:spPr/>
      <dgm:t>
        <a:bodyPr/>
        <a:lstStyle/>
        <a:p>
          <a:endParaRPr lang="en-GB"/>
        </a:p>
      </dgm:t>
    </dgm:pt>
    <dgm:pt modelId="{E5005E8C-0D82-487A-AEE0-BED76A160F07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400" dirty="0">
              <a:solidFill>
                <a:schemeClr val="bg1"/>
              </a:solidFill>
              <a:latin typeface="inherit"/>
            </a:rPr>
            <a:t>reunite the city centre with its waterfront</a:t>
          </a:r>
          <a:endParaRPr lang="en-GB" sz="2400" dirty="0">
            <a:solidFill>
              <a:schemeClr val="bg1"/>
            </a:solidFill>
          </a:endParaRPr>
        </a:p>
      </dgm:t>
    </dgm:pt>
    <dgm:pt modelId="{AFB17033-CFE5-4F86-B290-5CAA34473952}" type="parTrans" cxnId="{D5DFFD11-EA7D-4A29-B677-1A6B71AB6021}">
      <dgm:prSet custT="1"/>
      <dgm:spPr/>
      <dgm:t>
        <a:bodyPr/>
        <a:lstStyle/>
        <a:p>
          <a:endParaRPr lang="en-GB" sz="2000">
            <a:solidFill>
              <a:schemeClr val="bg1"/>
            </a:solidFill>
          </a:endParaRPr>
        </a:p>
      </dgm:t>
    </dgm:pt>
    <dgm:pt modelId="{96129E6D-621A-4EAD-B5C4-5D56B6A467C3}" type="sibTrans" cxnId="{D5DFFD11-EA7D-4A29-B677-1A6B71AB6021}">
      <dgm:prSet/>
      <dgm:spPr/>
      <dgm:t>
        <a:bodyPr/>
        <a:lstStyle/>
        <a:p>
          <a:endParaRPr lang="en-GB"/>
        </a:p>
      </dgm:t>
    </dgm:pt>
    <dgm:pt modelId="{B8927167-773C-4A91-8E39-F4EA9231918B}" type="pres">
      <dgm:prSet presAssocID="{D2A14ACB-B2DB-43C7-AC8B-5FAE6563899C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B8FB7F9-9214-4BC3-AFED-E0B2FB451EE4}" type="pres">
      <dgm:prSet presAssocID="{A45A61D1-11CA-4065-BF3C-FA0E99C018D1}" presName="centerShape" presStyleLbl="node0" presStyleIdx="0" presStyleCnt="1" custLinFactNeighborY="6560"/>
      <dgm:spPr/>
    </dgm:pt>
    <dgm:pt modelId="{D9076518-142D-41DC-9DB4-CE872FF1C08B}" type="pres">
      <dgm:prSet presAssocID="{A6E499DC-B624-4E14-A1FE-33CFFD7C1548}" presName="Name9" presStyleLbl="parChTrans1D2" presStyleIdx="0" presStyleCnt="5"/>
      <dgm:spPr/>
    </dgm:pt>
    <dgm:pt modelId="{5B565439-EC17-4171-86F0-3E28055750FD}" type="pres">
      <dgm:prSet presAssocID="{A6E499DC-B624-4E14-A1FE-33CFFD7C1548}" presName="connTx" presStyleLbl="parChTrans1D2" presStyleIdx="0" presStyleCnt="5"/>
      <dgm:spPr/>
    </dgm:pt>
    <dgm:pt modelId="{6A87014C-B9DD-4EB1-8D84-ADC1E08736EB}" type="pres">
      <dgm:prSet presAssocID="{A470771C-4528-4CE2-8F00-7D5CC1BA484F}" presName="node" presStyleLbl="node1" presStyleIdx="0" presStyleCnt="5" custScaleX="148235" custScaleY="118951" custRadScaleRad="88785">
        <dgm:presLayoutVars>
          <dgm:bulletEnabled val="1"/>
        </dgm:presLayoutVars>
      </dgm:prSet>
      <dgm:spPr/>
    </dgm:pt>
    <dgm:pt modelId="{83A490A7-C7F1-45AF-8DDD-E2E2DC7CC106}" type="pres">
      <dgm:prSet presAssocID="{E0BC22BA-A0F3-4328-83D6-527CDBCA3C07}" presName="Name9" presStyleLbl="parChTrans1D2" presStyleIdx="1" presStyleCnt="5"/>
      <dgm:spPr/>
    </dgm:pt>
    <dgm:pt modelId="{0F503234-3424-47B8-B303-59027510A4C8}" type="pres">
      <dgm:prSet presAssocID="{E0BC22BA-A0F3-4328-83D6-527CDBCA3C07}" presName="connTx" presStyleLbl="parChTrans1D2" presStyleIdx="1" presStyleCnt="5"/>
      <dgm:spPr/>
    </dgm:pt>
    <dgm:pt modelId="{B71AD3E1-119A-4A5C-A20D-900142647983}" type="pres">
      <dgm:prSet presAssocID="{E800428C-9133-4AA9-A869-17CB8BE2E01C}" presName="node" presStyleLbl="node1" presStyleIdx="1" presStyleCnt="5" custScaleX="172433" custScaleY="127209" custRadScaleRad="187752" custRadScaleInc="-21428">
        <dgm:presLayoutVars>
          <dgm:bulletEnabled val="1"/>
        </dgm:presLayoutVars>
      </dgm:prSet>
      <dgm:spPr/>
    </dgm:pt>
    <dgm:pt modelId="{98BB7488-7997-43C6-B029-3F7FD1792314}" type="pres">
      <dgm:prSet presAssocID="{023035DF-D745-4817-8325-9E76232F81C4}" presName="Name9" presStyleLbl="parChTrans1D2" presStyleIdx="2" presStyleCnt="5"/>
      <dgm:spPr/>
    </dgm:pt>
    <dgm:pt modelId="{2765BDA9-7B32-4B9B-8B21-9127A19543C4}" type="pres">
      <dgm:prSet presAssocID="{023035DF-D745-4817-8325-9E76232F81C4}" presName="connTx" presStyleLbl="parChTrans1D2" presStyleIdx="2" presStyleCnt="5"/>
      <dgm:spPr/>
    </dgm:pt>
    <dgm:pt modelId="{77A42629-14F7-41D4-BC33-C50E92F8804F}" type="pres">
      <dgm:prSet presAssocID="{75260C3B-0A71-4803-88BB-772AB49D2F24}" presName="node" presStyleLbl="node1" presStyleIdx="2" presStyleCnt="5" custScaleX="165590" custScaleY="132041" custRadScaleRad="151966" custRadScaleInc="281769">
        <dgm:presLayoutVars>
          <dgm:bulletEnabled val="1"/>
        </dgm:presLayoutVars>
      </dgm:prSet>
      <dgm:spPr/>
    </dgm:pt>
    <dgm:pt modelId="{FC58491C-3482-4DA5-A2C6-0D0EDD8CC8E2}" type="pres">
      <dgm:prSet presAssocID="{32870D8D-B4A1-4BFB-8C4D-4E3C9D3BA735}" presName="Name9" presStyleLbl="parChTrans1D2" presStyleIdx="3" presStyleCnt="5"/>
      <dgm:spPr/>
    </dgm:pt>
    <dgm:pt modelId="{BC7CB22F-1B83-41EF-B2A2-FCFECAC7AA87}" type="pres">
      <dgm:prSet presAssocID="{32870D8D-B4A1-4BFB-8C4D-4E3C9D3BA735}" presName="connTx" presStyleLbl="parChTrans1D2" presStyleIdx="3" presStyleCnt="5"/>
      <dgm:spPr/>
    </dgm:pt>
    <dgm:pt modelId="{369931A1-925D-4833-BE88-4974A64DCA26}" type="pres">
      <dgm:prSet presAssocID="{06527A33-F570-4387-A82D-C388DAEC3DFF}" presName="node" presStyleLbl="node1" presStyleIdx="3" presStyleCnt="5" custScaleX="129109" custScaleY="127763" custRadScaleRad="166513" custRadScaleInc="-278709">
        <dgm:presLayoutVars>
          <dgm:bulletEnabled val="1"/>
        </dgm:presLayoutVars>
      </dgm:prSet>
      <dgm:spPr/>
    </dgm:pt>
    <dgm:pt modelId="{FC5694F5-F572-4711-9356-C2FAEA08B6C9}" type="pres">
      <dgm:prSet presAssocID="{AFB17033-CFE5-4F86-B290-5CAA34473952}" presName="Name9" presStyleLbl="parChTrans1D2" presStyleIdx="4" presStyleCnt="5"/>
      <dgm:spPr/>
    </dgm:pt>
    <dgm:pt modelId="{D3DB0DEF-9E41-474A-9684-A9CD5B04DEDF}" type="pres">
      <dgm:prSet presAssocID="{AFB17033-CFE5-4F86-B290-5CAA34473952}" presName="connTx" presStyleLbl="parChTrans1D2" presStyleIdx="4" presStyleCnt="5"/>
      <dgm:spPr/>
    </dgm:pt>
    <dgm:pt modelId="{7CB58A9C-9C02-486B-86F8-0D1601DE3244}" type="pres">
      <dgm:prSet presAssocID="{E5005E8C-0D82-487A-AEE0-BED76A160F07}" presName="node" presStyleLbl="node1" presStyleIdx="4" presStyleCnt="5" custScaleX="130726" custScaleY="118169" custRadScaleRad="180339" custRadScaleInc="11794">
        <dgm:presLayoutVars>
          <dgm:bulletEnabled val="1"/>
        </dgm:presLayoutVars>
      </dgm:prSet>
      <dgm:spPr/>
    </dgm:pt>
  </dgm:ptLst>
  <dgm:cxnLst>
    <dgm:cxn modelId="{DD45BE0E-6101-42B1-B73D-5F0FE9C6A364}" type="presOf" srcId="{A6E499DC-B624-4E14-A1FE-33CFFD7C1548}" destId="{D9076518-142D-41DC-9DB4-CE872FF1C08B}" srcOrd="0" destOrd="0" presId="urn:microsoft.com/office/officeart/2005/8/layout/radial1"/>
    <dgm:cxn modelId="{D5DFFD11-EA7D-4A29-B677-1A6B71AB6021}" srcId="{A45A61D1-11CA-4065-BF3C-FA0E99C018D1}" destId="{E5005E8C-0D82-487A-AEE0-BED76A160F07}" srcOrd="4" destOrd="0" parTransId="{AFB17033-CFE5-4F86-B290-5CAA34473952}" sibTransId="{96129E6D-621A-4EAD-B5C4-5D56B6A467C3}"/>
    <dgm:cxn modelId="{7575B72A-A08E-42C9-BF3A-C73D793C1D71}" type="presOf" srcId="{E5005E8C-0D82-487A-AEE0-BED76A160F07}" destId="{7CB58A9C-9C02-486B-86F8-0D1601DE3244}" srcOrd="0" destOrd="0" presId="urn:microsoft.com/office/officeart/2005/8/layout/radial1"/>
    <dgm:cxn modelId="{E2E4122D-539D-4495-83E6-C2E2E47FDDE1}" type="presOf" srcId="{023035DF-D745-4817-8325-9E76232F81C4}" destId="{2765BDA9-7B32-4B9B-8B21-9127A19543C4}" srcOrd="1" destOrd="0" presId="urn:microsoft.com/office/officeart/2005/8/layout/radial1"/>
    <dgm:cxn modelId="{45EA732E-4752-4244-A086-B74A0109A73B}" type="presOf" srcId="{AFB17033-CFE5-4F86-B290-5CAA34473952}" destId="{D3DB0DEF-9E41-474A-9684-A9CD5B04DEDF}" srcOrd="1" destOrd="0" presId="urn:microsoft.com/office/officeart/2005/8/layout/radial1"/>
    <dgm:cxn modelId="{3DAB0136-9422-4CA2-A50D-F6A8ABCDFDEB}" srcId="{A45A61D1-11CA-4065-BF3C-FA0E99C018D1}" destId="{A470771C-4528-4CE2-8F00-7D5CC1BA484F}" srcOrd="0" destOrd="0" parTransId="{A6E499DC-B624-4E14-A1FE-33CFFD7C1548}" sibTransId="{98633044-65D0-4567-A712-22D5C3BC7E2B}"/>
    <dgm:cxn modelId="{CB835C71-66CE-47CB-A247-09A0B221236C}" type="presOf" srcId="{E800428C-9133-4AA9-A869-17CB8BE2E01C}" destId="{B71AD3E1-119A-4A5C-A20D-900142647983}" srcOrd="0" destOrd="0" presId="urn:microsoft.com/office/officeart/2005/8/layout/radial1"/>
    <dgm:cxn modelId="{5F96D674-7AF4-4E00-8300-EC45D8EF18D8}" srcId="{A45A61D1-11CA-4065-BF3C-FA0E99C018D1}" destId="{06527A33-F570-4387-A82D-C388DAEC3DFF}" srcOrd="3" destOrd="0" parTransId="{32870D8D-B4A1-4BFB-8C4D-4E3C9D3BA735}" sibTransId="{4D78851E-CCF6-4048-ACA5-EB068058C52A}"/>
    <dgm:cxn modelId="{B0B41185-5624-4B72-997A-A533D47EF593}" type="presOf" srcId="{E0BC22BA-A0F3-4328-83D6-527CDBCA3C07}" destId="{83A490A7-C7F1-45AF-8DDD-E2E2DC7CC106}" srcOrd="0" destOrd="0" presId="urn:microsoft.com/office/officeart/2005/8/layout/radial1"/>
    <dgm:cxn modelId="{DB6BC986-51B3-4CE6-B417-6E11C45F8F8B}" type="presOf" srcId="{32870D8D-B4A1-4BFB-8C4D-4E3C9D3BA735}" destId="{BC7CB22F-1B83-41EF-B2A2-FCFECAC7AA87}" srcOrd="1" destOrd="0" presId="urn:microsoft.com/office/officeart/2005/8/layout/radial1"/>
    <dgm:cxn modelId="{CDDFF196-EB11-417F-B51E-09D31D63DDA5}" type="presOf" srcId="{75260C3B-0A71-4803-88BB-772AB49D2F24}" destId="{77A42629-14F7-41D4-BC33-C50E92F8804F}" srcOrd="0" destOrd="0" presId="urn:microsoft.com/office/officeart/2005/8/layout/radial1"/>
    <dgm:cxn modelId="{BD16DB9B-92FE-466D-A385-7CBD8D29DA14}" type="presOf" srcId="{D2A14ACB-B2DB-43C7-AC8B-5FAE6563899C}" destId="{B8927167-773C-4A91-8E39-F4EA9231918B}" srcOrd="0" destOrd="0" presId="urn:microsoft.com/office/officeart/2005/8/layout/radial1"/>
    <dgm:cxn modelId="{979891AA-60E1-4377-89F0-4D915AB38BCF}" srcId="{A45A61D1-11CA-4065-BF3C-FA0E99C018D1}" destId="{E800428C-9133-4AA9-A869-17CB8BE2E01C}" srcOrd="1" destOrd="0" parTransId="{E0BC22BA-A0F3-4328-83D6-527CDBCA3C07}" sibTransId="{4F8C8481-FE63-4BE6-9D4D-A512E7CA7918}"/>
    <dgm:cxn modelId="{EFB004B9-DBD8-40FB-B55F-35A475A1858E}" srcId="{A45A61D1-11CA-4065-BF3C-FA0E99C018D1}" destId="{75260C3B-0A71-4803-88BB-772AB49D2F24}" srcOrd="2" destOrd="0" parTransId="{023035DF-D745-4817-8325-9E76232F81C4}" sibTransId="{8E6681BB-7206-4CE4-9A16-AAA2A4322A7C}"/>
    <dgm:cxn modelId="{B76725CC-EA6B-4154-AEE8-87C9F61E124B}" type="presOf" srcId="{06527A33-F570-4387-A82D-C388DAEC3DFF}" destId="{369931A1-925D-4833-BE88-4974A64DCA26}" srcOrd="0" destOrd="0" presId="urn:microsoft.com/office/officeart/2005/8/layout/radial1"/>
    <dgm:cxn modelId="{1CD0CCCE-4FBB-463D-8F9D-F5DA1DA10D6A}" type="presOf" srcId="{A470771C-4528-4CE2-8F00-7D5CC1BA484F}" destId="{6A87014C-B9DD-4EB1-8D84-ADC1E08736EB}" srcOrd="0" destOrd="0" presId="urn:microsoft.com/office/officeart/2005/8/layout/radial1"/>
    <dgm:cxn modelId="{83B9DCD6-4B22-4C6A-9CF4-123A17D83E44}" type="presOf" srcId="{E0BC22BA-A0F3-4328-83D6-527CDBCA3C07}" destId="{0F503234-3424-47B8-B303-59027510A4C8}" srcOrd="1" destOrd="0" presId="urn:microsoft.com/office/officeart/2005/8/layout/radial1"/>
    <dgm:cxn modelId="{5F234BD9-78F0-4B1C-8597-D97A025BBA4D}" type="presOf" srcId="{023035DF-D745-4817-8325-9E76232F81C4}" destId="{98BB7488-7997-43C6-B029-3F7FD1792314}" srcOrd="0" destOrd="0" presId="urn:microsoft.com/office/officeart/2005/8/layout/radial1"/>
    <dgm:cxn modelId="{CF7215E5-C7D7-428E-951C-0EBD7AC22A83}" type="presOf" srcId="{32870D8D-B4A1-4BFB-8C4D-4E3C9D3BA735}" destId="{FC58491C-3482-4DA5-A2C6-0D0EDD8CC8E2}" srcOrd="0" destOrd="0" presId="urn:microsoft.com/office/officeart/2005/8/layout/radial1"/>
    <dgm:cxn modelId="{BBC723E7-DC40-41B9-842B-00B7C66C4ED2}" type="presOf" srcId="{AFB17033-CFE5-4F86-B290-5CAA34473952}" destId="{FC5694F5-F572-4711-9356-C2FAEA08B6C9}" srcOrd="0" destOrd="0" presId="urn:microsoft.com/office/officeart/2005/8/layout/radial1"/>
    <dgm:cxn modelId="{F4E513E8-2DB0-4A73-B28A-6473ABD41FC1}" srcId="{D2A14ACB-B2DB-43C7-AC8B-5FAE6563899C}" destId="{A45A61D1-11CA-4065-BF3C-FA0E99C018D1}" srcOrd="0" destOrd="0" parTransId="{06DE5854-B35A-49BF-A344-054EF2726A8B}" sibTransId="{EECE0162-4929-4926-ACC2-BCAF33F8DB76}"/>
    <dgm:cxn modelId="{5F1ECCE9-3458-4F3E-BB72-49AC006C171D}" type="presOf" srcId="{A45A61D1-11CA-4065-BF3C-FA0E99C018D1}" destId="{EB8FB7F9-9214-4BC3-AFED-E0B2FB451EE4}" srcOrd="0" destOrd="0" presId="urn:microsoft.com/office/officeart/2005/8/layout/radial1"/>
    <dgm:cxn modelId="{029AF0FA-CD08-4EE4-9E5B-9D232DA9DC8D}" type="presOf" srcId="{A6E499DC-B624-4E14-A1FE-33CFFD7C1548}" destId="{5B565439-EC17-4171-86F0-3E28055750FD}" srcOrd="1" destOrd="0" presId="urn:microsoft.com/office/officeart/2005/8/layout/radial1"/>
    <dgm:cxn modelId="{2486486A-3769-4C91-9FDB-23557145785D}" type="presParOf" srcId="{B8927167-773C-4A91-8E39-F4EA9231918B}" destId="{EB8FB7F9-9214-4BC3-AFED-E0B2FB451EE4}" srcOrd="0" destOrd="0" presId="urn:microsoft.com/office/officeart/2005/8/layout/radial1"/>
    <dgm:cxn modelId="{8C8300E4-A993-4DD1-AEFF-DF696CBFC94F}" type="presParOf" srcId="{B8927167-773C-4A91-8E39-F4EA9231918B}" destId="{D9076518-142D-41DC-9DB4-CE872FF1C08B}" srcOrd="1" destOrd="0" presId="urn:microsoft.com/office/officeart/2005/8/layout/radial1"/>
    <dgm:cxn modelId="{1FD296EB-CBFA-406C-9741-62C2C78D8278}" type="presParOf" srcId="{D9076518-142D-41DC-9DB4-CE872FF1C08B}" destId="{5B565439-EC17-4171-86F0-3E28055750FD}" srcOrd="0" destOrd="0" presId="urn:microsoft.com/office/officeart/2005/8/layout/radial1"/>
    <dgm:cxn modelId="{67F9CBCF-9FC9-411A-88A9-6B847C484FF1}" type="presParOf" srcId="{B8927167-773C-4A91-8E39-F4EA9231918B}" destId="{6A87014C-B9DD-4EB1-8D84-ADC1E08736EB}" srcOrd="2" destOrd="0" presId="urn:microsoft.com/office/officeart/2005/8/layout/radial1"/>
    <dgm:cxn modelId="{B8857C92-79FA-4997-B70A-EF5BD038924C}" type="presParOf" srcId="{B8927167-773C-4A91-8E39-F4EA9231918B}" destId="{83A490A7-C7F1-45AF-8DDD-E2E2DC7CC106}" srcOrd="3" destOrd="0" presId="urn:microsoft.com/office/officeart/2005/8/layout/radial1"/>
    <dgm:cxn modelId="{EBCF43CB-88C0-4A57-A418-7D2C3A85106C}" type="presParOf" srcId="{83A490A7-C7F1-45AF-8DDD-E2E2DC7CC106}" destId="{0F503234-3424-47B8-B303-59027510A4C8}" srcOrd="0" destOrd="0" presId="urn:microsoft.com/office/officeart/2005/8/layout/radial1"/>
    <dgm:cxn modelId="{7FE7346E-5E13-4A8C-B7EE-3950EAB90565}" type="presParOf" srcId="{B8927167-773C-4A91-8E39-F4EA9231918B}" destId="{B71AD3E1-119A-4A5C-A20D-900142647983}" srcOrd="4" destOrd="0" presId="urn:microsoft.com/office/officeart/2005/8/layout/radial1"/>
    <dgm:cxn modelId="{F975E227-6229-45C0-9C37-D340A06478DB}" type="presParOf" srcId="{B8927167-773C-4A91-8E39-F4EA9231918B}" destId="{98BB7488-7997-43C6-B029-3F7FD1792314}" srcOrd="5" destOrd="0" presId="urn:microsoft.com/office/officeart/2005/8/layout/radial1"/>
    <dgm:cxn modelId="{07CE530B-DBD2-41C7-AD2D-BB56614A2E88}" type="presParOf" srcId="{98BB7488-7997-43C6-B029-3F7FD1792314}" destId="{2765BDA9-7B32-4B9B-8B21-9127A19543C4}" srcOrd="0" destOrd="0" presId="urn:microsoft.com/office/officeart/2005/8/layout/radial1"/>
    <dgm:cxn modelId="{64324516-F04F-4280-9322-47364FAC15EE}" type="presParOf" srcId="{B8927167-773C-4A91-8E39-F4EA9231918B}" destId="{77A42629-14F7-41D4-BC33-C50E92F8804F}" srcOrd="6" destOrd="0" presId="urn:microsoft.com/office/officeart/2005/8/layout/radial1"/>
    <dgm:cxn modelId="{3E9E4C2C-1B9D-4B08-9935-A8C1BC56A843}" type="presParOf" srcId="{B8927167-773C-4A91-8E39-F4EA9231918B}" destId="{FC58491C-3482-4DA5-A2C6-0D0EDD8CC8E2}" srcOrd="7" destOrd="0" presId="urn:microsoft.com/office/officeart/2005/8/layout/radial1"/>
    <dgm:cxn modelId="{7ED05887-4224-46B0-9C11-AB2586312EE8}" type="presParOf" srcId="{FC58491C-3482-4DA5-A2C6-0D0EDD8CC8E2}" destId="{BC7CB22F-1B83-41EF-B2A2-FCFECAC7AA87}" srcOrd="0" destOrd="0" presId="urn:microsoft.com/office/officeart/2005/8/layout/radial1"/>
    <dgm:cxn modelId="{0DBC87BD-38AB-47FE-AF6D-454BC48CB7E5}" type="presParOf" srcId="{B8927167-773C-4A91-8E39-F4EA9231918B}" destId="{369931A1-925D-4833-BE88-4974A64DCA26}" srcOrd="8" destOrd="0" presId="urn:microsoft.com/office/officeart/2005/8/layout/radial1"/>
    <dgm:cxn modelId="{552D8AD2-2C03-4DF1-993A-74A1D9CCAA5D}" type="presParOf" srcId="{B8927167-773C-4A91-8E39-F4EA9231918B}" destId="{FC5694F5-F572-4711-9356-C2FAEA08B6C9}" srcOrd="9" destOrd="0" presId="urn:microsoft.com/office/officeart/2005/8/layout/radial1"/>
    <dgm:cxn modelId="{D97CF3D8-22D2-46F0-A0BF-AF5E00F7DC73}" type="presParOf" srcId="{FC5694F5-F572-4711-9356-C2FAEA08B6C9}" destId="{D3DB0DEF-9E41-474A-9684-A9CD5B04DEDF}" srcOrd="0" destOrd="0" presId="urn:microsoft.com/office/officeart/2005/8/layout/radial1"/>
    <dgm:cxn modelId="{731B471D-6E6D-4B6B-A6BE-F76EFFBB68AC}" type="presParOf" srcId="{B8927167-773C-4A91-8E39-F4EA9231918B}" destId="{7CB58A9C-9C02-486B-86F8-0D1601DE3244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8FB7F9-9214-4BC3-AFED-E0B2FB451EE4}">
      <dsp:nvSpPr>
        <dsp:cNvPr id="0" name=""/>
        <dsp:cNvSpPr/>
      </dsp:nvSpPr>
      <dsp:spPr>
        <a:xfrm>
          <a:off x="4638634" y="2943307"/>
          <a:ext cx="2041529" cy="20415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</a:rPr>
            <a:t>Main objectives</a:t>
          </a:r>
        </a:p>
      </dsp:txBody>
      <dsp:txXfrm>
        <a:off x="4937609" y="3242282"/>
        <a:ext cx="1443579" cy="1443579"/>
      </dsp:txXfrm>
    </dsp:sp>
    <dsp:sp modelId="{D9076518-142D-41DC-9DB4-CE872FF1C08B}">
      <dsp:nvSpPr>
        <dsp:cNvPr id="0" name=""/>
        <dsp:cNvSpPr/>
      </dsp:nvSpPr>
      <dsp:spPr>
        <a:xfrm rot="16200000">
          <a:off x="5424063" y="2692327"/>
          <a:ext cx="470670" cy="31289"/>
        </a:xfrm>
        <a:custGeom>
          <a:avLst/>
          <a:gdLst/>
          <a:ahLst/>
          <a:cxnLst/>
          <a:rect l="0" t="0" r="0" b="0"/>
          <a:pathLst>
            <a:path>
              <a:moveTo>
                <a:pt x="0" y="15644"/>
              </a:moveTo>
              <a:lnTo>
                <a:pt x="470670" y="1564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solidFill>
              <a:schemeClr val="bg1"/>
            </a:solidFill>
          </a:endParaRPr>
        </a:p>
      </dsp:txBody>
      <dsp:txXfrm>
        <a:off x="5647632" y="2696205"/>
        <a:ext cx="23533" cy="23533"/>
      </dsp:txXfrm>
    </dsp:sp>
    <dsp:sp modelId="{6A87014C-B9DD-4EB1-8D84-ADC1E08736EB}">
      <dsp:nvSpPr>
        <dsp:cNvPr id="0" name=""/>
        <dsp:cNvSpPr/>
      </dsp:nvSpPr>
      <dsp:spPr>
        <a:xfrm>
          <a:off x="4146268" y="44217"/>
          <a:ext cx="3026260" cy="24284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 dirty="0">
              <a:solidFill>
                <a:schemeClr val="bg1"/>
              </a:solidFill>
              <a:latin typeface="inherit"/>
            </a:rPr>
            <a:t>provide an environment where people want to live, work and play</a:t>
          </a:r>
          <a:endParaRPr lang="en-GB" sz="2400" kern="1200" dirty="0">
            <a:solidFill>
              <a:schemeClr val="bg1"/>
            </a:solidFill>
          </a:endParaRPr>
        </a:p>
      </dsp:txBody>
      <dsp:txXfrm>
        <a:off x="4589454" y="399851"/>
        <a:ext cx="2139888" cy="1717151"/>
      </dsp:txXfrm>
    </dsp:sp>
    <dsp:sp modelId="{83A490A7-C7F1-45AF-8DDD-E2E2DC7CC106}">
      <dsp:nvSpPr>
        <dsp:cNvPr id="0" name=""/>
        <dsp:cNvSpPr/>
      </dsp:nvSpPr>
      <dsp:spPr>
        <a:xfrm rot="19791561">
          <a:off x="6381187" y="2838087"/>
          <a:ext cx="2381037" cy="31289"/>
        </a:xfrm>
        <a:custGeom>
          <a:avLst/>
          <a:gdLst/>
          <a:ahLst/>
          <a:cxnLst/>
          <a:rect l="0" t="0" r="0" b="0"/>
          <a:pathLst>
            <a:path>
              <a:moveTo>
                <a:pt x="0" y="15644"/>
              </a:moveTo>
              <a:lnTo>
                <a:pt x="2381037" y="1564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solidFill>
              <a:schemeClr val="bg1"/>
            </a:solidFill>
          </a:endParaRPr>
        </a:p>
      </dsp:txBody>
      <dsp:txXfrm>
        <a:off x="7512180" y="2794206"/>
        <a:ext cx="119051" cy="119051"/>
      </dsp:txXfrm>
    </dsp:sp>
    <dsp:sp modelId="{B71AD3E1-119A-4A5C-A20D-900142647983}">
      <dsp:nvSpPr>
        <dsp:cNvPr id="0" name=""/>
        <dsp:cNvSpPr/>
      </dsp:nvSpPr>
      <dsp:spPr>
        <a:xfrm>
          <a:off x="8224257" y="154354"/>
          <a:ext cx="3520270" cy="25970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 dirty="0">
              <a:solidFill>
                <a:schemeClr val="bg1"/>
              </a:solidFill>
              <a:latin typeface="inherit"/>
            </a:rPr>
            <a:t>establish the area as a recognised centre of excellence in urban regeneration</a:t>
          </a:r>
          <a:endParaRPr lang="en-GB" sz="2400" kern="1200" dirty="0">
            <a:solidFill>
              <a:schemeClr val="bg1"/>
            </a:solidFill>
          </a:endParaRPr>
        </a:p>
      </dsp:txBody>
      <dsp:txXfrm>
        <a:off x="8739789" y="534677"/>
        <a:ext cx="2489206" cy="1836362"/>
      </dsp:txXfrm>
    </dsp:sp>
    <dsp:sp modelId="{98BB7488-7997-43C6-B029-3F7FD1792314}">
      <dsp:nvSpPr>
        <dsp:cNvPr id="0" name=""/>
        <dsp:cNvSpPr/>
      </dsp:nvSpPr>
      <dsp:spPr>
        <a:xfrm rot="9605581">
          <a:off x="3491542" y="4507998"/>
          <a:ext cx="1245290" cy="31289"/>
        </a:xfrm>
        <a:custGeom>
          <a:avLst/>
          <a:gdLst/>
          <a:ahLst/>
          <a:cxnLst/>
          <a:rect l="0" t="0" r="0" b="0"/>
          <a:pathLst>
            <a:path>
              <a:moveTo>
                <a:pt x="0" y="15644"/>
              </a:moveTo>
              <a:lnTo>
                <a:pt x="1245290" y="1564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solidFill>
              <a:schemeClr val="bg1"/>
            </a:solidFill>
          </a:endParaRPr>
        </a:p>
      </dsp:txBody>
      <dsp:txXfrm rot="10800000">
        <a:off x="4083055" y="4492510"/>
        <a:ext cx="62264" cy="62264"/>
      </dsp:txXfrm>
    </dsp:sp>
    <dsp:sp modelId="{77A42629-14F7-41D4-BC33-C50E92F8804F}">
      <dsp:nvSpPr>
        <dsp:cNvPr id="0" name=""/>
        <dsp:cNvSpPr/>
      </dsp:nvSpPr>
      <dsp:spPr>
        <a:xfrm>
          <a:off x="299452" y="3945148"/>
          <a:ext cx="3380568" cy="26956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 dirty="0">
              <a:solidFill>
                <a:schemeClr val="bg1"/>
              </a:solidFill>
              <a:latin typeface="inherit"/>
            </a:rPr>
            <a:t>achieve the highest standard of design and quality in its development and investment</a:t>
          </a:r>
          <a:endParaRPr lang="en-GB" sz="2400" kern="1200" dirty="0">
            <a:solidFill>
              <a:schemeClr val="bg1"/>
            </a:solidFill>
          </a:endParaRPr>
        </a:p>
      </dsp:txBody>
      <dsp:txXfrm>
        <a:off x="794525" y="4339918"/>
        <a:ext cx="2390422" cy="1906115"/>
      </dsp:txXfrm>
    </dsp:sp>
    <dsp:sp modelId="{FC58491C-3482-4DA5-A2C6-0D0EDD8CC8E2}">
      <dsp:nvSpPr>
        <dsp:cNvPr id="0" name=""/>
        <dsp:cNvSpPr/>
      </dsp:nvSpPr>
      <dsp:spPr>
        <a:xfrm rot="1287568">
          <a:off x="6541987" y="4677628"/>
          <a:ext cx="1944887" cy="31289"/>
        </a:xfrm>
        <a:custGeom>
          <a:avLst/>
          <a:gdLst/>
          <a:ahLst/>
          <a:cxnLst/>
          <a:rect l="0" t="0" r="0" b="0"/>
          <a:pathLst>
            <a:path>
              <a:moveTo>
                <a:pt x="0" y="15644"/>
              </a:moveTo>
              <a:lnTo>
                <a:pt x="1944887" y="1564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solidFill>
              <a:schemeClr val="bg1"/>
            </a:solidFill>
          </a:endParaRPr>
        </a:p>
      </dsp:txBody>
      <dsp:txXfrm>
        <a:off x="7465809" y="4644650"/>
        <a:ext cx="97244" cy="97244"/>
      </dsp:txXfrm>
    </dsp:sp>
    <dsp:sp modelId="{369931A1-925D-4833-BE88-4974A64DCA26}">
      <dsp:nvSpPr>
        <dsp:cNvPr id="0" name=""/>
        <dsp:cNvSpPr/>
      </dsp:nvSpPr>
      <dsp:spPr>
        <a:xfrm>
          <a:off x="8326366" y="4226336"/>
          <a:ext cx="2635798" cy="26083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 dirty="0">
              <a:solidFill>
                <a:schemeClr val="bg1"/>
              </a:solidFill>
              <a:latin typeface="inherit"/>
            </a:rPr>
            <a:t>build a mixed development to create jobs</a:t>
          </a:r>
          <a:endParaRPr lang="en-GB" sz="2400" kern="1200" dirty="0">
            <a:solidFill>
              <a:schemeClr val="bg1"/>
            </a:solidFill>
          </a:endParaRPr>
        </a:p>
      </dsp:txBody>
      <dsp:txXfrm>
        <a:off x="8712370" y="4608315"/>
        <a:ext cx="1863790" cy="1844361"/>
      </dsp:txXfrm>
    </dsp:sp>
    <dsp:sp modelId="{FC5694F5-F572-4711-9356-C2FAEA08B6C9}">
      <dsp:nvSpPr>
        <dsp:cNvPr id="0" name=""/>
        <dsp:cNvSpPr/>
      </dsp:nvSpPr>
      <dsp:spPr>
        <a:xfrm rot="12392975">
          <a:off x="2370003" y="2931550"/>
          <a:ext cx="2508537" cy="31289"/>
        </a:xfrm>
        <a:custGeom>
          <a:avLst/>
          <a:gdLst/>
          <a:ahLst/>
          <a:cxnLst/>
          <a:rect l="0" t="0" r="0" b="0"/>
          <a:pathLst>
            <a:path>
              <a:moveTo>
                <a:pt x="0" y="15644"/>
              </a:moveTo>
              <a:lnTo>
                <a:pt x="2508537" y="1564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solidFill>
              <a:schemeClr val="bg1"/>
            </a:solidFill>
          </a:endParaRPr>
        </a:p>
      </dsp:txBody>
      <dsp:txXfrm rot="10800000">
        <a:off x="3561558" y="2884481"/>
        <a:ext cx="125426" cy="125426"/>
      </dsp:txXfrm>
    </dsp:sp>
    <dsp:sp modelId="{7CB58A9C-9C02-486B-86F8-0D1601DE3244}">
      <dsp:nvSpPr>
        <dsp:cNvPr id="0" name=""/>
        <dsp:cNvSpPr/>
      </dsp:nvSpPr>
      <dsp:spPr>
        <a:xfrm>
          <a:off x="0" y="596807"/>
          <a:ext cx="2668809" cy="241245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 dirty="0">
              <a:solidFill>
                <a:schemeClr val="bg1"/>
              </a:solidFill>
              <a:latin typeface="inherit"/>
            </a:rPr>
            <a:t>reunite the city centre with its waterfront</a:t>
          </a:r>
          <a:endParaRPr lang="en-GB" sz="2400" kern="1200" dirty="0">
            <a:solidFill>
              <a:schemeClr val="bg1"/>
            </a:solidFill>
          </a:endParaRPr>
        </a:p>
      </dsp:txBody>
      <dsp:txXfrm>
        <a:off x="390838" y="950103"/>
        <a:ext cx="1887133" cy="17058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85558" cy="50275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1"/>
            <a:ext cx="2985558" cy="50275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r">
              <a:defRPr sz="1300"/>
            </a:lvl1pPr>
          </a:lstStyle>
          <a:p>
            <a:fld id="{C6A9ABA2-A1F7-4FF3-BD6A-F4DF5A32C763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2538"/>
            <a:ext cx="6013450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34" tIns="48317" rIns="96634" bIns="4831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2270"/>
            <a:ext cx="5511800" cy="3945493"/>
          </a:xfrm>
          <a:prstGeom prst="rect">
            <a:avLst/>
          </a:prstGeom>
        </p:spPr>
        <p:txBody>
          <a:bodyPr vert="horz" lIns="96634" tIns="48317" rIns="96634" bIns="4831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5558" cy="50275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7547"/>
            <a:ext cx="2985558" cy="50275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r">
              <a:defRPr sz="1300"/>
            </a:lvl1pPr>
          </a:lstStyle>
          <a:p>
            <a:fld id="{FEC65EC6-1CF4-427F-9B9E-DE3027E25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188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C65EC6-1CF4-427F-9B9E-DE3027E2574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6114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C65EC6-1CF4-427F-9B9E-DE3027E2574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369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7CC63-E094-4411-ADB3-10A55F3684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EB9727-5D23-4698-8C41-EC5E3E0303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9F0833-9E4A-4F75-8BDE-F52239017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E6B3-346A-49BB-9B83-253FC922B7B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C887C-AE1C-46BF-9D22-3F39BB041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C684AD-0791-4EDA-9F4F-C352ADC3A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70027-D4C8-4E70-965F-B8661DC7D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333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7F0DC-1A48-4903-A815-85A0C4126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3DFFF-CB23-4DD5-99DE-36CFA22ABD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D72A59-ACFE-40B6-A834-7A98A71BC0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E6B3-346A-49BB-9B83-253FC922B7B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9D18BD-778D-4605-8AE8-460713D3B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AE3BA-E99E-4323-B815-F1C9CC800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70027-D4C8-4E70-965F-B8661DC7D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918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974CE-E3C3-4D86-B4BF-EC4E43E0F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84FB71-77EB-430D-9AED-9914A224D3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CC597-C3B8-4767-9BC9-B8A4FC7C4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E6B3-346A-49BB-9B83-253FC922B7B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5F9688-1577-4A2D-B0D5-53FC6ED87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D069B-B030-4315-867A-A58666D11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70027-D4C8-4E70-965F-B8661DC7D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356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DA7E1-4445-4183-8446-BA11A60F1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EE31F-4DB8-4BA8-8A02-AE8343291D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3145E9-93AE-4AFC-A679-1A7B183B9B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955648-8483-4F22-A19D-26EC287DA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E6B3-346A-49BB-9B83-253FC922B7B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204A16-F1DA-41EF-9ECA-E700EE199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2C9DF5-0278-490A-85C7-BCD72271C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70027-D4C8-4E70-965F-B8661DC7D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544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F1091-5086-48F2-9B27-561DE1AEA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D4AE5C-721A-4783-A315-736B9843C3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6930FD-D9B7-429B-9139-5D54A2F257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17B102-5B3B-400B-9C70-EFC99A6112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517A71-60F6-42E2-B912-CB4233F5D8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6A8F0A-92D5-48C5-AB2B-D029A2B92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E6B3-346A-49BB-9B83-253FC922B7B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F5E13F-1E3D-4B54-9F6D-5CEA650AD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28043-70C8-416C-8E03-454B95EB4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70027-D4C8-4E70-965F-B8661DC7D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293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28293-27B4-4BC4-AB99-EB59502BF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A2DBBF-546B-4D3A-BE63-9C7C918DB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E6B3-346A-49BB-9B83-253FC922B7B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3C4093-0482-4A11-A33F-C3FAF9E89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773278-1F07-4DBB-98EE-51392081C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70027-D4C8-4E70-965F-B8661DC7D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059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9AB56E-AC4A-469D-A922-9A81B830C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E6B3-346A-49BB-9B83-253FC922B7B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D43C46-3FD2-4DB2-A21B-97513A9CA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CD91B0-60F0-4FBC-BC1E-8DBF7D67D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70027-D4C8-4E70-965F-B8661DC7D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013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A8D53-2A3A-478F-A3B5-3D8442D3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A4E13-F46B-436D-8513-4C7D1F8A8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0AE162-D52F-4633-8E36-29BF3F2FFA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580E62-B990-44A7-B173-996729AF2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E6B3-346A-49BB-9B83-253FC922B7B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CB5C6F-CAC1-48F2-8F10-53F117279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1CE021-8905-4FDB-9D57-F808700CC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70027-D4C8-4E70-965F-B8661DC7D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943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B7F99-F2A7-405C-81E4-11A75CCB6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56451F-2FC7-4F7F-BC06-FFC7E2865C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2475A-1481-40D4-AD34-76AE1EEED2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925615-7C39-4C47-AA13-E58C54612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E6B3-346A-49BB-9B83-253FC922B7B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A3E74-494F-45F0-B534-46CF12747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09FF97-D6AD-4EF4-93BA-F62A4A2FE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70027-D4C8-4E70-965F-B8661DC7D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712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0D643-FAAA-4DA3-B006-CA5654240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B3C0E8-C496-4F75-BC4E-0D98C88631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5F6469-128C-4852-8825-FF348C5EA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E6B3-346A-49BB-9B83-253FC922B7B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38D132-3F2D-4203-8319-9C355A9F8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834D9-99B5-4AB0-A8B7-EE6EFE15E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70027-D4C8-4E70-965F-B8661DC7D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368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DDDFFA-A829-49C9-906A-E4151D49F6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EE3C66-9A71-447A-A1F5-FAE9AD909B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B7A398-6647-4232-8E18-961795F179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E6B3-346A-49BB-9B83-253FC922B7B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E9F4A-AD57-4BBE-82A7-C09884AAA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559683-A1E9-449A-8888-4656FC9DA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70027-D4C8-4E70-965F-B8661DC7D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036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65AC31-DE1E-4B74-AF1D-FA11D38C7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45BB8A-23D7-4E4A-A3F0-3FCD497D9E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363FB7-749F-4553-80E1-6B4C95689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75E6B3-346A-49BB-9B83-253FC922B7B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B0424-CB37-432F-A89E-8457F95951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BEBDDE-A54D-4111-8A47-7CA4C6CB50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570027-D4C8-4E70-965F-B8661DC7D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120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uk-wales-4068194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heh89fjcCY&amp;t=172s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402FA44-B25C-463F-A5FF-A4D854F381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52" y="145296"/>
            <a:ext cx="11986352" cy="6691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64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oat is docked next to a body of water&#10;&#10;Description automatically generated">
            <a:extLst>
              <a:ext uri="{FF2B5EF4-FFF2-40B4-BE49-F238E27FC236}">
                <a16:creationId xmlns:a16="http://schemas.microsoft.com/office/drawing/2014/main" id="{119383A1-6E61-4B66-A014-0FF2B08C6C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99" b="1919"/>
          <a:stretch/>
        </p:blipFill>
        <p:spPr>
          <a:xfrm>
            <a:off x="53953" y="764530"/>
            <a:ext cx="12084094" cy="55603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F88414-352A-43F3-AAA7-0DB8D4FE2BAF}"/>
              </a:ext>
            </a:extLst>
          </p:cNvPr>
          <p:cNvSpPr txBox="1"/>
          <p:nvPr/>
        </p:nvSpPr>
        <p:spPr>
          <a:xfrm>
            <a:off x="813816" y="8760"/>
            <a:ext cx="110093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What does this image make you think?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A4AC98-62AF-4AFE-BE36-7F8DFF3FDD79}"/>
              </a:ext>
            </a:extLst>
          </p:cNvPr>
          <p:cNvSpPr txBox="1"/>
          <p:nvPr/>
        </p:nvSpPr>
        <p:spPr>
          <a:xfrm>
            <a:off x="0" y="6265649"/>
            <a:ext cx="308864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Does it look clean?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E6A991-4AAA-40D9-B897-E5EDFC13040C}"/>
              </a:ext>
            </a:extLst>
          </p:cNvPr>
          <p:cNvSpPr txBox="1"/>
          <p:nvPr/>
        </p:nvSpPr>
        <p:spPr>
          <a:xfrm>
            <a:off x="8805567" y="4344672"/>
            <a:ext cx="333248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What jobs are there?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BA9617-2646-4CF5-9D3A-98E467B3FE1D}"/>
              </a:ext>
            </a:extLst>
          </p:cNvPr>
          <p:cNvSpPr txBox="1"/>
          <p:nvPr/>
        </p:nvSpPr>
        <p:spPr>
          <a:xfrm>
            <a:off x="53953" y="1965694"/>
            <a:ext cx="270466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Who lives there?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0D148F0-9552-4AE9-9D63-A79DCCC08B23}"/>
              </a:ext>
            </a:extLst>
          </p:cNvPr>
          <p:cNvSpPr txBox="1"/>
          <p:nvPr/>
        </p:nvSpPr>
        <p:spPr>
          <a:xfrm>
            <a:off x="4751727" y="5863728"/>
            <a:ext cx="2987040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How many people visit this place?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307CD9B-2449-43BC-9070-5B7B11A7230C}"/>
              </a:ext>
            </a:extLst>
          </p:cNvPr>
          <p:cNvSpPr txBox="1"/>
          <p:nvPr/>
        </p:nvSpPr>
        <p:spPr>
          <a:xfrm>
            <a:off x="9242447" y="2084383"/>
            <a:ext cx="2895600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How long ago was the photo taken?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5B27A2C-5985-4487-9EE3-72B61C1F933A}"/>
              </a:ext>
            </a:extLst>
          </p:cNvPr>
          <p:cNvSpPr txBox="1"/>
          <p:nvPr/>
        </p:nvSpPr>
        <p:spPr>
          <a:xfrm>
            <a:off x="9049407" y="5823114"/>
            <a:ext cx="3088640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What activities can be done here?</a:t>
            </a:r>
          </a:p>
        </p:txBody>
      </p:sp>
    </p:spTree>
    <p:extLst>
      <p:ext uri="{BB962C8B-B14F-4D97-AF65-F5344CB8AC3E}">
        <p14:creationId xmlns:p14="http://schemas.microsoft.com/office/powerpoint/2010/main" val="1677908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191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old photo of a house&#10;&#10;Description automatically generated">
            <a:extLst>
              <a:ext uri="{FF2B5EF4-FFF2-40B4-BE49-F238E27FC236}">
                <a16:creationId xmlns:a16="http://schemas.microsoft.com/office/drawing/2014/main" id="{5C566752-53B5-4A04-BEA1-AFC0333A90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06" r="-2" b="19814"/>
          <a:stretch/>
        </p:blipFill>
        <p:spPr>
          <a:xfrm>
            <a:off x="4883025" y="10"/>
            <a:ext cx="7308975" cy="3364982"/>
          </a:xfrm>
          <a:custGeom>
            <a:avLst/>
            <a:gdLst>
              <a:gd name="connsiteX0" fmla="*/ 0 w 7308975"/>
              <a:gd name="connsiteY0" fmla="*/ 0 h 3364992"/>
              <a:gd name="connsiteX1" fmla="*/ 7308975 w 7308975"/>
              <a:gd name="connsiteY1" fmla="*/ 0 h 3364992"/>
              <a:gd name="connsiteX2" fmla="*/ 7308975 w 7308975"/>
              <a:gd name="connsiteY2" fmla="*/ 3364992 h 3364992"/>
              <a:gd name="connsiteX3" fmla="*/ 1210305 w 7308975"/>
              <a:gd name="connsiteY3" fmla="*/ 3364992 h 3364992"/>
              <a:gd name="connsiteX4" fmla="*/ 1192705 w 7308975"/>
              <a:gd name="connsiteY4" fmla="*/ 2943200 h 3364992"/>
              <a:gd name="connsiteX5" fmla="*/ 62981 w 7308975"/>
              <a:gd name="connsiteY5" fmla="*/ 69271 h 3364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1028" name="Picture 4" descr="Image result for cardiff bay art">
            <a:extLst>
              <a:ext uri="{FF2B5EF4-FFF2-40B4-BE49-F238E27FC236}">
                <a16:creationId xmlns:a16="http://schemas.microsoft.com/office/drawing/2014/main" id="{6ED0933E-62F9-4BD3-9CC5-19AC1C2BEE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441"/>
          <a:stretch/>
        </p:blipFill>
        <p:spPr bwMode="auto">
          <a:xfrm>
            <a:off x="4883025" y="3493008"/>
            <a:ext cx="7308975" cy="3364992"/>
          </a:xfrm>
          <a:custGeom>
            <a:avLst/>
            <a:gdLst>
              <a:gd name="connsiteX0" fmla="*/ 1210305 w 7308975"/>
              <a:gd name="connsiteY0" fmla="*/ 0 h 3364992"/>
              <a:gd name="connsiteX1" fmla="*/ 7308975 w 7308975"/>
              <a:gd name="connsiteY1" fmla="*/ 0 h 3364992"/>
              <a:gd name="connsiteX2" fmla="*/ 7308975 w 7308975"/>
              <a:gd name="connsiteY2" fmla="*/ 3364992 h 3364992"/>
              <a:gd name="connsiteX3" fmla="*/ 0 w 7308975"/>
              <a:gd name="connsiteY3" fmla="*/ 3364992 h 3364992"/>
              <a:gd name="connsiteX4" fmla="*/ 62981 w 7308975"/>
              <a:gd name="connsiteY4" fmla="*/ 3295722 h 3364992"/>
              <a:gd name="connsiteX5" fmla="*/ 1192705 w 7308975"/>
              <a:gd name="connsiteY5" fmla="*/ 421793 h 3364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31" name="Freeform: Shape 19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32" name="Freeform: Shape 193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1ADED2-566A-4E66-A3B2-AB92982CE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 b="1" dirty="0" err="1"/>
              <a:t>Nodau</a:t>
            </a:r>
            <a:r>
              <a:rPr lang="en-GB" sz="3400" b="1" dirty="0"/>
              <a:t> y </a:t>
            </a:r>
            <a:r>
              <a:rPr lang="en-GB" sz="3400" b="1" dirty="0" err="1"/>
              <a:t>wers</a:t>
            </a:r>
            <a:r>
              <a:rPr lang="en-GB" sz="3400" b="1" dirty="0"/>
              <a:t>:</a:t>
            </a:r>
          </a:p>
        </p:txBody>
      </p:sp>
      <p:sp>
        <p:nvSpPr>
          <p:cNvPr id="1033" name="Rectangle 194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96" name="Rectangle 195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3FD1B-464A-476B-9B61-F46366754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the poverty in Butetown was addressed by the Government.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successes and failures of the redevelopment of Cardiff Bay in addressing the poverty.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7812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435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C6B2D-CB27-4CE9-9498-379958B27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 err="1">
                <a:solidFill>
                  <a:srgbClr val="FFFFFF"/>
                </a:solidFill>
              </a:rPr>
              <a:t>Caerdydd</a:t>
            </a:r>
            <a:r>
              <a:rPr lang="en-US" dirty="0">
                <a:solidFill>
                  <a:srgbClr val="FFFFFF"/>
                </a:solidFill>
              </a:rPr>
              <a:t> - 1990s </a:t>
            </a:r>
          </a:p>
        </p:txBody>
      </p:sp>
      <p:pic>
        <p:nvPicPr>
          <p:cNvPr id="6" name="Picture 5" descr="A building with snow on the ground&#10;&#10;Description automatically generated">
            <a:extLst>
              <a:ext uri="{FF2B5EF4-FFF2-40B4-BE49-F238E27FC236}">
                <a16:creationId xmlns:a16="http://schemas.microsoft.com/office/drawing/2014/main" id="{67099DB4-1462-4B7C-98EA-D4D5D6BF4E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54" r="1" b="7055"/>
          <a:stretch/>
        </p:blipFill>
        <p:spPr>
          <a:xfrm>
            <a:off x="327547" y="321732"/>
            <a:ext cx="7058306" cy="453474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8E9EDAC-F256-4D6A-8F3D-8BA5981390E2}"/>
              </a:ext>
            </a:extLst>
          </p:cNvPr>
          <p:cNvSpPr/>
          <p:nvPr/>
        </p:nvSpPr>
        <p:spPr>
          <a:xfrm>
            <a:off x="7528840" y="321732"/>
            <a:ext cx="4335613" cy="621453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fontAlgn="base"/>
            <a:r>
              <a:rPr lang="en-GB" sz="2000" dirty="0">
                <a:solidFill>
                  <a:schemeClr val="bg1"/>
                </a:solidFill>
              </a:rPr>
              <a:t>Once the epicentre of Wales' booming coal and export industries, by the 1980s, Cardiff Bay had become an abandoned wasteland.</a:t>
            </a:r>
          </a:p>
          <a:p>
            <a:pPr fontAlgn="base"/>
            <a:endParaRPr lang="en-GB" sz="2000" dirty="0">
              <a:solidFill>
                <a:schemeClr val="bg1"/>
              </a:solidFill>
            </a:endParaRPr>
          </a:p>
          <a:p>
            <a:pPr fontAlgn="base"/>
            <a:endParaRPr lang="en-GB" sz="2000" dirty="0">
              <a:solidFill>
                <a:schemeClr val="bg1"/>
              </a:solidFill>
            </a:endParaRPr>
          </a:p>
          <a:p>
            <a:pPr fontAlgn="base"/>
            <a:r>
              <a:rPr lang="en-GB" sz="2000" dirty="0">
                <a:solidFill>
                  <a:schemeClr val="bg1"/>
                </a:solidFill>
              </a:rPr>
              <a:t>A victim of a dramatic fall in trade after World War Two and competition from other ports saw its decline</a:t>
            </a:r>
            <a:r>
              <a:rPr lang="en-US" sz="2000" dirty="0">
                <a:solidFill>
                  <a:srgbClr val="FFFFFF"/>
                </a:solidFill>
              </a:rPr>
              <a:t> which led to its dereliction and a spiral of decline in nearby communities like Butetown.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</a:rPr>
              <a:t>This image is Cardiff Bay in the 1990s. 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</a:rPr>
              <a:t>The tidal nature of Cardiff Bay meant that mudflats were exposed for most of the day, apart from a very short time either side of high tide.</a:t>
            </a:r>
          </a:p>
        </p:txBody>
      </p:sp>
    </p:spTree>
    <p:extLst>
      <p:ext uri="{BB962C8B-B14F-4D97-AF65-F5344CB8AC3E}">
        <p14:creationId xmlns:p14="http://schemas.microsoft.com/office/powerpoint/2010/main" val="2061623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6700" y="-4973"/>
            <a:ext cx="6784866" cy="695854"/>
          </a:xfrm>
        </p:spPr>
        <p:txBody>
          <a:bodyPr/>
          <a:lstStyle/>
          <a:p>
            <a:r>
              <a:rPr lang="en-US" b="1" u="sng" dirty="0"/>
              <a:t>Cardiff Bay Redevelopment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507" y="1169885"/>
            <a:ext cx="7988794" cy="14154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Cardiff Bay Development Corporation was set up in 1987 to regenerate the derelict dockland areas </a:t>
            </a:r>
            <a:r>
              <a:rPr lang="en-GB" dirty="0"/>
              <a:t>to bring it back to life and reconnect it to the city centre.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568126" y="1012158"/>
            <a:ext cx="30909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  <a:hlinkClick r:id="rId3"/>
              </a:rPr>
              <a:t>Video Clip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pic>
        <p:nvPicPr>
          <p:cNvPr id="7" name="Picture 6" descr="A large body of water with a city in the background&#10;&#10;Description automatically generated">
            <a:extLst>
              <a:ext uri="{FF2B5EF4-FFF2-40B4-BE49-F238E27FC236}">
                <a16:creationId xmlns:a16="http://schemas.microsoft.com/office/drawing/2014/main" id="{0E0CD180-5DFC-4E2B-A0E1-4681808FE6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444" y="2832983"/>
            <a:ext cx="10727112" cy="4045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091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6047" y="210207"/>
            <a:ext cx="11778641" cy="22912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 err="1"/>
              <a:t>Gweithgaredd</a:t>
            </a:r>
            <a:endParaRPr lang="en-GB" u="sng" dirty="0"/>
          </a:p>
          <a:p>
            <a:pPr marL="0" indent="0">
              <a:buNone/>
            </a:pPr>
            <a:r>
              <a:rPr lang="en-GB" dirty="0"/>
              <a:t>Read the case study on page 14 of your booklets about the redevelopment of Cardiff Bay. </a:t>
            </a:r>
            <a:br>
              <a:rPr lang="en-GB" dirty="0"/>
            </a:br>
            <a:r>
              <a:rPr lang="en-GB" dirty="0"/>
              <a:t>Describe how the government has attempted to deal with the problem of poverty in Butetown.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135" t="14638" r="66706" b="35691"/>
          <a:stretch/>
        </p:blipFill>
        <p:spPr>
          <a:xfrm>
            <a:off x="8646290" y="2679221"/>
            <a:ext cx="3545710" cy="417877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95B9082-E20D-4320-A579-01FC52B274A6}"/>
              </a:ext>
            </a:extLst>
          </p:cNvPr>
          <p:cNvSpPr/>
          <p:nvPr/>
        </p:nvSpPr>
        <p:spPr>
          <a:xfrm>
            <a:off x="92842" y="39306"/>
            <a:ext cx="11710275" cy="2571115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0" name="Picture 2" descr="Cardiff Bay barrage">
            <a:extLst>
              <a:ext uri="{FF2B5EF4-FFF2-40B4-BE49-F238E27FC236}">
                <a16:creationId xmlns:a16="http://schemas.microsoft.com/office/drawing/2014/main" id="{C369A897-F9E9-474C-9F12-B73AAEBB21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81322"/>
            <a:ext cx="2740073" cy="1987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Wales Millennium Centre Cardiff Bay">
            <a:extLst>
              <a:ext uri="{FF2B5EF4-FFF2-40B4-BE49-F238E27FC236}">
                <a16:creationId xmlns:a16="http://schemas.microsoft.com/office/drawing/2014/main" id="{96ED5AFF-B89D-4CF9-9B2C-B481809857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369" y="2743200"/>
            <a:ext cx="2416944" cy="1971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The Senedd">
            <a:extLst>
              <a:ext uri="{FF2B5EF4-FFF2-40B4-BE49-F238E27FC236}">
                <a16:creationId xmlns:a16="http://schemas.microsoft.com/office/drawing/2014/main" id="{9EA907AF-9CC4-46EC-A42B-651CC3467A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468" y="2728984"/>
            <a:ext cx="3157769" cy="2202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Image result for cardiff bay">
            <a:extLst>
              <a:ext uri="{FF2B5EF4-FFF2-40B4-BE49-F238E27FC236}">
                <a16:creationId xmlns:a16="http://schemas.microsoft.com/office/drawing/2014/main" id="{593B8656-F374-44E7-B988-38D8C7F264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4644195"/>
            <a:ext cx="3441239" cy="2213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Image result for cardiff bay">
            <a:extLst>
              <a:ext uri="{FF2B5EF4-FFF2-40B4-BE49-F238E27FC236}">
                <a16:creationId xmlns:a16="http://schemas.microsoft.com/office/drawing/2014/main" id="{5EAB0B1E-0EFB-4750-8DF9-8DB3435434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237" y="4644195"/>
            <a:ext cx="4902999" cy="227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1442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924B1-B890-4D78-8C30-01B554442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3785" y="2267899"/>
            <a:ext cx="10515600" cy="4473938"/>
          </a:xfrm>
        </p:spPr>
        <p:txBody>
          <a:bodyPr>
            <a:normAutofit/>
          </a:bodyPr>
          <a:lstStyle/>
          <a:p>
            <a:r>
              <a:rPr lang="en-GB" sz="2800" dirty="0"/>
              <a:t>The Cardiff Bay redevelopment has always been controversial, before it was built, while it was being built, and now 30 years later, there are still a range of opinions on its success. </a:t>
            </a: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r>
              <a:rPr lang="en-GB" sz="2800" b="1" dirty="0"/>
              <a:t>Colour code the statements about the redevelopment of Cardiff Bay, giving one colour for positives, and another colour for negatives. </a:t>
            </a: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Extra challenge: Who do you think benefitted most?</a:t>
            </a:r>
          </a:p>
        </p:txBody>
      </p:sp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7EB9E74F-3543-45E3-B413-F617B9F77C0E}"/>
              </a:ext>
            </a:extLst>
          </p:cNvPr>
          <p:cNvSpPr/>
          <p:nvPr/>
        </p:nvSpPr>
        <p:spPr>
          <a:xfrm>
            <a:off x="0" y="-132999"/>
            <a:ext cx="12032450" cy="1923699"/>
          </a:xfrm>
          <a:prstGeom prst="cloudCallout">
            <a:avLst>
              <a:gd name="adj1" fmla="val -43920"/>
              <a:gd name="adj2" fmla="val 76307"/>
            </a:avLst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6634D87-55B0-4917-89BC-2DFA28B69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7030" y="344200"/>
            <a:ext cx="9790254" cy="135464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How successful has the redevelopment of Cardiff Bay </a:t>
            </a:r>
            <a:br>
              <a:rPr lang="en-GB" sz="3200" dirty="0"/>
            </a:br>
            <a:r>
              <a:rPr lang="en-GB" sz="3200" dirty="0"/>
              <a:t>been in reducing the poverty in Butetown?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77DC3-2D0B-43F4-8B4E-29B3B6245461}"/>
              </a:ext>
            </a:extLst>
          </p:cNvPr>
          <p:cNvSpPr txBox="1"/>
          <p:nvPr/>
        </p:nvSpPr>
        <p:spPr>
          <a:xfrm>
            <a:off x="310026" y="4409954"/>
            <a:ext cx="9979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Task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DFD4C22-BE61-41B5-A190-33D7BBAE6FBB}"/>
              </a:ext>
            </a:extLst>
          </p:cNvPr>
          <p:cNvSpPr/>
          <p:nvPr/>
        </p:nvSpPr>
        <p:spPr>
          <a:xfrm>
            <a:off x="110522" y="4071878"/>
            <a:ext cx="11817752" cy="1201356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234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346C8-FA61-41AB-A58E-0AFC1D246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7030" y="606849"/>
            <a:ext cx="9790254" cy="10731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How successful has the redevelopment of Cardiff Bay </a:t>
            </a:r>
            <a:br>
              <a:rPr lang="en-GB" sz="3200" dirty="0"/>
            </a:br>
            <a:r>
              <a:rPr lang="en-GB" sz="3200" dirty="0"/>
              <a:t>been in reducing the poverty in Butetown? </a:t>
            </a: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ABDF736D-7F00-41C3-A0C0-58F0F6C77BBF}"/>
              </a:ext>
            </a:extLst>
          </p:cNvPr>
          <p:cNvSpPr/>
          <p:nvPr/>
        </p:nvSpPr>
        <p:spPr>
          <a:xfrm>
            <a:off x="0" y="132208"/>
            <a:ext cx="12032450" cy="1923699"/>
          </a:xfrm>
          <a:prstGeom prst="cloudCallout">
            <a:avLst>
              <a:gd name="adj1" fmla="val -43920"/>
              <a:gd name="adj2" fmla="val 76307"/>
            </a:avLst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tar: 12 Points 7">
            <a:extLst>
              <a:ext uri="{FF2B5EF4-FFF2-40B4-BE49-F238E27FC236}">
                <a16:creationId xmlns:a16="http://schemas.microsoft.com/office/drawing/2014/main" id="{40BDFC6F-87B7-4889-A382-BBCA84A7996A}"/>
              </a:ext>
            </a:extLst>
          </p:cNvPr>
          <p:cNvSpPr/>
          <p:nvPr/>
        </p:nvSpPr>
        <p:spPr>
          <a:xfrm>
            <a:off x="100957" y="2789017"/>
            <a:ext cx="3810000" cy="2570480"/>
          </a:xfrm>
          <a:prstGeom prst="star12">
            <a:avLst>
              <a:gd name="adj" fmla="val 465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SUCCESSES OF CARDIFF BAY</a:t>
            </a:r>
            <a:br>
              <a:rPr lang="en-GB" sz="2400" dirty="0"/>
            </a:br>
            <a:r>
              <a:rPr lang="en-GB" sz="2400" dirty="0"/>
              <a:t>REDEVELOPMENT</a:t>
            </a:r>
          </a:p>
        </p:txBody>
      </p:sp>
      <p:sp>
        <p:nvSpPr>
          <p:cNvPr id="9" name="Star: 12 Points 8">
            <a:extLst>
              <a:ext uri="{FF2B5EF4-FFF2-40B4-BE49-F238E27FC236}">
                <a16:creationId xmlns:a16="http://schemas.microsoft.com/office/drawing/2014/main" id="{48997C9E-58D9-44AE-86A4-6C75F6EE7EA8}"/>
              </a:ext>
            </a:extLst>
          </p:cNvPr>
          <p:cNvSpPr/>
          <p:nvPr/>
        </p:nvSpPr>
        <p:spPr>
          <a:xfrm>
            <a:off x="8222450" y="2600995"/>
            <a:ext cx="3810000" cy="2570480"/>
          </a:xfrm>
          <a:prstGeom prst="star12">
            <a:avLst>
              <a:gd name="adj" fmla="val 450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FAILURES OF CARDIFF BAY</a:t>
            </a:r>
            <a:br>
              <a:rPr lang="en-GB" sz="2400" dirty="0"/>
            </a:br>
            <a:r>
              <a:rPr lang="en-GB" sz="2400" dirty="0"/>
              <a:t>REDEVELOPMENT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56E412-B7B3-45E2-AB8C-0DAA2210743F}"/>
              </a:ext>
            </a:extLst>
          </p:cNvPr>
          <p:cNvSpPr txBox="1"/>
          <p:nvPr/>
        </p:nvSpPr>
        <p:spPr>
          <a:xfrm>
            <a:off x="3910957" y="3576095"/>
            <a:ext cx="3962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Draw 2 mind-maps while we discuss the successes and failures of Cardiff Bay’s redevelopment.</a:t>
            </a:r>
          </a:p>
        </p:txBody>
      </p:sp>
    </p:spTree>
    <p:extLst>
      <p:ext uri="{BB962C8B-B14F-4D97-AF65-F5344CB8AC3E}">
        <p14:creationId xmlns:p14="http://schemas.microsoft.com/office/powerpoint/2010/main" val="15736567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EC7036-00D3-4FA7-BDA9-3DDD06DEBC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5058163"/>
              </p:ext>
            </p:extLst>
          </p:nvPr>
        </p:nvGraphicFramePr>
        <p:xfrm>
          <a:off x="447472" y="0"/>
          <a:ext cx="11744528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21680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693B08FD-5ECC-4728-AA84-CD6AC875B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7" name="Freeform: Shape 86">
            <a:extLst>
              <a:ext uri="{FF2B5EF4-FFF2-40B4-BE49-F238E27FC236}">
                <a16:creationId xmlns:a16="http://schemas.microsoft.com/office/drawing/2014/main" id="{2549107E-EC98-4933-8F8F-A1713C393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6557"/>
          </a:xfrm>
          <a:custGeom>
            <a:avLst/>
            <a:gdLst>
              <a:gd name="connsiteX0" fmla="*/ 0 w 12188952"/>
              <a:gd name="connsiteY0" fmla="*/ 0 h 6216557"/>
              <a:gd name="connsiteX1" fmla="*/ 12188952 w 12188952"/>
              <a:gd name="connsiteY1" fmla="*/ 0 h 6216557"/>
              <a:gd name="connsiteX2" fmla="*/ 12188952 w 12188952"/>
              <a:gd name="connsiteY2" fmla="*/ 5609705 h 6216557"/>
              <a:gd name="connsiteX3" fmla="*/ 12049115 w 12188952"/>
              <a:gd name="connsiteY3" fmla="*/ 5640762 h 6216557"/>
              <a:gd name="connsiteX4" fmla="*/ 6096001 w 12188952"/>
              <a:gd name="connsiteY4" fmla="*/ 6216557 h 6216557"/>
              <a:gd name="connsiteX5" fmla="*/ 142887 w 12188952"/>
              <a:gd name="connsiteY5" fmla="*/ 5640762 h 6216557"/>
              <a:gd name="connsiteX6" fmla="*/ 0 w 12188952"/>
              <a:gd name="connsiteY6" fmla="*/ 5609028 h 6216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6216557">
                <a:moveTo>
                  <a:pt x="0" y="0"/>
                </a:moveTo>
                <a:lnTo>
                  <a:pt x="12188952" y="0"/>
                </a:lnTo>
                <a:lnTo>
                  <a:pt x="12188952" y="5609705"/>
                </a:lnTo>
                <a:lnTo>
                  <a:pt x="12049115" y="5640762"/>
                </a:lnTo>
                <a:cubicBezTo>
                  <a:pt x="10313281" y="6006147"/>
                  <a:pt x="8275571" y="6216557"/>
                  <a:pt x="6096001" y="6216557"/>
                </a:cubicBezTo>
                <a:cubicBezTo>
                  <a:pt x="3916432" y="6216557"/>
                  <a:pt x="1878721" y="6006147"/>
                  <a:pt x="142887" y="5640762"/>
                </a:cubicBezTo>
                <a:lnTo>
                  <a:pt x="0" y="5609028"/>
                </a:lnTo>
                <a:close/>
              </a:path>
            </a:pathLst>
          </a:custGeom>
          <a:ln w="9525">
            <a:noFill/>
          </a:ln>
          <a:effectLst>
            <a:outerShdw blurRad="50800" dist="38100" dir="5400000" algn="t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A group of people in front of a large crowd of people&#10;&#10;Description automatically generated">
            <a:extLst>
              <a:ext uri="{FF2B5EF4-FFF2-40B4-BE49-F238E27FC236}">
                <a16:creationId xmlns:a16="http://schemas.microsoft.com/office/drawing/2014/main" id="{13A4350E-50DD-490F-BA1D-2711A1304F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35" b="9893"/>
          <a:stretch/>
        </p:blipFill>
        <p:spPr>
          <a:xfrm>
            <a:off x="20" y="1"/>
            <a:ext cx="12191980" cy="6216557"/>
          </a:xfrm>
          <a:custGeom>
            <a:avLst/>
            <a:gdLst>
              <a:gd name="connsiteX0" fmla="*/ 0 w 12188952"/>
              <a:gd name="connsiteY0" fmla="*/ 0 h 6216557"/>
              <a:gd name="connsiteX1" fmla="*/ 12188952 w 12188952"/>
              <a:gd name="connsiteY1" fmla="*/ 0 h 6216557"/>
              <a:gd name="connsiteX2" fmla="*/ 12188952 w 12188952"/>
              <a:gd name="connsiteY2" fmla="*/ 5609705 h 6216557"/>
              <a:gd name="connsiteX3" fmla="*/ 12049115 w 12188952"/>
              <a:gd name="connsiteY3" fmla="*/ 5640762 h 6216557"/>
              <a:gd name="connsiteX4" fmla="*/ 6096001 w 12188952"/>
              <a:gd name="connsiteY4" fmla="*/ 6216557 h 6216557"/>
              <a:gd name="connsiteX5" fmla="*/ 142887 w 12188952"/>
              <a:gd name="connsiteY5" fmla="*/ 5640762 h 6216557"/>
              <a:gd name="connsiteX6" fmla="*/ 0 w 12188952"/>
              <a:gd name="connsiteY6" fmla="*/ 5609028 h 6216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6216557">
                <a:moveTo>
                  <a:pt x="0" y="0"/>
                </a:moveTo>
                <a:lnTo>
                  <a:pt x="12188952" y="0"/>
                </a:lnTo>
                <a:lnTo>
                  <a:pt x="12188952" y="5609705"/>
                </a:lnTo>
                <a:lnTo>
                  <a:pt x="12049115" y="5640762"/>
                </a:lnTo>
                <a:cubicBezTo>
                  <a:pt x="10313281" y="6006147"/>
                  <a:pt x="8275571" y="6216557"/>
                  <a:pt x="6096001" y="6216557"/>
                </a:cubicBezTo>
                <a:cubicBezTo>
                  <a:pt x="3916432" y="6216557"/>
                  <a:pt x="1878721" y="6006147"/>
                  <a:pt x="142887" y="5640762"/>
                </a:cubicBezTo>
                <a:lnTo>
                  <a:pt x="0" y="5609028"/>
                </a:lnTo>
                <a:close/>
              </a:path>
            </a:pathLst>
          </a:cu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DCAF220A-598A-4094-82E0-5C6E228009F5}"/>
              </a:ext>
            </a:extLst>
          </p:cNvPr>
          <p:cNvGrpSpPr/>
          <p:nvPr/>
        </p:nvGrpSpPr>
        <p:grpSpPr>
          <a:xfrm>
            <a:off x="0" y="4284890"/>
            <a:ext cx="3026260" cy="2428419"/>
            <a:chOff x="4146268" y="44217"/>
            <a:chExt cx="3026260" cy="2428419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3ED821C8-71C8-4E72-8D12-E7142F6A33A5}"/>
                </a:ext>
              </a:extLst>
            </p:cNvPr>
            <p:cNvSpPr/>
            <p:nvPr/>
          </p:nvSpPr>
          <p:spPr>
            <a:xfrm>
              <a:off x="4146268" y="44217"/>
              <a:ext cx="3026260" cy="2428419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Oval 4">
              <a:extLst>
                <a:ext uri="{FF2B5EF4-FFF2-40B4-BE49-F238E27FC236}">
                  <a16:creationId xmlns:a16="http://schemas.microsoft.com/office/drawing/2014/main" id="{91671670-150D-4759-8E89-219D9C0B56D4}"/>
                </a:ext>
              </a:extLst>
            </p:cNvPr>
            <p:cNvSpPr txBox="1"/>
            <p:nvPr/>
          </p:nvSpPr>
          <p:spPr>
            <a:xfrm>
              <a:off x="4589454" y="399851"/>
              <a:ext cx="2139888" cy="171715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r>
                <a:rPr lang="en-GB" sz="2400" kern="1200" dirty="0">
                  <a:solidFill>
                    <a:schemeClr val="bg1"/>
                  </a:solidFill>
                  <a:latin typeface="inherit"/>
                </a:rPr>
                <a:t>provide an environment where people want to live, work and play</a:t>
              </a:r>
              <a:endParaRPr lang="en-GB" sz="2400" kern="1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71DF598-5085-4A3A-8AE2-179FC65ED674}"/>
              </a:ext>
            </a:extLst>
          </p:cNvPr>
          <p:cNvGrpSpPr/>
          <p:nvPr/>
        </p:nvGrpSpPr>
        <p:grpSpPr>
          <a:xfrm>
            <a:off x="9556202" y="4213680"/>
            <a:ext cx="2635798" cy="2608319"/>
            <a:chOff x="8326366" y="4226336"/>
            <a:chExt cx="2635798" cy="2608319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46F0E5DA-B0E6-4732-B1A2-2DA693C2AC57}"/>
                </a:ext>
              </a:extLst>
            </p:cNvPr>
            <p:cNvSpPr/>
            <p:nvPr/>
          </p:nvSpPr>
          <p:spPr>
            <a:xfrm>
              <a:off x="8326366" y="4226336"/>
              <a:ext cx="2635798" cy="2608319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Oval 4">
              <a:extLst>
                <a:ext uri="{FF2B5EF4-FFF2-40B4-BE49-F238E27FC236}">
                  <a16:creationId xmlns:a16="http://schemas.microsoft.com/office/drawing/2014/main" id="{704D4295-69C8-4AE3-9239-2E8E3D47D4A5}"/>
                </a:ext>
              </a:extLst>
            </p:cNvPr>
            <p:cNvSpPr txBox="1"/>
            <p:nvPr/>
          </p:nvSpPr>
          <p:spPr>
            <a:xfrm>
              <a:off x="8712370" y="4608315"/>
              <a:ext cx="1863790" cy="184436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r>
                <a:rPr lang="en-GB" sz="2400" kern="1200" dirty="0">
                  <a:solidFill>
                    <a:schemeClr val="bg1"/>
                  </a:solidFill>
                  <a:latin typeface="inherit"/>
                </a:rPr>
                <a:t>build a mixed development to create jobs</a:t>
              </a:r>
              <a:endParaRPr lang="en-GB" sz="2400" kern="1200" dirty="0">
                <a:solidFill>
                  <a:schemeClr val="bg1"/>
                </a:solidFill>
              </a:endParaRP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189724C6-D26B-483C-8A5A-169667BCD941}"/>
              </a:ext>
            </a:extLst>
          </p:cNvPr>
          <p:cNvSpPr txBox="1"/>
          <p:nvPr/>
        </p:nvSpPr>
        <p:spPr>
          <a:xfrm>
            <a:off x="2940314" y="6411723"/>
            <a:ext cx="6701834" cy="446276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300" dirty="0">
                <a:solidFill>
                  <a:schemeClr val="bg1"/>
                </a:solidFill>
              </a:rPr>
              <a:t>How much do you agree that this has been achieved?</a:t>
            </a:r>
          </a:p>
        </p:txBody>
      </p:sp>
    </p:spTree>
    <p:extLst>
      <p:ext uri="{BB962C8B-B14F-4D97-AF65-F5344CB8AC3E}">
        <p14:creationId xmlns:p14="http://schemas.microsoft.com/office/powerpoint/2010/main" val="32193137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26908CC-6AC4-4222-8250-B90B6072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F2F606D8-696E-4B76-BB10-43672AA14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2751" y="302429"/>
            <a:ext cx="11550506" cy="6053922"/>
          </a:xfrm>
          <a:prstGeom prst="rect">
            <a:avLst/>
          </a:prstGeom>
          <a:solidFill>
            <a:schemeClr val="bg1"/>
          </a:solidFill>
          <a:ln w="12700">
            <a:solidFill>
              <a:srgbClr val="EFEFEF"/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ABF1881-5AFD-48F9-979A-19EE2FE30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8608" y="2735029"/>
            <a:ext cx="148286" cy="11887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FFEF942A-7DEB-49D4-A317-FC8CDA62E37F}"/>
              </a:ext>
            </a:extLst>
          </p:cNvPr>
          <p:cNvGrpSpPr/>
          <p:nvPr/>
        </p:nvGrpSpPr>
        <p:grpSpPr>
          <a:xfrm>
            <a:off x="779646" y="197419"/>
            <a:ext cx="3380568" cy="2695655"/>
            <a:chOff x="299452" y="4165067"/>
            <a:chExt cx="3380568" cy="2695655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91A5E0FF-E07C-4373-973C-33185ACF1C11}"/>
                </a:ext>
              </a:extLst>
            </p:cNvPr>
            <p:cNvSpPr/>
            <p:nvPr/>
          </p:nvSpPr>
          <p:spPr>
            <a:xfrm>
              <a:off x="299452" y="4165067"/>
              <a:ext cx="3380568" cy="2695655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Oval 4">
              <a:extLst>
                <a:ext uri="{FF2B5EF4-FFF2-40B4-BE49-F238E27FC236}">
                  <a16:creationId xmlns:a16="http://schemas.microsoft.com/office/drawing/2014/main" id="{42689D4F-5220-40CC-9284-329DEA2BE319}"/>
                </a:ext>
              </a:extLst>
            </p:cNvPr>
            <p:cNvSpPr txBox="1"/>
            <p:nvPr/>
          </p:nvSpPr>
          <p:spPr>
            <a:xfrm>
              <a:off x="794525" y="4559839"/>
              <a:ext cx="2390422" cy="190611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r>
                <a:rPr lang="en-GB" sz="2400" kern="1200" dirty="0">
                  <a:solidFill>
                    <a:schemeClr val="bg1"/>
                  </a:solidFill>
                  <a:latin typeface="inherit"/>
                </a:rPr>
                <a:t>achieve the highest standard of design and quality in its development and investment</a:t>
              </a:r>
              <a:endParaRPr lang="en-GB" sz="2400" kern="12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4102" name="Picture 6" descr="Image result for cardiff bay millennium centre">
            <a:extLst>
              <a:ext uri="{FF2B5EF4-FFF2-40B4-BE49-F238E27FC236}">
                <a16:creationId xmlns:a16="http://schemas.microsoft.com/office/drawing/2014/main" id="{A7B69798-3BE9-4385-B52E-49F1781C34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109" y="-10925"/>
            <a:ext cx="7133899" cy="4226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cardiff bay senedd">
            <a:extLst>
              <a:ext uri="{FF2B5EF4-FFF2-40B4-BE49-F238E27FC236}">
                <a16:creationId xmlns:a16="http://schemas.microsoft.com/office/drawing/2014/main" id="{CBAE6BA5-9BCE-4882-85EC-71B8EA0A05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79628"/>
            <a:ext cx="7374982" cy="320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Image result for cardiff bay">
            <a:extLst>
              <a:ext uri="{FF2B5EF4-FFF2-40B4-BE49-F238E27FC236}">
                <a16:creationId xmlns:a16="http://schemas.microsoft.com/office/drawing/2014/main" id="{A749BD7F-B674-4EC6-A2A9-381C6E1F7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4981" y="4204091"/>
            <a:ext cx="4881027" cy="2653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138096D-37B3-4D5C-82FD-0AF6485223B9}"/>
              </a:ext>
            </a:extLst>
          </p:cNvPr>
          <p:cNvSpPr txBox="1"/>
          <p:nvPr/>
        </p:nvSpPr>
        <p:spPr>
          <a:xfrm>
            <a:off x="13208" y="3257788"/>
            <a:ext cx="7213092" cy="446276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300" dirty="0">
                <a:solidFill>
                  <a:schemeClr val="bg1"/>
                </a:solidFill>
              </a:rPr>
              <a:t>How much do you agree that this has been achieved?</a:t>
            </a:r>
          </a:p>
        </p:txBody>
      </p:sp>
    </p:spTree>
    <p:extLst>
      <p:ext uri="{BB962C8B-B14F-4D97-AF65-F5344CB8AC3E}">
        <p14:creationId xmlns:p14="http://schemas.microsoft.com/office/powerpoint/2010/main" val="22968738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building, road, city&#10;&#10;Description automatically generated">
            <a:extLst>
              <a:ext uri="{FF2B5EF4-FFF2-40B4-BE49-F238E27FC236}">
                <a16:creationId xmlns:a16="http://schemas.microsoft.com/office/drawing/2014/main" id="{1FD4C3E6-AA28-419B-A491-62EF965F46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07" r="-1" b="-1"/>
          <a:stretch/>
        </p:blipFill>
        <p:spPr>
          <a:xfrm>
            <a:off x="338328" y="338328"/>
            <a:ext cx="11548872" cy="6190488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6595A856-5E7F-498D-A9BB-1F4DEDDFF52A}"/>
              </a:ext>
            </a:extLst>
          </p:cNvPr>
          <p:cNvGrpSpPr/>
          <p:nvPr/>
        </p:nvGrpSpPr>
        <p:grpSpPr>
          <a:xfrm>
            <a:off x="799195" y="3071002"/>
            <a:ext cx="2668809" cy="2412454"/>
            <a:chOff x="59552" y="626746"/>
            <a:chExt cx="2668809" cy="2412454"/>
          </a:xfrm>
          <a:solidFill>
            <a:schemeClr val="accent5">
              <a:lumMod val="75000"/>
            </a:schemeClr>
          </a:solidFill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53DA5E70-9600-4D44-B748-C1F0439919F0}"/>
                </a:ext>
              </a:extLst>
            </p:cNvPr>
            <p:cNvSpPr/>
            <p:nvPr/>
          </p:nvSpPr>
          <p:spPr>
            <a:xfrm>
              <a:off x="59552" y="626746"/>
              <a:ext cx="2668809" cy="2412454"/>
            </a:xfrm>
            <a:prstGeom prst="ellipse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Oval 4">
              <a:extLst>
                <a:ext uri="{FF2B5EF4-FFF2-40B4-BE49-F238E27FC236}">
                  <a16:creationId xmlns:a16="http://schemas.microsoft.com/office/drawing/2014/main" id="{2259C608-4422-4996-9509-4F8B4052E26D}"/>
                </a:ext>
              </a:extLst>
            </p:cNvPr>
            <p:cNvSpPr txBox="1"/>
            <p:nvPr/>
          </p:nvSpPr>
          <p:spPr>
            <a:xfrm>
              <a:off x="450390" y="980042"/>
              <a:ext cx="1887133" cy="1705862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r>
                <a:rPr lang="en-GB" sz="2400" kern="1200" dirty="0">
                  <a:solidFill>
                    <a:schemeClr val="tx1"/>
                  </a:solidFill>
                  <a:latin typeface="inherit"/>
                </a:rPr>
                <a:t>reunite the city centre with its waterfront</a:t>
              </a:r>
              <a:endParaRPr lang="en-GB" sz="2400" kern="1200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5D5DD32E-9B1B-4DEB-826F-F1859046442C}"/>
              </a:ext>
            </a:extLst>
          </p:cNvPr>
          <p:cNvSpPr txBox="1"/>
          <p:nvPr/>
        </p:nvSpPr>
        <p:spPr>
          <a:xfrm>
            <a:off x="3468004" y="5559860"/>
            <a:ext cx="6701834" cy="446276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300" dirty="0"/>
              <a:t>How much do you agree that this has been achieved?</a:t>
            </a:r>
          </a:p>
        </p:txBody>
      </p:sp>
    </p:spTree>
    <p:extLst>
      <p:ext uri="{BB962C8B-B14F-4D97-AF65-F5344CB8AC3E}">
        <p14:creationId xmlns:p14="http://schemas.microsoft.com/office/powerpoint/2010/main" val="21986597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building, road, city&#10;&#10;Description automatically generated">
            <a:extLst>
              <a:ext uri="{FF2B5EF4-FFF2-40B4-BE49-F238E27FC236}">
                <a16:creationId xmlns:a16="http://schemas.microsoft.com/office/drawing/2014/main" id="{1FD4C3E6-AA28-419B-A491-62EF965F46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07" r="-1" b="-1"/>
          <a:stretch/>
        </p:blipFill>
        <p:spPr>
          <a:xfrm>
            <a:off x="338328" y="338328"/>
            <a:ext cx="11548872" cy="619048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D5DD32E-9B1B-4DEB-826F-F1859046442C}"/>
              </a:ext>
            </a:extLst>
          </p:cNvPr>
          <p:cNvSpPr txBox="1"/>
          <p:nvPr/>
        </p:nvSpPr>
        <p:spPr>
          <a:xfrm>
            <a:off x="3468004" y="5559860"/>
            <a:ext cx="6701834" cy="446276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300" dirty="0"/>
              <a:t>How much do you agree that this has been achieved?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3989A27-EBBE-42F4-9CC1-8FF4B9797A91}"/>
              </a:ext>
            </a:extLst>
          </p:cNvPr>
          <p:cNvGrpSpPr/>
          <p:nvPr/>
        </p:nvGrpSpPr>
        <p:grpSpPr>
          <a:xfrm>
            <a:off x="817965" y="2637030"/>
            <a:ext cx="3520270" cy="2597008"/>
            <a:chOff x="8224257" y="154354"/>
            <a:chExt cx="3520270" cy="2597008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CA50E97-78E5-43DC-A579-3CA6C47D435B}"/>
                </a:ext>
              </a:extLst>
            </p:cNvPr>
            <p:cNvSpPr/>
            <p:nvPr/>
          </p:nvSpPr>
          <p:spPr>
            <a:xfrm>
              <a:off x="8224257" y="154354"/>
              <a:ext cx="3520270" cy="2597008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Oval 4">
              <a:extLst>
                <a:ext uri="{FF2B5EF4-FFF2-40B4-BE49-F238E27FC236}">
                  <a16:creationId xmlns:a16="http://schemas.microsoft.com/office/drawing/2014/main" id="{7ECE3429-BF27-4CA7-B91B-68BA0DB2DCBC}"/>
                </a:ext>
              </a:extLst>
            </p:cNvPr>
            <p:cNvSpPr txBox="1"/>
            <p:nvPr/>
          </p:nvSpPr>
          <p:spPr>
            <a:xfrm>
              <a:off x="8739788" y="534677"/>
              <a:ext cx="2717803" cy="183636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r>
                <a:rPr lang="en-GB" sz="2400" kern="1200" dirty="0">
                  <a:solidFill>
                    <a:schemeClr val="tx1"/>
                  </a:solidFill>
                  <a:latin typeface="inherit"/>
                </a:rPr>
                <a:t>establish the area as a recognised centre of excellence in urban regeneration</a:t>
              </a:r>
              <a:endParaRPr lang="en-GB" sz="2400" kern="1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23426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E2ED6F9-63C3-4A8D-9BB4-1EA6253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D72081E-AD41-4FBB-B02B-698A68DBC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EFEFEF"/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672615-B8E5-4C84-ADE9-FFC6E2521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701" y="4972694"/>
            <a:ext cx="4339356" cy="1536192"/>
          </a:xfrm>
        </p:spPr>
        <p:txBody>
          <a:bodyPr>
            <a:normAutofit/>
          </a:bodyPr>
          <a:lstStyle/>
          <a:p>
            <a:r>
              <a:rPr lang="en-GB" sz="2500" b="1" dirty="0"/>
              <a:t>The boundaries that segregate</a:t>
            </a:r>
            <a:br>
              <a:rPr lang="en-GB" sz="2500" b="1" dirty="0"/>
            </a:br>
            <a:r>
              <a:rPr lang="en-GB" sz="2500" b="1" dirty="0"/>
              <a:t>Butetown from the regeneration.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4213A6-4CFE-44CD-BDD4-0EAF6B22F2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699" b="13055"/>
          <a:stretch/>
        </p:blipFill>
        <p:spPr>
          <a:xfrm>
            <a:off x="20" y="10"/>
            <a:ext cx="12191980" cy="487223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16248AD-805F-41BF-9B57-FC53E5B32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F82758F-B2B3-4F0A-BB90-4BFFEDD16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8113" y="5258990"/>
            <a:ext cx="1463040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C5D1DB3-2DB8-4483-A102-40D3F7E8B753}"/>
              </a:ext>
            </a:extLst>
          </p:cNvPr>
          <p:cNvSpPr/>
          <p:nvPr/>
        </p:nvSpPr>
        <p:spPr>
          <a:xfrm>
            <a:off x="6069040" y="5495789"/>
            <a:ext cx="550070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The Segregation of Butetown residents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1467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346C8-FA61-41AB-A58E-0AFC1D246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078" y="447729"/>
            <a:ext cx="11395842" cy="1947589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err="1"/>
              <a:t>Gweithgaredd</a:t>
            </a:r>
            <a:endParaRPr lang="en-GB" u="sng" dirty="0"/>
          </a:p>
          <a:p>
            <a:pPr marL="0" indent="0">
              <a:buNone/>
            </a:pPr>
            <a:r>
              <a:rPr lang="en-GB" dirty="0"/>
              <a:t>How successful do you think the redevelopment of Cardiff Bay has been in reducing the poverty in Bute Town? </a:t>
            </a:r>
            <a:br>
              <a:rPr lang="en-GB" dirty="0"/>
            </a:br>
            <a:r>
              <a:rPr lang="en-GB" dirty="0"/>
              <a:t>Give reasons for your answer.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BE2D91D-87CC-4C5B-9E55-222C1F39726E}"/>
              </a:ext>
            </a:extLst>
          </p:cNvPr>
          <p:cNvSpPr/>
          <p:nvPr/>
        </p:nvSpPr>
        <p:spPr>
          <a:xfrm>
            <a:off x="240862" y="258981"/>
            <a:ext cx="11710275" cy="2136337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12 Points 6">
            <a:extLst>
              <a:ext uri="{FF2B5EF4-FFF2-40B4-BE49-F238E27FC236}">
                <a16:creationId xmlns:a16="http://schemas.microsoft.com/office/drawing/2014/main" id="{55D2D1F2-6E07-4F76-A7CF-DB76F9E5D2A8}"/>
              </a:ext>
            </a:extLst>
          </p:cNvPr>
          <p:cNvSpPr/>
          <p:nvPr/>
        </p:nvSpPr>
        <p:spPr>
          <a:xfrm>
            <a:off x="793095" y="3009900"/>
            <a:ext cx="3810000" cy="2570480"/>
          </a:xfrm>
          <a:prstGeom prst="star12">
            <a:avLst>
              <a:gd name="adj" fmla="val 465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SUCCESSES OF CARDIFF BAY</a:t>
            </a:r>
            <a:br>
              <a:rPr lang="en-GB" sz="2400" dirty="0"/>
            </a:br>
            <a:r>
              <a:rPr lang="en-GB" sz="2400" dirty="0"/>
              <a:t>REDEVELOPMENT</a:t>
            </a:r>
          </a:p>
        </p:txBody>
      </p:sp>
      <p:sp>
        <p:nvSpPr>
          <p:cNvPr id="8" name="Star: 12 Points 7">
            <a:extLst>
              <a:ext uri="{FF2B5EF4-FFF2-40B4-BE49-F238E27FC236}">
                <a16:creationId xmlns:a16="http://schemas.microsoft.com/office/drawing/2014/main" id="{276E2EB3-9664-4F89-90FF-15696414F2A1}"/>
              </a:ext>
            </a:extLst>
          </p:cNvPr>
          <p:cNvSpPr/>
          <p:nvPr/>
        </p:nvSpPr>
        <p:spPr>
          <a:xfrm>
            <a:off x="7588905" y="2832100"/>
            <a:ext cx="3810000" cy="2570480"/>
          </a:xfrm>
          <a:prstGeom prst="star12">
            <a:avLst>
              <a:gd name="adj" fmla="val 450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FAILURES OF CARDIFF BAY</a:t>
            </a:r>
            <a:br>
              <a:rPr lang="en-GB" sz="2400" dirty="0"/>
            </a:br>
            <a:r>
              <a:rPr lang="en-GB" sz="2400" dirty="0"/>
              <a:t>REDEVELOPMENT</a:t>
            </a:r>
          </a:p>
        </p:txBody>
      </p:sp>
    </p:spTree>
    <p:extLst>
      <p:ext uri="{BB962C8B-B14F-4D97-AF65-F5344CB8AC3E}">
        <p14:creationId xmlns:p14="http://schemas.microsoft.com/office/powerpoint/2010/main" val="36911139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4" name="Rectangle 70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DB8371-E793-498B-945F-0F59BCF8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3400" dirty="0"/>
              <a:t>Plenary</a:t>
            </a:r>
          </a:p>
        </p:txBody>
      </p:sp>
      <p:sp>
        <p:nvSpPr>
          <p:cNvPr id="5125" name="Rectangle 72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126" name="Rectangle 74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2AB5EA-7938-40B2-95D6-563B520D734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  <a:prstGeom prst="rect">
            <a:avLst/>
          </a:prstGeom>
        </p:spPr>
        <p:txBody>
          <a:bodyPr rtlCol="0" anchor="t">
            <a:normAutofit/>
          </a:bodyPr>
          <a:lstStyle/>
          <a:p>
            <a:pPr marL="0" indent="0">
              <a:buNone/>
            </a:pPr>
            <a:r>
              <a:rPr lang="en-GB" sz="3200" dirty="0"/>
              <a:t>How would you improve the redevelopment of Cardiff? </a:t>
            </a:r>
          </a:p>
          <a:p>
            <a:pPr marL="0" indent="0">
              <a:buNone/>
            </a:pPr>
            <a:br>
              <a:rPr lang="en-GB" sz="3200" dirty="0"/>
            </a:br>
            <a:r>
              <a:rPr lang="en-GB" sz="3200" dirty="0"/>
              <a:t>How would you stop Butetown’s segregation?</a:t>
            </a:r>
          </a:p>
        </p:txBody>
      </p:sp>
      <p:pic>
        <p:nvPicPr>
          <p:cNvPr id="5122" name="Picture 2" descr="Image result for butetown">
            <a:extLst>
              <a:ext uri="{FF2B5EF4-FFF2-40B4-BE49-F238E27FC236}">
                <a16:creationId xmlns:a16="http://schemas.microsoft.com/office/drawing/2014/main" id="{E4191C77-773E-4AC1-B73F-6943672F8D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77" r="-1" b="30801"/>
          <a:stretch/>
        </p:blipFill>
        <p:spPr bwMode="auto">
          <a:xfrm>
            <a:off x="5321806" y="0"/>
            <a:ext cx="6883948" cy="4737598"/>
          </a:xfrm>
          <a:custGeom>
            <a:avLst/>
            <a:gdLst>
              <a:gd name="connsiteX0" fmla="*/ 365648 w 6883948"/>
              <a:gd name="connsiteY0" fmla="*/ 0 h 6858000"/>
              <a:gd name="connsiteX1" fmla="*/ 6883948 w 6883948"/>
              <a:gd name="connsiteY1" fmla="*/ 0 h 6858000"/>
              <a:gd name="connsiteX2" fmla="*/ 6883948 w 6883948"/>
              <a:gd name="connsiteY2" fmla="*/ 6858000 h 6858000"/>
              <a:gd name="connsiteX3" fmla="*/ 365648 w 6883948"/>
              <a:gd name="connsiteY3" fmla="*/ 6858000 h 6858000"/>
              <a:gd name="connsiteX4" fmla="*/ 360213 w 6883948"/>
              <a:gd name="connsiteY4" fmla="*/ 6835050 h 6858000"/>
              <a:gd name="connsiteX5" fmla="*/ 0 w 6883948"/>
              <a:gd name="connsiteY5" fmla="*/ 3429001 h 6858000"/>
              <a:gd name="connsiteX6" fmla="*/ 360213 w 6883948"/>
              <a:gd name="connsiteY6" fmla="*/ 2295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noFill/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73917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11" ma:contentTypeDescription="Create a new document." ma:contentTypeScope="" ma:versionID="d1264e42d0ecded6eaedd2eaee9f4063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9cf3b1c786dcf6f66049e09923d37acf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1D4258B-31AB-4948-B88B-5F035D48459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44959AD-3D8D-4DF7-BAA5-34278A0A250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0A3EB2-676F-4FF2-B8F4-257B2D10F78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610</Words>
  <Application>Microsoft Office PowerPoint</Application>
  <PresentationFormat>Widescreen</PresentationFormat>
  <Paragraphs>60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inherit</vt:lpstr>
      <vt:lpstr>Office Theme</vt:lpstr>
      <vt:lpstr>PowerPoint Presentation</vt:lpstr>
      <vt:lpstr>PowerPoint Presentation</vt:lpstr>
      <vt:lpstr>Nodau y wers:</vt:lpstr>
      <vt:lpstr>Caerdydd - 1990s </vt:lpstr>
      <vt:lpstr>Cardiff Bay Redevelopment</vt:lpstr>
      <vt:lpstr>PowerPoint Presentation</vt:lpstr>
      <vt:lpstr>The Cardiff Bay redevelopment has always been controversial, before it was built, while it was being built, and now 30 years later, there are still a range of opinions on its success.    Colour code the statements about the redevelopment of Cardiff Bay, giving one colour for positives, and another colour for negatives.     Extra challenge: Who do you think benefitted most?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boundaries that segregate Butetown from the regeneration.</vt:lpstr>
      <vt:lpstr>PowerPoint Presentation</vt:lpstr>
      <vt:lpstr>Plenary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Angharad David</dc:creator>
  <cp:lastModifiedBy>Angharad David</cp:lastModifiedBy>
  <cp:revision>1</cp:revision>
  <cp:lastPrinted>2019-11-30T21:04:09Z</cp:lastPrinted>
  <dcterms:created xsi:type="dcterms:W3CDTF">2019-11-30T20:45:50Z</dcterms:created>
  <dcterms:modified xsi:type="dcterms:W3CDTF">2020-04-21T12:04:25Z</dcterms:modified>
</cp:coreProperties>
</file>